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66" r:id="rId12"/>
    <p:sldId id="267" r:id="rId13"/>
    <p:sldId id="268" r:id="rId14"/>
    <p:sldId id="269" r:id="rId15"/>
    <p:sldId id="271" r:id="rId16"/>
    <p:sldId id="270" r:id="rId17"/>
    <p:sldId id="265" r:id="rId18"/>
    <p:sldId id="264" r:id="rId19"/>
    <p:sldId id="263" r:id="rId20"/>
    <p:sldId id="262" r:id="rId21"/>
    <p:sldId id="261" r:id="rId22"/>
    <p:sldId id="260" r:id="rId23"/>
    <p:sldId id="259" r:id="rId24"/>
    <p:sldId id="257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3B8EC4-B805-4FB7-8C44-F269BD98FA06}" v="3" dt="2020-12-20T16:01:59.328"/>
    <p1510:client id="{27DA6684-099D-4349-BDD4-1F33D158286A}" v="124" dt="2020-12-21T10:30:12.3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>
        <p:scale>
          <a:sx n="85" d="100"/>
          <a:sy n="85" d="100"/>
        </p:scale>
        <p:origin x="48" y="2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mon Ruggiero" userId="3ff204495538514a" providerId="LiveId" clId="{27DA6684-099D-4349-BDD4-1F33D158286A}"/>
    <pc:docChg chg="undo custSel addSld delSld modSld sldOrd">
      <pc:chgData name="Simon Ruggiero" userId="3ff204495538514a" providerId="LiveId" clId="{27DA6684-099D-4349-BDD4-1F33D158286A}" dt="2020-12-21T10:37:46.564" v="16000" actId="20577"/>
      <pc:docMkLst>
        <pc:docMk/>
      </pc:docMkLst>
      <pc:sldChg chg="modSp mod">
        <pc:chgData name="Simon Ruggiero" userId="3ff204495538514a" providerId="LiveId" clId="{27DA6684-099D-4349-BDD4-1F33D158286A}" dt="2020-12-21T07:27:59.992" v="5238" actId="20577"/>
        <pc:sldMkLst>
          <pc:docMk/>
          <pc:sldMk cId="3998598699" sldId="257"/>
        </pc:sldMkLst>
        <pc:spChg chg="mod">
          <ac:chgData name="Simon Ruggiero" userId="3ff204495538514a" providerId="LiveId" clId="{27DA6684-099D-4349-BDD4-1F33D158286A}" dt="2020-12-21T07:27:59.992" v="5238" actId="20577"/>
          <ac:spMkLst>
            <pc:docMk/>
            <pc:sldMk cId="3998598699" sldId="257"/>
            <ac:spMk id="2" creationId="{DE314FC0-C717-4D10-B129-4897D46C6C6D}"/>
          </ac:spMkLst>
        </pc:spChg>
        <pc:graphicFrameChg chg="mod modGraphic">
          <ac:chgData name="Simon Ruggiero" userId="3ff204495538514a" providerId="LiveId" clId="{27DA6684-099D-4349-BDD4-1F33D158286A}" dt="2020-12-21T05:01:26.113" v="841" actId="313"/>
          <ac:graphicFrameMkLst>
            <pc:docMk/>
            <pc:sldMk cId="3998598699" sldId="257"/>
            <ac:graphicFrameMk id="7" creationId="{B06D9704-B6D4-4A65-B001-62B979DB5C6C}"/>
          </ac:graphicFrameMkLst>
        </pc:graphicFrameChg>
        <pc:graphicFrameChg chg="modGraphic">
          <ac:chgData name="Simon Ruggiero" userId="3ff204495538514a" providerId="LiveId" clId="{27DA6684-099D-4349-BDD4-1F33D158286A}" dt="2020-12-21T05:33:38.243" v="1731" actId="20577"/>
          <ac:graphicFrameMkLst>
            <pc:docMk/>
            <pc:sldMk cId="3998598699" sldId="257"/>
            <ac:graphicFrameMk id="8" creationId="{7629D77B-DA03-46F8-ACE3-796083E1D852}"/>
          </ac:graphicFrameMkLst>
        </pc:graphicFrameChg>
      </pc:sldChg>
      <pc:sldChg chg="add del">
        <pc:chgData name="Simon Ruggiero" userId="3ff204495538514a" providerId="LiveId" clId="{27DA6684-099D-4349-BDD4-1F33D158286A}" dt="2020-12-20T18:58:18.277" v="66" actId="47"/>
        <pc:sldMkLst>
          <pc:docMk/>
          <pc:sldMk cId="3773222418" sldId="258"/>
        </pc:sldMkLst>
      </pc:sldChg>
      <pc:sldChg chg="modSp add mod ord">
        <pc:chgData name="Simon Ruggiero" userId="3ff204495538514a" providerId="LiveId" clId="{27DA6684-099D-4349-BDD4-1F33D158286A}" dt="2020-12-21T07:28:22.870" v="5274"/>
        <pc:sldMkLst>
          <pc:docMk/>
          <pc:sldMk cId="3894536672" sldId="259"/>
        </pc:sldMkLst>
        <pc:spChg chg="mod">
          <ac:chgData name="Simon Ruggiero" userId="3ff204495538514a" providerId="LiveId" clId="{27DA6684-099D-4349-BDD4-1F33D158286A}" dt="2020-12-21T07:28:11.179" v="5260" actId="20577"/>
          <ac:spMkLst>
            <pc:docMk/>
            <pc:sldMk cId="3894536672" sldId="259"/>
            <ac:spMk id="2" creationId="{DE314FC0-C717-4D10-B129-4897D46C6C6D}"/>
          </ac:spMkLst>
        </pc:spChg>
        <pc:graphicFrameChg chg="modGraphic">
          <ac:chgData name="Simon Ruggiero" userId="3ff204495538514a" providerId="LiveId" clId="{27DA6684-099D-4349-BDD4-1F33D158286A}" dt="2020-12-21T04:57:35.093" v="687" actId="20577"/>
          <ac:graphicFrameMkLst>
            <pc:docMk/>
            <pc:sldMk cId="3894536672" sldId="259"/>
            <ac:graphicFrameMk id="7" creationId="{B06D9704-B6D4-4A65-B001-62B979DB5C6C}"/>
          </ac:graphicFrameMkLst>
        </pc:graphicFrameChg>
        <pc:graphicFrameChg chg="modGraphic">
          <ac:chgData name="Simon Ruggiero" userId="3ff204495538514a" providerId="LiveId" clId="{27DA6684-099D-4349-BDD4-1F33D158286A}" dt="2020-12-21T06:18:21.986" v="3620" actId="20577"/>
          <ac:graphicFrameMkLst>
            <pc:docMk/>
            <pc:sldMk cId="3894536672" sldId="259"/>
            <ac:graphicFrameMk id="8" creationId="{7629D77B-DA03-46F8-ACE3-796083E1D852}"/>
          </ac:graphicFrameMkLst>
        </pc:graphicFrameChg>
      </pc:sldChg>
      <pc:sldChg chg="modSp add mod ord">
        <pc:chgData name="Simon Ruggiero" userId="3ff204495538514a" providerId="LiveId" clId="{27DA6684-099D-4349-BDD4-1F33D158286A}" dt="2020-12-21T07:28:21.624" v="5272"/>
        <pc:sldMkLst>
          <pc:docMk/>
          <pc:sldMk cId="1600905639" sldId="260"/>
        </pc:sldMkLst>
        <pc:spChg chg="mod">
          <ac:chgData name="Simon Ruggiero" userId="3ff204495538514a" providerId="LiveId" clId="{27DA6684-099D-4349-BDD4-1F33D158286A}" dt="2020-12-21T07:28:18.588" v="5270" actId="20577"/>
          <ac:spMkLst>
            <pc:docMk/>
            <pc:sldMk cId="1600905639" sldId="260"/>
            <ac:spMk id="2" creationId="{DE314FC0-C717-4D10-B129-4897D46C6C6D}"/>
          </ac:spMkLst>
        </pc:spChg>
        <pc:graphicFrameChg chg="modGraphic">
          <ac:chgData name="Simon Ruggiero" userId="3ff204495538514a" providerId="LiveId" clId="{27DA6684-099D-4349-BDD4-1F33D158286A}" dt="2020-12-21T05:21:59.224" v="1474" actId="20577"/>
          <ac:graphicFrameMkLst>
            <pc:docMk/>
            <pc:sldMk cId="1600905639" sldId="260"/>
            <ac:graphicFrameMk id="7" creationId="{B06D9704-B6D4-4A65-B001-62B979DB5C6C}"/>
          </ac:graphicFrameMkLst>
        </pc:graphicFrameChg>
        <pc:graphicFrameChg chg="modGraphic">
          <ac:chgData name="Simon Ruggiero" userId="3ff204495538514a" providerId="LiveId" clId="{27DA6684-099D-4349-BDD4-1F33D158286A}" dt="2020-12-21T05:26:41.922" v="1703" actId="20577"/>
          <ac:graphicFrameMkLst>
            <pc:docMk/>
            <pc:sldMk cId="1600905639" sldId="260"/>
            <ac:graphicFrameMk id="8" creationId="{7629D77B-DA03-46F8-ACE3-796083E1D852}"/>
          </ac:graphicFrameMkLst>
        </pc:graphicFrameChg>
      </pc:sldChg>
      <pc:sldChg chg="addSp modSp add mod ord">
        <pc:chgData name="Simon Ruggiero" userId="3ff204495538514a" providerId="LiveId" clId="{27DA6684-099D-4349-BDD4-1F33D158286A}" dt="2020-12-21T07:28:24.525" v="5276"/>
        <pc:sldMkLst>
          <pc:docMk/>
          <pc:sldMk cId="2525694934" sldId="261"/>
        </pc:sldMkLst>
        <pc:spChg chg="mod">
          <ac:chgData name="Simon Ruggiero" userId="3ff204495538514a" providerId="LiveId" clId="{27DA6684-099D-4349-BDD4-1F33D158286A}" dt="2020-12-21T07:25:20.690" v="5138" actId="20577"/>
          <ac:spMkLst>
            <pc:docMk/>
            <pc:sldMk cId="2525694934" sldId="261"/>
            <ac:spMk id="2" creationId="{DE314FC0-C717-4D10-B129-4897D46C6C6D}"/>
          </ac:spMkLst>
        </pc:spChg>
        <pc:graphicFrameChg chg="add mod">
          <ac:chgData name="Simon Ruggiero" userId="3ff204495538514a" providerId="LiveId" clId="{27DA6684-099D-4349-BDD4-1F33D158286A}" dt="2020-12-21T06:00:51.440" v="2619"/>
          <ac:graphicFrameMkLst>
            <pc:docMk/>
            <pc:sldMk cId="2525694934" sldId="261"/>
            <ac:graphicFrameMk id="6" creationId="{9657DDD2-8920-4D1B-A8DA-B8B9E9E33BAD}"/>
          </ac:graphicFrameMkLst>
        </pc:graphicFrameChg>
        <pc:graphicFrameChg chg="modGraphic">
          <ac:chgData name="Simon Ruggiero" userId="3ff204495538514a" providerId="LiveId" clId="{27DA6684-099D-4349-BDD4-1F33D158286A}" dt="2020-12-21T05:42:50.995" v="1799" actId="20577"/>
          <ac:graphicFrameMkLst>
            <pc:docMk/>
            <pc:sldMk cId="2525694934" sldId="261"/>
            <ac:graphicFrameMk id="7" creationId="{B06D9704-B6D4-4A65-B001-62B979DB5C6C}"/>
          </ac:graphicFrameMkLst>
        </pc:graphicFrameChg>
        <pc:graphicFrameChg chg="mod modGraphic">
          <ac:chgData name="Simon Ruggiero" userId="3ff204495538514a" providerId="LiveId" clId="{27DA6684-099D-4349-BDD4-1F33D158286A}" dt="2020-12-21T06:00:56.706" v="2621" actId="20577"/>
          <ac:graphicFrameMkLst>
            <pc:docMk/>
            <pc:sldMk cId="2525694934" sldId="261"/>
            <ac:graphicFrameMk id="8" creationId="{7629D77B-DA03-46F8-ACE3-796083E1D852}"/>
          </ac:graphicFrameMkLst>
        </pc:graphicFrameChg>
      </pc:sldChg>
      <pc:sldChg chg="modSp add mod ord">
        <pc:chgData name="Simon Ruggiero" userId="3ff204495538514a" providerId="LiveId" clId="{27DA6684-099D-4349-BDD4-1F33D158286A}" dt="2020-12-21T07:28:26.535" v="5278"/>
        <pc:sldMkLst>
          <pc:docMk/>
          <pc:sldMk cId="845255317" sldId="262"/>
        </pc:sldMkLst>
        <pc:spChg chg="mod">
          <ac:chgData name="Simon Ruggiero" userId="3ff204495538514a" providerId="LiveId" clId="{27DA6684-099D-4349-BDD4-1F33D158286A}" dt="2020-12-21T07:24:54.704" v="5106" actId="20577"/>
          <ac:spMkLst>
            <pc:docMk/>
            <pc:sldMk cId="845255317" sldId="262"/>
            <ac:spMk id="2" creationId="{DE314FC0-C717-4D10-B129-4897D46C6C6D}"/>
          </ac:spMkLst>
        </pc:spChg>
        <pc:graphicFrameChg chg="modGraphic">
          <ac:chgData name="Simon Ruggiero" userId="3ff204495538514a" providerId="LiveId" clId="{27DA6684-099D-4349-BDD4-1F33D158286A}" dt="2020-12-21T06:20:54.050" v="3696" actId="20577"/>
          <ac:graphicFrameMkLst>
            <pc:docMk/>
            <pc:sldMk cId="845255317" sldId="262"/>
            <ac:graphicFrameMk id="7" creationId="{B06D9704-B6D4-4A65-B001-62B979DB5C6C}"/>
          </ac:graphicFrameMkLst>
        </pc:graphicFrameChg>
        <pc:graphicFrameChg chg="mod modGraphic">
          <ac:chgData name="Simon Ruggiero" userId="3ff204495538514a" providerId="LiveId" clId="{27DA6684-099D-4349-BDD4-1F33D158286A}" dt="2020-12-21T06:19:35.633" v="3653" actId="20577"/>
          <ac:graphicFrameMkLst>
            <pc:docMk/>
            <pc:sldMk cId="845255317" sldId="262"/>
            <ac:graphicFrameMk id="8" creationId="{7629D77B-DA03-46F8-ACE3-796083E1D852}"/>
          </ac:graphicFrameMkLst>
        </pc:graphicFrameChg>
      </pc:sldChg>
      <pc:sldChg chg="modSp add mod ord">
        <pc:chgData name="Simon Ruggiero" userId="3ff204495538514a" providerId="LiveId" clId="{27DA6684-099D-4349-BDD4-1F33D158286A}" dt="2020-12-21T10:16:26.377" v="14601" actId="20577"/>
        <pc:sldMkLst>
          <pc:docMk/>
          <pc:sldMk cId="1794622218" sldId="263"/>
        </pc:sldMkLst>
        <pc:spChg chg="mod">
          <ac:chgData name="Simon Ruggiero" userId="3ff204495538514a" providerId="LiveId" clId="{27DA6684-099D-4349-BDD4-1F33D158286A}" dt="2020-12-21T07:25:31.861" v="5154" actId="20577"/>
          <ac:spMkLst>
            <pc:docMk/>
            <pc:sldMk cId="1794622218" sldId="263"/>
            <ac:spMk id="2" creationId="{DE314FC0-C717-4D10-B129-4897D46C6C6D}"/>
          </ac:spMkLst>
        </pc:spChg>
        <pc:graphicFrameChg chg="modGraphic">
          <ac:chgData name="Simon Ruggiero" userId="3ff204495538514a" providerId="LiveId" clId="{27DA6684-099D-4349-BDD4-1F33D158286A}" dt="2020-12-21T06:12:40.312" v="3247" actId="20577"/>
          <ac:graphicFrameMkLst>
            <pc:docMk/>
            <pc:sldMk cId="1794622218" sldId="263"/>
            <ac:graphicFrameMk id="7" creationId="{B06D9704-B6D4-4A65-B001-62B979DB5C6C}"/>
          </ac:graphicFrameMkLst>
        </pc:graphicFrameChg>
        <pc:graphicFrameChg chg="mod modGraphic">
          <ac:chgData name="Simon Ruggiero" userId="3ff204495538514a" providerId="LiveId" clId="{27DA6684-099D-4349-BDD4-1F33D158286A}" dt="2020-12-21T10:16:26.377" v="14601" actId="20577"/>
          <ac:graphicFrameMkLst>
            <pc:docMk/>
            <pc:sldMk cId="1794622218" sldId="263"/>
            <ac:graphicFrameMk id="8" creationId="{7629D77B-DA03-46F8-ACE3-796083E1D852}"/>
          </ac:graphicFrameMkLst>
        </pc:graphicFrameChg>
      </pc:sldChg>
      <pc:sldChg chg="modSp add mod ord">
        <pc:chgData name="Simon Ruggiero" userId="3ff204495538514a" providerId="LiveId" clId="{27DA6684-099D-4349-BDD4-1F33D158286A}" dt="2020-12-21T07:28:32.762" v="5282"/>
        <pc:sldMkLst>
          <pc:docMk/>
          <pc:sldMk cId="3689688155" sldId="264"/>
        </pc:sldMkLst>
        <pc:spChg chg="mod">
          <ac:chgData name="Simon Ruggiero" userId="3ff204495538514a" providerId="LiveId" clId="{27DA6684-099D-4349-BDD4-1F33D158286A}" dt="2020-12-21T07:25:40.404" v="5163" actId="20577"/>
          <ac:spMkLst>
            <pc:docMk/>
            <pc:sldMk cId="3689688155" sldId="264"/>
            <ac:spMk id="2" creationId="{DE314FC0-C717-4D10-B129-4897D46C6C6D}"/>
          </ac:spMkLst>
        </pc:spChg>
        <pc:graphicFrameChg chg="modGraphic">
          <ac:chgData name="Simon Ruggiero" userId="3ff204495538514a" providerId="LiveId" clId="{27DA6684-099D-4349-BDD4-1F33D158286A}" dt="2020-12-21T06:38:58.394" v="4267" actId="20577"/>
          <ac:graphicFrameMkLst>
            <pc:docMk/>
            <pc:sldMk cId="3689688155" sldId="264"/>
            <ac:graphicFrameMk id="7" creationId="{B06D9704-B6D4-4A65-B001-62B979DB5C6C}"/>
          </ac:graphicFrameMkLst>
        </pc:graphicFrameChg>
        <pc:graphicFrameChg chg="mod modGraphic">
          <ac:chgData name="Simon Ruggiero" userId="3ff204495538514a" providerId="LiveId" clId="{27DA6684-099D-4349-BDD4-1F33D158286A}" dt="2020-12-21T06:50:01.175" v="4577" actId="5793"/>
          <ac:graphicFrameMkLst>
            <pc:docMk/>
            <pc:sldMk cId="3689688155" sldId="264"/>
            <ac:graphicFrameMk id="8" creationId="{7629D77B-DA03-46F8-ACE3-796083E1D852}"/>
          </ac:graphicFrameMkLst>
        </pc:graphicFrameChg>
      </pc:sldChg>
      <pc:sldChg chg="modSp add mod ord">
        <pc:chgData name="Simon Ruggiero" userId="3ff204495538514a" providerId="LiveId" clId="{27DA6684-099D-4349-BDD4-1F33D158286A}" dt="2020-12-21T07:28:35.961" v="5284"/>
        <pc:sldMkLst>
          <pc:docMk/>
          <pc:sldMk cId="4059982976" sldId="265"/>
        </pc:sldMkLst>
        <pc:spChg chg="mod">
          <ac:chgData name="Simon Ruggiero" userId="3ff204495538514a" providerId="LiveId" clId="{27DA6684-099D-4349-BDD4-1F33D158286A}" dt="2020-12-21T07:27:44.779" v="5217" actId="20577"/>
          <ac:spMkLst>
            <pc:docMk/>
            <pc:sldMk cId="4059982976" sldId="265"/>
            <ac:spMk id="2" creationId="{DE314FC0-C717-4D10-B129-4897D46C6C6D}"/>
          </ac:spMkLst>
        </pc:spChg>
        <pc:graphicFrameChg chg="modGraphic">
          <ac:chgData name="Simon Ruggiero" userId="3ff204495538514a" providerId="LiveId" clId="{27DA6684-099D-4349-BDD4-1F33D158286A}" dt="2020-12-21T06:52:01.227" v="4645" actId="20577"/>
          <ac:graphicFrameMkLst>
            <pc:docMk/>
            <pc:sldMk cId="4059982976" sldId="265"/>
            <ac:graphicFrameMk id="7" creationId="{B06D9704-B6D4-4A65-B001-62B979DB5C6C}"/>
          </ac:graphicFrameMkLst>
        </pc:graphicFrameChg>
        <pc:graphicFrameChg chg="mod modGraphic">
          <ac:chgData name="Simon Ruggiero" userId="3ff204495538514a" providerId="LiveId" clId="{27DA6684-099D-4349-BDD4-1F33D158286A}" dt="2020-12-21T07:22:48.502" v="5093" actId="20577"/>
          <ac:graphicFrameMkLst>
            <pc:docMk/>
            <pc:sldMk cId="4059982976" sldId="265"/>
            <ac:graphicFrameMk id="8" creationId="{7629D77B-DA03-46F8-ACE3-796083E1D852}"/>
          </ac:graphicFrameMkLst>
        </pc:graphicFrameChg>
      </pc:sldChg>
      <pc:sldChg chg="modSp add mod ord">
        <pc:chgData name="Simon Ruggiero" userId="3ff204495538514a" providerId="LiveId" clId="{27DA6684-099D-4349-BDD4-1F33D158286A}" dt="2020-12-21T10:15:08.805" v="14573" actId="20577"/>
        <pc:sldMkLst>
          <pc:docMk/>
          <pc:sldMk cId="377691941" sldId="266"/>
        </pc:sldMkLst>
        <pc:spChg chg="mod">
          <ac:chgData name="Simon Ruggiero" userId="3ff204495538514a" providerId="LiveId" clId="{27DA6684-099D-4349-BDD4-1F33D158286A}" dt="2020-12-21T07:28:56.699" v="5290" actId="20577"/>
          <ac:spMkLst>
            <pc:docMk/>
            <pc:sldMk cId="377691941" sldId="266"/>
            <ac:spMk id="2" creationId="{DE314FC0-C717-4D10-B129-4897D46C6C6D}"/>
          </ac:spMkLst>
        </pc:spChg>
        <pc:graphicFrameChg chg="modGraphic">
          <ac:chgData name="Simon Ruggiero" userId="3ff204495538514a" providerId="LiveId" clId="{27DA6684-099D-4349-BDD4-1F33D158286A}" dt="2020-12-21T10:13:55.186" v="14481" actId="20577"/>
          <ac:graphicFrameMkLst>
            <pc:docMk/>
            <pc:sldMk cId="377691941" sldId="266"/>
            <ac:graphicFrameMk id="7" creationId="{B06D9704-B6D4-4A65-B001-62B979DB5C6C}"/>
          </ac:graphicFrameMkLst>
        </pc:graphicFrameChg>
        <pc:graphicFrameChg chg="mod modGraphic">
          <ac:chgData name="Simon Ruggiero" userId="3ff204495538514a" providerId="LiveId" clId="{27DA6684-099D-4349-BDD4-1F33D158286A}" dt="2020-12-21T10:15:08.805" v="14573" actId="20577"/>
          <ac:graphicFrameMkLst>
            <pc:docMk/>
            <pc:sldMk cId="377691941" sldId="266"/>
            <ac:graphicFrameMk id="8" creationId="{7629D77B-DA03-46F8-ACE3-796083E1D852}"/>
          </ac:graphicFrameMkLst>
        </pc:graphicFrameChg>
      </pc:sldChg>
      <pc:sldChg chg="modSp add mod ord">
        <pc:chgData name="Simon Ruggiero" userId="3ff204495538514a" providerId="LiveId" clId="{27DA6684-099D-4349-BDD4-1F33D158286A}" dt="2020-12-21T10:15:33.932" v="14586" actId="20577"/>
        <pc:sldMkLst>
          <pc:docMk/>
          <pc:sldMk cId="493978868" sldId="267"/>
        </pc:sldMkLst>
        <pc:spChg chg="mod">
          <ac:chgData name="Simon Ruggiero" userId="3ff204495538514a" providerId="LiveId" clId="{27DA6684-099D-4349-BDD4-1F33D158286A}" dt="2020-12-21T07:29:03.410" v="5304" actId="20577"/>
          <ac:spMkLst>
            <pc:docMk/>
            <pc:sldMk cId="493978868" sldId="267"/>
            <ac:spMk id="2" creationId="{DE314FC0-C717-4D10-B129-4897D46C6C6D}"/>
          </ac:spMkLst>
        </pc:spChg>
        <pc:graphicFrameChg chg="modGraphic">
          <ac:chgData name="Simon Ruggiero" userId="3ff204495538514a" providerId="LiveId" clId="{27DA6684-099D-4349-BDD4-1F33D158286A}" dt="2020-12-21T10:15:33.932" v="14586" actId="20577"/>
          <ac:graphicFrameMkLst>
            <pc:docMk/>
            <pc:sldMk cId="493978868" sldId="267"/>
            <ac:graphicFrameMk id="7" creationId="{B06D9704-B6D4-4A65-B001-62B979DB5C6C}"/>
          </ac:graphicFrameMkLst>
        </pc:graphicFrameChg>
        <pc:graphicFrameChg chg="mod modGraphic">
          <ac:chgData name="Simon Ruggiero" userId="3ff204495538514a" providerId="LiveId" clId="{27DA6684-099D-4349-BDD4-1F33D158286A}" dt="2020-12-21T09:56:59.030" v="13194" actId="20577"/>
          <ac:graphicFrameMkLst>
            <pc:docMk/>
            <pc:sldMk cId="493978868" sldId="267"/>
            <ac:graphicFrameMk id="8" creationId="{7629D77B-DA03-46F8-ACE3-796083E1D852}"/>
          </ac:graphicFrameMkLst>
        </pc:graphicFrameChg>
      </pc:sldChg>
      <pc:sldChg chg="modSp add mod ord">
        <pc:chgData name="Simon Ruggiero" userId="3ff204495538514a" providerId="LiveId" clId="{27DA6684-099D-4349-BDD4-1F33D158286A}" dt="2020-12-21T09:41:51.185" v="12158" actId="20577"/>
        <pc:sldMkLst>
          <pc:docMk/>
          <pc:sldMk cId="3376532123" sldId="268"/>
        </pc:sldMkLst>
        <pc:spChg chg="mod">
          <ac:chgData name="Simon Ruggiero" userId="3ff204495538514a" providerId="LiveId" clId="{27DA6684-099D-4349-BDD4-1F33D158286A}" dt="2020-12-21T07:29:10.111" v="5322" actId="20577"/>
          <ac:spMkLst>
            <pc:docMk/>
            <pc:sldMk cId="3376532123" sldId="268"/>
            <ac:spMk id="2" creationId="{DE314FC0-C717-4D10-B129-4897D46C6C6D}"/>
          </ac:spMkLst>
        </pc:spChg>
        <pc:graphicFrameChg chg="modGraphic">
          <ac:chgData name="Simon Ruggiero" userId="3ff204495538514a" providerId="LiveId" clId="{27DA6684-099D-4349-BDD4-1F33D158286A}" dt="2020-12-21T09:35:35.856" v="11828" actId="20577"/>
          <ac:graphicFrameMkLst>
            <pc:docMk/>
            <pc:sldMk cId="3376532123" sldId="268"/>
            <ac:graphicFrameMk id="7" creationId="{B06D9704-B6D4-4A65-B001-62B979DB5C6C}"/>
          </ac:graphicFrameMkLst>
        </pc:graphicFrameChg>
        <pc:graphicFrameChg chg="mod modGraphic">
          <ac:chgData name="Simon Ruggiero" userId="3ff204495538514a" providerId="LiveId" clId="{27DA6684-099D-4349-BDD4-1F33D158286A}" dt="2020-12-21T09:41:51.185" v="12158" actId="20577"/>
          <ac:graphicFrameMkLst>
            <pc:docMk/>
            <pc:sldMk cId="3376532123" sldId="268"/>
            <ac:graphicFrameMk id="8" creationId="{7629D77B-DA03-46F8-ACE3-796083E1D852}"/>
          </ac:graphicFrameMkLst>
        </pc:graphicFrameChg>
      </pc:sldChg>
      <pc:sldChg chg="modSp add mod ord">
        <pc:chgData name="Simon Ruggiero" userId="3ff204495538514a" providerId="LiveId" clId="{27DA6684-099D-4349-BDD4-1F33D158286A}" dt="2020-12-21T10:18:37.998" v="14701" actId="20577"/>
        <pc:sldMkLst>
          <pc:docMk/>
          <pc:sldMk cId="1969217910" sldId="269"/>
        </pc:sldMkLst>
        <pc:spChg chg="mod">
          <ac:chgData name="Simon Ruggiero" userId="3ff204495538514a" providerId="LiveId" clId="{27DA6684-099D-4349-BDD4-1F33D158286A}" dt="2020-12-21T07:29:17.268" v="5338" actId="20577"/>
          <ac:spMkLst>
            <pc:docMk/>
            <pc:sldMk cId="1969217910" sldId="269"/>
            <ac:spMk id="2" creationId="{DE314FC0-C717-4D10-B129-4897D46C6C6D}"/>
          </ac:spMkLst>
        </pc:spChg>
        <pc:graphicFrameChg chg="mod modGraphic">
          <ac:chgData name="Simon Ruggiero" userId="3ff204495538514a" providerId="LiveId" clId="{27DA6684-099D-4349-BDD4-1F33D158286A}" dt="2020-12-21T09:49:51.808" v="12573" actId="20577"/>
          <ac:graphicFrameMkLst>
            <pc:docMk/>
            <pc:sldMk cId="1969217910" sldId="269"/>
            <ac:graphicFrameMk id="7" creationId="{B06D9704-B6D4-4A65-B001-62B979DB5C6C}"/>
          </ac:graphicFrameMkLst>
        </pc:graphicFrameChg>
        <pc:graphicFrameChg chg="mod modGraphic">
          <ac:chgData name="Simon Ruggiero" userId="3ff204495538514a" providerId="LiveId" clId="{27DA6684-099D-4349-BDD4-1F33D158286A}" dt="2020-12-21T10:18:37.998" v="14701" actId="20577"/>
          <ac:graphicFrameMkLst>
            <pc:docMk/>
            <pc:sldMk cId="1969217910" sldId="269"/>
            <ac:graphicFrameMk id="8" creationId="{7629D77B-DA03-46F8-ACE3-796083E1D852}"/>
          </ac:graphicFrameMkLst>
        </pc:graphicFrameChg>
      </pc:sldChg>
      <pc:sldChg chg="modSp add mod ord">
        <pc:chgData name="Simon Ruggiero" userId="3ff204495538514a" providerId="LiveId" clId="{27DA6684-099D-4349-BDD4-1F33D158286A}" dt="2020-12-21T10:37:07.480" v="15968" actId="20577"/>
        <pc:sldMkLst>
          <pc:docMk/>
          <pc:sldMk cId="2858521417" sldId="270"/>
        </pc:sldMkLst>
        <pc:spChg chg="mod">
          <ac:chgData name="Simon Ruggiero" userId="3ff204495538514a" providerId="LiveId" clId="{27DA6684-099D-4349-BDD4-1F33D158286A}" dt="2020-12-21T07:29:51.865" v="5374" actId="20577"/>
          <ac:spMkLst>
            <pc:docMk/>
            <pc:sldMk cId="2858521417" sldId="270"/>
            <ac:spMk id="2" creationId="{DE314FC0-C717-4D10-B129-4897D46C6C6D}"/>
          </ac:spMkLst>
        </pc:spChg>
        <pc:graphicFrameChg chg="modGraphic">
          <ac:chgData name="Simon Ruggiero" userId="3ff204495538514a" providerId="LiveId" clId="{27DA6684-099D-4349-BDD4-1F33D158286A}" dt="2020-12-21T09:30:17.635" v="11396" actId="20577"/>
          <ac:graphicFrameMkLst>
            <pc:docMk/>
            <pc:sldMk cId="2858521417" sldId="270"/>
            <ac:graphicFrameMk id="7" creationId="{B06D9704-B6D4-4A65-B001-62B979DB5C6C}"/>
          </ac:graphicFrameMkLst>
        </pc:graphicFrameChg>
        <pc:graphicFrameChg chg="modGraphic">
          <ac:chgData name="Simon Ruggiero" userId="3ff204495538514a" providerId="LiveId" clId="{27DA6684-099D-4349-BDD4-1F33D158286A}" dt="2020-12-21T10:37:07.480" v="15968" actId="20577"/>
          <ac:graphicFrameMkLst>
            <pc:docMk/>
            <pc:sldMk cId="2858521417" sldId="270"/>
            <ac:graphicFrameMk id="8" creationId="{7629D77B-DA03-46F8-ACE3-796083E1D852}"/>
          </ac:graphicFrameMkLst>
        </pc:graphicFrameChg>
      </pc:sldChg>
      <pc:sldChg chg="modSp add mod ord">
        <pc:chgData name="Simon Ruggiero" userId="3ff204495538514a" providerId="LiveId" clId="{27DA6684-099D-4349-BDD4-1F33D158286A}" dt="2020-12-21T10:30:32.315" v="15491" actId="20577"/>
        <pc:sldMkLst>
          <pc:docMk/>
          <pc:sldMk cId="1427627580" sldId="271"/>
        </pc:sldMkLst>
        <pc:spChg chg="mod">
          <ac:chgData name="Simon Ruggiero" userId="3ff204495538514a" providerId="LiveId" clId="{27DA6684-099D-4349-BDD4-1F33D158286A}" dt="2020-12-21T07:29:57.250" v="5384" actId="20577"/>
          <ac:spMkLst>
            <pc:docMk/>
            <pc:sldMk cId="1427627580" sldId="271"/>
            <ac:spMk id="2" creationId="{DE314FC0-C717-4D10-B129-4897D46C6C6D}"/>
          </ac:spMkLst>
        </pc:spChg>
        <pc:graphicFrameChg chg="modGraphic">
          <ac:chgData name="Simon Ruggiero" userId="3ff204495538514a" providerId="LiveId" clId="{27DA6684-099D-4349-BDD4-1F33D158286A}" dt="2020-12-21T10:29:34.591" v="15355" actId="20577"/>
          <ac:graphicFrameMkLst>
            <pc:docMk/>
            <pc:sldMk cId="1427627580" sldId="271"/>
            <ac:graphicFrameMk id="7" creationId="{B06D9704-B6D4-4A65-B001-62B979DB5C6C}"/>
          </ac:graphicFrameMkLst>
        </pc:graphicFrameChg>
        <pc:graphicFrameChg chg="mod modGraphic">
          <ac:chgData name="Simon Ruggiero" userId="3ff204495538514a" providerId="LiveId" clId="{27DA6684-099D-4349-BDD4-1F33D158286A}" dt="2020-12-21T10:30:32.315" v="15491" actId="20577"/>
          <ac:graphicFrameMkLst>
            <pc:docMk/>
            <pc:sldMk cId="1427627580" sldId="271"/>
            <ac:graphicFrameMk id="8" creationId="{7629D77B-DA03-46F8-ACE3-796083E1D852}"/>
          </ac:graphicFrameMkLst>
        </pc:graphicFrameChg>
      </pc:sldChg>
      <pc:sldChg chg="modSp add mod ord">
        <pc:chgData name="Simon Ruggiero" userId="3ff204495538514a" providerId="LiveId" clId="{27DA6684-099D-4349-BDD4-1F33D158286A}" dt="2020-12-21T07:41:24.188" v="6147" actId="20577"/>
        <pc:sldMkLst>
          <pc:docMk/>
          <pc:sldMk cId="1883555192" sldId="272"/>
        </pc:sldMkLst>
        <pc:spChg chg="mod">
          <ac:chgData name="Simon Ruggiero" userId="3ff204495538514a" providerId="LiveId" clId="{27DA6684-099D-4349-BDD4-1F33D158286A}" dt="2020-12-21T07:30:27.159" v="5412" actId="20577"/>
          <ac:spMkLst>
            <pc:docMk/>
            <pc:sldMk cId="1883555192" sldId="272"/>
            <ac:spMk id="2" creationId="{DE314FC0-C717-4D10-B129-4897D46C6C6D}"/>
          </ac:spMkLst>
        </pc:spChg>
        <pc:graphicFrameChg chg="modGraphic">
          <ac:chgData name="Simon Ruggiero" userId="3ff204495538514a" providerId="LiveId" clId="{27DA6684-099D-4349-BDD4-1F33D158286A}" dt="2020-12-21T07:34:08.466" v="5628" actId="20577"/>
          <ac:graphicFrameMkLst>
            <pc:docMk/>
            <pc:sldMk cId="1883555192" sldId="272"/>
            <ac:graphicFrameMk id="7" creationId="{B06D9704-B6D4-4A65-B001-62B979DB5C6C}"/>
          </ac:graphicFrameMkLst>
        </pc:graphicFrameChg>
        <pc:graphicFrameChg chg="mod modGraphic">
          <ac:chgData name="Simon Ruggiero" userId="3ff204495538514a" providerId="LiveId" clId="{27DA6684-099D-4349-BDD4-1F33D158286A}" dt="2020-12-21T07:41:24.188" v="6147" actId="20577"/>
          <ac:graphicFrameMkLst>
            <pc:docMk/>
            <pc:sldMk cId="1883555192" sldId="272"/>
            <ac:graphicFrameMk id="8" creationId="{7629D77B-DA03-46F8-ACE3-796083E1D852}"/>
          </ac:graphicFrameMkLst>
        </pc:graphicFrameChg>
      </pc:sldChg>
      <pc:sldChg chg="modSp add mod ord">
        <pc:chgData name="Simon Ruggiero" userId="3ff204495538514a" providerId="LiveId" clId="{27DA6684-099D-4349-BDD4-1F33D158286A}" dt="2020-12-21T07:49:46.748" v="6742" actId="20577"/>
        <pc:sldMkLst>
          <pc:docMk/>
          <pc:sldMk cId="2244736157" sldId="273"/>
        </pc:sldMkLst>
        <pc:spChg chg="mod">
          <ac:chgData name="Simon Ruggiero" userId="3ff204495538514a" providerId="LiveId" clId="{27DA6684-099D-4349-BDD4-1F33D158286A}" dt="2020-12-21T07:30:38.303" v="5428" actId="20577"/>
          <ac:spMkLst>
            <pc:docMk/>
            <pc:sldMk cId="2244736157" sldId="273"/>
            <ac:spMk id="2" creationId="{DE314FC0-C717-4D10-B129-4897D46C6C6D}"/>
          </ac:spMkLst>
        </pc:spChg>
        <pc:graphicFrameChg chg="mod modGraphic">
          <ac:chgData name="Simon Ruggiero" userId="3ff204495538514a" providerId="LiveId" clId="{27DA6684-099D-4349-BDD4-1F33D158286A}" dt="2020-12-21T07:48:00.024" v="6547" actId="20577"/>
          <ac:graphicFrameMkLst>
            <pc:docMk/>
            <pc:sldMk cId="2244736157" sldId="273"/>
            <ac:graphicFrameMk id="7" creationId="{B06D9704-B6D4-4A65-B001-62B979DB5C6C}"/>
          </ac:graphicFrameMkLst>
        </pc:graphicFrameChg>
        <pc:graphicFrameChg chg="mod modGraphic">
          <ac:chgData name="Simon Ruggiero" userId="3ff204495538514a" providerId="LiveId" clId="{27DA6684-099D-4349-BDD4-1F33D158286A}" dt="2020-12-21T07:49:46.748" v="6742" actId="20577"/>
          <ac:graphicFrameMkLst>
            <pc:docMk/>
            <pc:sldMk cId="2244736157" sldId="273"/>
            <ac:graphicFrameMk id="8" creationId="{7629D77B-DA03-46F8-ACE3-796083E1D852}"/>
          </ac:graphicFrameMkLst>
        </pc:graphicFrameChg>
      </pc:sldChg>
      <pc:sldChg chg="modSp add mod ord">
        <pc:chgData name="Simon Ruggiero" userId="3ff204495538514a" providerId="LiveId" clId="{27DA6684-099D-4349-BDD4-1F33D158286A}" dt="2020-12-21T08:28:27.420" v="7474" actId="20577"/>
        <pc:sldMkLst>
          <pc:docMk/>
          <pc:sldMk cId="708958583" sldId="274"/>
        </pc:sldMkLst>
        <pc:spChg chg="mod">
          <ac:chgData name="Simon Ruggiero" userId="3ff204495538514a" providerId="LiveId" clId="{27DA6684-099D-4349-BDD4-1F33D158286A}" dt="2020-12-21T07:30:54.201" v="5449" actId="20577"/>
          <ac:spMkLst>
            <pc:docMk/>
            <pc:sldMk cId="708958583" sldId="274"/>
            <ac:spMk id="2" creationId="{DE314FC0-C717-4D10-B129-4897D46C6C6D}"/>
          </ac:spMkLst>
        </pc:spChg>
        <pc:graphicFrameChg chg="mod modGraphic">
          <ac:chgData name="Simon Ruggiero" userId="3ff204495538514a" providerId="LiveId" clId="{27DA6684-099D-4349-BDD4-1F33D158286A}" dt="2020-12-21T08:26:28.848" v="7193" actId="20577"/>
          <ac:graphicFrameMkLst>
            <pc:docMk/>
            <pc:sldMk cId="708958583" sldId="274"/>
            <ac:graphicFrameMk id="7" creationId="{B06D9704-B6D4-4A65-B001-62B979DB5C6C}"/>
          </ac:graphicFrameMkLst>
        </pc:graphicFrameChg>
        <pc:graphicFrameChg chg="mod modGraphic">
          <ac:chgData name="Simon Ruggiero" userId="3ff204495538514a" providerId="LiveId" clId="{27DA6684-099D-4349-BDD4-1F33D158286A}" dt="2020-12-21T08:28:27.420" v="7474" actId="20577"/>
          <ac:graphicFrameMkLst>
            <pc:docMk/>
            <pc:sldMk cId="708958583" sldId="274"/>
            <ac:graphicFrameMk id="8" creationId="{7629D77B-DA03-46F8-ACE3-796083E1D852}"/>
          </ac:graphicFrameMkLst>
        </pc:graphicFrameChg>
      </pc:sldChg>
      <pc:sldChg chg="modSp add mod ord">
        <pc:chgData name="Simon Ruggiero" userId="3ff204495538514a" providerId="LiveId" clId="{27DA6684-099D-4349-BDD4-1F33D158286A}" dt="2020-12-21T08:35:26.237" v="8101" actId="20577"/>
        <pc:sldMkLst>
          <pc:docMk/>
          <pc:sldMk cId="2039295304" sldId="275"/>
        </pc:sldMkLst>
        <pc:spChg chg="mod">
          <ac:chgData name="Simon Ruggiero" userId="3ff204495538514a" providerId="LiveId" clId="{27DA6684-099D-4349-BDD4-1F33D158286A}" dt="2020-12-21T07:31:01.102" v="5470" actId="20577"/>
          <ac:spMkLst>
            <pc:docMk/>
            <pc:sldMk cId="2039295304" sldId="275"/>
            <ac:spMk id="2" creationId="{DE314FC0-C717-4D10-B129-4897D46C6C6D}"/>
          </ac:spMkLst>
        </pc:spChg>
        <pc:graphicFrameChg chg="modGraphic">
          <ac:chgData name="Simon Ruggiero" userId="3ff204495538514a" providerId="LiveId" clId="{27DA6684-099D-4349-BDD4-1F33D158286A}" dt="2020-12-21T08:30:04.521" v="7517" actId="20577"/>
          <ac:graphicFrameMkLst>
            <pc:docMk/>
            <pc:sldMk cId="2039295304" sldId="275"/>
            <ac:graphicFrameMk id="7" creationId="{B06D9704-B6D4-4A65-B001-62B979DB5C6C}"/>
          </ac:graphicFrameMkLst>
        </pc:graphicFrameChg>
        <pc:graphicFrameChg chg="modGraphic">
          <ac:chgData name="Simon Ruggiero" userId="3ff204495538514a" providerId="LiveId" clId="{27DA6684-099D-4349-BDD4-1F33D158286A}" dt="2020-12-21T08:35:26.237" v="8101" actId="20577"/>
          <ac:graphicFrameMkLst>
            <pc:docMk/>
            <pc:sldMk cId="2039295304" sldId="275"/>
            <ac:graphicFrameMk id="8" creationId="{7629D77B-DA03-46F8-ACE3-796083E1D852}"/>
          </ac:graphicFrameMkLst>
        </pc:graphicFrameChg>
      </pc:sldChg>
      <pc:sldChg chg="modSp add mod ord">
        <pc:chgData name="Simon Ruggiero" userId="3ff204495538514a" providerId="LiveId" clId="{27DA6684-099D-4349-BDD4-1F33D158286A}" dt="2020-12-21T08:43:27.795" v="8752" actId="20577"/>
        <pc:sldMkLst>
          <pc:docMk/>
          <pc:sldMk cId="1325317303" sldId="276"/>
        </pc:sldMkLst>
        <pc:spChg chg="mod">
          <ac:chgData name="Simon Ruggiero" userId="3ff204495538514a" providerId="LiveId" clId="{27DA6684-099D-4349-BDD4-1F33D158286A}" dt="2020-12-21T07:31:12.403" v="5490" actId="20577"/>
          <ac:spMkLst>
            <pc:docMk/>
            <pc:sldMk cId="1325317303" sldId="276"/>
            <ac:spMk id="2" creationId="{DE314FC0-C717-4D10-B129-4897D46C6C6D}"/>
          </ac:spMkLst>
        </pc:spChg>
        <pc:graphicFrameChg chg="modGraphic">
          <ac:chgData name="Simon Ruggiero" userId="3ff204495538514a" providerId="LiveId" clId="{27DA6684-099D-4349-BDD4-1F33D158286A}" dt="2020-12-21T08:42:05.862" v="8635" actId="20577"/>
          <ac:graphicFrameMkLst>
            <pc:docMk/>
            <pc:sldMk cId="1325317303" sldId="276"/>
            <ac:graphicFrameMk id="7" creationId="{B06D9704-B6D4-4A65-B001-62B979DB5C6C}"/>
          </ac:graphicFrameMkLst>
        </pc:graphicFrameChg>
        <pc:graphicFrameChg chg="mod modGraphic">
          <ac:chgData name="Simon Ruggiero" userId="3ff204495538514a" providerId="LiveId" clId="{27DA6684-099D-4349-BDD4-1F33D158286A}" dt="2020-12-21T08:43:27.795" v="8752" actId="20577"/>
          <ac:graphicFrameMkLst>
            <pc:docMk/>
            <pc:sldMk cId="1325317303" sldId="276"/>
            <ac:graphicFrameMk id="8" creationId="{7629D77B-DA03-46F8-ACE3-796083E1D852}"/>
          </ac:graphicFrameMkLst>
        </pc:graphicFrameChg>
      </pc:sldChg>
      <pc:sldChg chg="modSp add mod ord">
        <pc:chgData name="Simon Ruggiero" userId="3ff204495538514a" providerId="LiveId" clId="{27DA6684-099D-4349-BDD4-1F33D158286A}" dt="2020-12-21T08:53:19.832" v="9629" actId="20577"/>
        <pc:sldMkLst>
          <pc:docMk/>
          <pc:sldMk cId="989890240" sldId="277"/>
        </pc:sldMkLst>
        <pc:spChg chg="mod">
          <ac:chgData name="Simon Ruggiero" userId="3ff204495538514a" providerId="LiveId" clId="{27DA6684-099D-4349-BDD4-1F33D158286A}" dt="2020-12-21T07:31:23.904" v="5510" actId="20577"/>
          <ac:spMkLst>
            <pc:docMk/>
            <pc:sldMk cId="989890240" sldId="277"/>
            <ac:spMk id="2" creationId="{DE314FC0-C717-4D10-B129-4897D46C6C6D}"/>
          </ac:spMkLst>
        </pc:spChg>
        <pc:graphicFrameChg chg="modGraphic">
          <ac:chgData name="Simon Ruggiero" userId="3ff204495538514a" providerId="LiveId" clId="{27DA6684-099D-4349-BDD4-1F33D158286A}" dt="2020-12-21T08:46:19.536" v="8822" actId="20577"/>
          <ac:graphicFrameMkLst>
            <pc:docMk/>
            <pc:sldMk cId="989890240" sldId="277"/>
            <ac:graphicFrameMk id="7" creationId="{B06D9704-B6D4-4A65-B001-62B979DB5C6C}"/>
          </ac:graphicFrameMkLst>
        </pc:graphicFrameChg>
        <pc:graphicFrameChg chg="modGraphic">
          <ac:chgData name="Simon Ruggiero" userId="3ff204495538514a" providerId="LiveId" clId="{27DA6684-099D-4349-BDD4-1F33D158286A}" dt="2020-12-21T08:53:19.832" v="9629" actId="20577"/>
          <ac:graphicFrameMkLst>
            <pc:docMk/>
            <pc:sldMk cId="989890240" sldId="277"/>
            <ac:graphicFrameMk id="8" creationId="{7629D77B-DA03-46F8-ACE3-796083E1D852}"/>
          </ac:graphicFrameMkLst>
        </pc:graphicFrameChg>
      </pc:sldChg>
      <pc:sldChg chg="modSp add mod ord">
        <pc:chgData name="Simon Ruggiero" userId="3ff204495538514a" providerId="LiveId" clId="{27DA6684-099D-4349-BDD4-1F33D158286A}" dt="2020-12-21T09:05:30.006" v="10303" actId="20577"/>
        <pc:sldMkLst>
          <pc:docMk/>
          <pc:sldMk cId="961595244" sldId="278"/>
        </pc:sldMkLst>
        <pc:spChg chg="mod">
          <ac:chgData name="Simon Ruggiero" userId="3ff204495538514a" providerId="LiveId" clId="{27DA6684-099D-4349-BDD4-1F33D158286A}" dt="2020-12-21T07:31:32.021" v="5518" actId="20577"/>
          <ac:spMkLst>
            <pc:docMk/>
            <pc:sldMk cId="961595244" sldId="278"/>
            <ac:spMk id="2" creationId="{DE314FC0-C717-4D10-B129-4897D46C6C6D}"/>
          </ac:spMkLst>
        </pc:spChg>
        <pc:graphicFrameChg chg="modGraphic">
          <ac:chgData name="Simon Ruggiero" userId="3ff204495538514a" providerId="LiveId" clId="{27DA6684-099D-4349-BDD4-1F33D158286A}" dt="2020-12-21T08:56:47.146" v="9790" actId="20577"/>
          <ac:graphicFrameMkLst>
            <pc:docMk/>
            <pc:sldMk cId="961595244" sldId="278"/>
            <ac:graphicFrameMk id="7" creationId="{B06D9704-B6D4-4A65-B001-62B979DB5C6C}"/>
          </ac:graphicFrameMkLst>
        </pc:graphicFrameChg>
        <pc:graphicFrameChg chg="mod modGraphic">
          <ac:chgData name="Simon Ruggiero" userId="3ff204495538514a" providerId="LiveId" clId="{27DA6684-099D-4349-BDD4-1F33D158286A}" dt="2020-12-21T09:05:30.006" v="10303" actId="20577"/>
          <ac:graphicFrameMkLst>
            <pc:docMk/>
            <pc:sldMk cId="961595244" sldId="278"/>
            <ac:graphicFrameMk id="8" creationId="{7629D77B-DA03-46F8-ACE3-796083E1D852}"/>
          </ac:graphicFrameMkLst>
        </pc:graphicFrameChg>
      </pc:sldChg>
      <pc:sldChg chg="modSp add mod ord">
        <pc:chgData name="Simon Ruggiero" userId="3ff204495538514a" providerId="LiveId" clId="{27DA6684-099D-4349-BDD4-1F33D158286A}" dt="2020-12-21T09:16:53.885" v="10929" actId="20577"/>
        <pc:sldMkLst>
          <pc:docMk/>
          <pc:sldMk cId="582201808" sldId="279"/>
        </pc:sldMkLst>
        <pc:spChg chg="mod">
          <ac:chgData name="Simon Ruggiero" userId="3ff204495538514a" providerId="LiveId" clId="{27DA6684-099D-4349-BDD4-1F33D158286A}" dt="2020-12-21T07:31:45.739" v="5538" actId="20577"/>
          <ac:spMkLst>
            <pc:docMk/>
            <pc:sldMk cId="582201808" sldId="279"/>
            <ac:spMk id="2" creationId="{DE314FC0-C717-4D10-B129-4897D46C6C6D}"/>
          </ac:spMkLst>
        </pc:spChg>
        <pc:graphicFrameChg chg="modGraphic">
          <ac:chgData name="Simon Ruggiero" userId="3ff204495538514a" providerId="LiveId" clId="{27DA6684-099D-4349-BDD4-1F33D158286A}" dt="2020-12-21T09:11:24.458" v="10503" actId="20577"/>
          <ac:graphicFrameMkLst>
            <pc:docMk/>
            <pc:sldMk cId="582201808" sldId="279"/>
            <ac:graphicFrameMk id="7" creationId="{B06D9704-B6D4-4A65-B001-62B979DB5C6C}"/>
          </ac:graphicFrameMkLst>
        </pc:graphicFrameChg>
        <pc:graphicFrameChg chg="mod modGraphic">
          <ac:chgData name="Simon Ruggiero" userId="3ff204495538514a" providerId="LiveId" clId="{27DA6684-099D-4349-BDD4-1F33D158286A}" dt="2020-12-21T09:16:53.885" v="10929" actId="20577"/>
          <ac:graphicFrameMkLst>
            <pc:docMk/>
            <pc:sldMk cId="582201808" sldId="279"/>
            <ac:graphicFrameMk id="8" creationId="{7629D77B-DA03-46F8-ACE3-796083E1D852}"/>
          </ac:graphicFrameMkLst>
        </pc:graphicFrameChg>
      </pc:sldChg>
      <pc:sldChg chg="modSp add mod ord">
        <pc:chgData name="Simon Ruggiero" userId="3ff204495538514a" providerId="LiveId" clId="{27DA6684-099D-4349-BDD4-1F33D158286A}" dt="2020-12-21T10:37:46.564" v="16000" actId="20577"/>
        <pc:sldMkLst>
          <pc:docMk/>
          <pc:sldMk cId="2862480130" sldId="280"/>
        </pc:sldMkLst>
        <pc:spChg chg="mod">
          <ac:chgData name="Simon Ruggiero" userId="3ff204495538514a" providerId="LiveId" clId="{27DA6684-099D-4349-BDD4-1F33D158286A}" dt="2020-12-21T07:31:55.791" v="5559" actId="20577"/>
          <ac:spMkLst>
            <pc:docMk/>
            <pc:sldMk cId="2862480130" sldId="280"/>
            <ac:spMk id="2" creationId="{DE314FC0-C717-4D10-B129-4897D46C6C6D}"/>
          </ac:spMkLst>
        </pc:spChg>
        <pc:graphicFrameChg chg="modGraphic">
          <ac:chgData name="Simon Ruggiero" userId="3ff204495538514a" providerId="LiveId" clId="{27DA6684-099D-4349-BDD4-1F33D158286A}" dt="2020-12-21T10:12:31.154" v="14367" actId="20577"/>
          <ac:graphicFrameMkLst>
            <pc:docMk/>
            <pc:sldMk cId="2862480130" sldId="280"/>
            <ac:graphicFrameMk id="7" creationId="{B06D9704-B6D4-4A65-B001-62B979DB5C6C}"/>
          </ac:graphicFrameMkLst>
        </pc:graphicFrameChg>
        <pc:graphicFrameChg chg="mod modGraphic">
          <ac:chgData name="Simon Ruggiero" userId="3ff204495538514a" providerId="LiveId" clId="{27DA6684-099D-4349-BDD4-1F33D158286A}" dt="2020-12-21T10:37:46.564" v="16000" actId="20577"/>
          <ac:graphicFrameMkLst>
            <pc:docMk/>
            <pc:sldMk cId="2862480130" sldId="280"/>
            <ac:graphicFrameMk id="8" creationId="{7629D77B-DA03-46F8-ACE3-796083E1D852}"/>
          </ac:graphicFrameMkLst>
        </pc:graphicFrameChg>
      </pc:sldChg>
      <pc:sldChg chg="modSp add mod ord">
        <pc:chgData name="Simon Ruggiero" userId="3ff204495538514a" providerId="LiveId" clId="{27DA6684-099D-4349-BDD4-1F33D158286A}" dt="2020-12-21T10:12:04.760" v="14352" actId="20577"/>
        <pc:sldMkLst>
          <pc:docMk/>
          <pc:sldMk cId="1588828526" sldId="281"/>
        </pc:sldMkLst>
        <pc:spChg chg="mod">
          <ac:chgData name="Simon Ruggiero" userId="3ff204495538514a" providerId="LiveId" clId="{27DA6684-099D-4349-BDD4-1F33D158286A}" dt="2020-12-21T07:32:03.485" v="5582" actId="20577"/>
          <ac:spMkLst>
            <pc:docMk/>
            <pc:sldMk cId="1588828526" sldId="281"/>
            <ac:spMk id="2" creationId="{DE314FC0-C717-4D10-B129-4897D46C6C6D}"/>
          </ac:spMkLst>
        </pc:spChg>
        <pc:graphicFrameChg chg="modGraphic">
          <ac:chgData name="Simon Ruggiero" userId="3ff204495538514a" providerId="LiveId" clId="{27DA6684-099D-4349-BDD4-1F33D158286A}" dt="2020-12-21T10:11:21.354" v="14239" actId="20577"/>
          <ac:graphicFrameMkLst>
            <pc:docMk/>
            <pc:sldMk cId="1588828526" sldId="281"/>
            <ac:graphicFrameMk id="7" creationId="{B06D9704-B6D4-4A65-B001-62B979DB5C6C}"/>
          </ac:graphicFrameMkLst>
        </pc:graphicFrameChg>
        <pc:graphicFrameChg chg="modGraphic">
          <ac:chgData name="Simon Ruggiero" userId="3ff204495538514a" providerId="LiveId" clId="{27DA6684-099D-4349-BDD4-1F33D158286A}" dt="2020-12-21T10:12:04.760" v="14352" actId="20577"/>
          <ac:graphicFrameMkLst>
            <pc:docMk/>
            <pc:sldMk cId="1588828526" sldId="281"/>
            <ac:graphicFrameMk id="8" creationId="{7629D77B-DA03-46F8-ACE3-796083E1D852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3F901-0DD0-4AA2-86A4-61CD33B938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B6199F-0EF7-4838-AE6A-F966713DA7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AFEC33-8936-4C9F-A426-9E8F9E2F0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AF15-B2EB-4C7A-A255-6F2F6F6D153F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CD3977-C71B-4F1C-908A-1C68C6E04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B76102-5709-4D20-A172-07E8B2C7C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B6B18-51DB-400B-9DFA-A947A5B6E3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3250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877CA-8751-46D4-9C17-DE5F91ABC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7CB308-0062-4967-A263-6BD47B82A2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6B26DA-48C3-49A0-8471-645CEA683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AF15-B2EB-4C7A-A255-6F2F6F6D153F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F3952-C559-4A44-BD2F-A9D0E8A71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2CE850-2029-4814-821D-1052B2591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B6B18-51DB-400B-9DFA-A947A5B6E3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638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7BCE2D-FC6E-40DB-91EF-1FF2681526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59AB6E-6723-4A53-8F92-20D5291955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F660BE-5C69-48B9-9EA6-B031C703C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AF15-B2EB-4C7A-A255-6F2F6F6D153F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CFE47-0FAC-47A0-B53B-BF0D957D4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445F13-07DA-4436-8339-0A20A47AE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B6B18-51DB-400B-9DFA-A947A5B6E3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5379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743348-6652-4E87-89F2-F23B0E90E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8E143-8CF0-483A-B77A-AA8F446DBD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1D0021-0E25-452D-8E3C-5182E1222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AF15-B2EB-4C7A-A255-6F2F6F6D153F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9BBC74-5CC6-4BBA-9436-77339EC72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11687B-E37A-4E02-A701-D39684BD5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B6B18-51DB-400B-9DFA-A947A5B6E3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244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F7D1D-28A1-4DE9-9A2A-619C0A6F7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FC185C-077A-4137-9B35-F35DC3F44D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9E93A-5C5E-4C08-8475-EF9EFC0A9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AF15-B2EB-4C7A-A255-6F2F6F6D153F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2CEA14-48E8-4309-A1F7-9829E2C14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4AD92-EC33-49CD-9BE8-C1A2CD4F5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B6B18-51DB-400B-9DFA-A947A5B6E3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53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E626C-6E71-4B5B-AB98-A70866999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F4A1A-472E-4CB1-84EA-FD1C077961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3CD64A-ACA7-45D6-8DA0-C275BC96A2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1190B6-4859-42A7-8688-99CB16976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AF15-B2EB-4C7A-A255-6F2F6F6D153F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566B74-17A1-44F7-B2E4-73D11CA32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01AD0A-E941-4387-9449-14BFAE3E7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B6B18-51DB-400B-9DFA-A947A5B6E3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578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F07EF-9266-4D60-A3D8-469F27350B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C0E036-C304-4F0D-8DEA-B979DCA2B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0E125C-1CA1-42E4-96AE-E6283B7E25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7699213-0B0E-4AB3-988D-CF0FD246E5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398AE5-059E-4C14-BB26-2B79C53725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687A44-8E05-4B70-882F-8CA9D3CB6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AF15-B2EB-4C7A-A255-6F2F6F6D153F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F4BF85-3A85-4586-BBC5-99AF26EF1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23CA151-F56F-4A55-8F66-4F8A9EC52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B6B18-51DB-400B-9DFA-A947A5B6E3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6129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FF6D8-2400-4624-B8EE-7BAF4C5D4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A3B46D-EDC8-4B0C-BB96-1D22D05DA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AF15-B2EB-4C7A-A255-6F2F6F6D153F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C42AE9-E1AD-464E-A278-F79D928CA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F4592-F027-4252-B9DF-2328D7507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B6B18-51DB-400B-9DFA-A947A5B6E3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807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DE77F4-9D89-4EE7-AFA8-020F29DD1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AF15-B2EB-4C7A-A255-6F2F6F6D153F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AF4724-5E5E-4A2C-A107-101B1B1C8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7331B5-971C-4C1B-8E67-5EC9B4AD9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B6B18-51DB-400B-9DFA-A947A5B6E3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659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FDC37-8FD0-4B86-B27E-96F249004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50A5A9-237A-476E-A608-13AA33F21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B2D44D-823B-4C8C-BE30-5E47E2DA55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B0CB41-78E3-4968-84F0-B2025ACE8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AF15-B2EB-4C7A-A255-6F2F6F6D153F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3C2CC7-194E-48B0-8D00-9F18AE787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D93E52-E618-4548-BE19-AD0646D9E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B6B18-51DB-400B-9DFA-A947A5B6E3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451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664CC-37F3-4D90-B236-1B64B4E3B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8E8798-DD0B-4FF5-9DAD-755AA9B2E4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106E20-B911-414E-8760-9CA06F9562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08C629-F1EF-4881-A25E-2A04FAF46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AAF15-B2EB-4C7A-A255-6F2F6F6D153F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19F2EE-DC0A-4595-8B86-C2FA3FDD1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15DB62-FFFA-41F6-9419-4869C1C9A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B6B18-51DB-400B-9DFA-A947A5B6E3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519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288543-7B67-4DC5-8546-821D31928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8E5257-434F-4F85-84CE-86F8F266E2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5E9B7-9402-460A-8766-CAAE1C8667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AAF15-B2EB-4C7A-A255-6F2F6F6D153F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12F5D-1396-494D-863E-CF59DD097E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0793F5-D490-4566-851D-26FDD031A8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B6B18-51DB-400B-9DFA-A947A5B6E3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727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14FC0-C717-4D10-B129-4897D46C6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Ancient Greek Influences</a:t>
            </a:r>
            <a:br>
              <a:rPr lang="en-GB" dirty="0"/>
            </a:br>
            <a:r>
              <a:rPr lang="en-GB" sz="3600" dirty="0"/>
              <a:t>How high can you score?</a:t>
            </a:r>
            <a:endParaRPr lang="en-GB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629D77B-DA03-46F8-ACE3-796083E1D8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6165389"/>
              </p:ext>
            </p:extLst>
          </p:nvPr>
        </p:nvGraphicFramePr>
        <p:xfrm>
          <a:off x="838200" y="1825625"/>
          <a:ext cx="10515600" cy="3566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10590305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2091025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54118872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7448637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List three qualities of the forms.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meant by a priori?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List three qualities of the Prime Mover.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Describe Aristotle’s Third Man Argument.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055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does Plato mean by anamnesis?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List Aristotle’s four causes.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meant by a posteriori?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Describe Plato’s chariot analogy.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021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List three features of the Allegory of the Cave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the soul according to Aristotle?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analogy does Gerry Hughes use to describe the Prime Mover?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a valid argument?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81392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B06D9704-B6D4-4A65-B001-62B979DB5C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6003255"/>
              </p:ext>
            </p:extLst>
          </p:nvPr>
        </p:nvGraphicFramePr>
        <p:xfrm>
          <a:off x="838200" y="5838117"/>
          <a:ext cx="105156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82413719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48947869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76436064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981667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Last lesson (1)</a:t>
                      </a:r>
                    </a:p>
                    <a:p>
                      <a:r>
                        <a:rPr lang="en-GB" dirty="0"/>
                        <a:t>Aristotle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week (2)</a:t>
                      </a:r>
                    </a:p>
                    <a:p>
                      <a:r>
                        <a:rPr lang="en-GB" dirty="0"/>
                        <a:t>Plato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unit (3)</a:t>
                      </a:r>
                    </a:p>
                    <a:p>
                      <a:r>
                        <a:rPr lang="en-GB" dirty="0"/>
                        <a:t>Mind, Body, Soul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Further back (4)</a:t>
                      </a:r>
                    </a:p>
                    <a:p>
                      <a:r>
                        <a:rPr lang="en-GB" dirty="0"/>
                        <a:t>Introduction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289170"/>
                  </a:ext>
                </a:extLst>
              </a:tr>
            </a:tbl>
          </a:graphicData>
        </a:graphic>
      </p:graphicFrame>
      <p:pic>
        <p:nvPicPr>
          <p:cNvPr id="1028" name="Picture 4" descr="Image may contain: text that says &quot;Philosophy Cat&quot;">
            <a:extLst>
              <a:ext uri="{FF2B5EF4-FFF2-40B4-BE49-F238E27FC236}">
                <a16:creationId xmlns:a16="http://schemas.microsoft.com/office/drawing/2014/main" id="{D70C9A44-6C97-4BC0-AD93-BA7D6EA08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0"/>
            <a:ext cx="1690688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35551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14FC0-C717-4D10-B129-4897D46C6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Religious Language II</a:t>
            </a:r>
            <a:br>
              <a:rPr lang="en-GB" dirty="0"/>
            </a:br>
            <a:r>
              <a:rPr lang="en-GB" sz="3600" dirty="0"/>
              <a:t>How high can you score?</a:t>
            </a:r>
            <a:endParaRPr lang="en-GB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629D77B-DA03-46F8-ACE3-796083E1D8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2254453"/>
              </p:ext>
            </p:extLst>
          </p:nvPr>
        </p:nvGraphicFramePr>
        <p:xfrm>
          <a:off x="838200" y="1825625"/>
          <a:ext cx="10515600" cy="3566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10590305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2091025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54118872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7448637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areas of knowledge are excluded by strong verificationism?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How does Descartes define God?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Describe Flew’s Parable of the Invisible Gardener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a problem with weak verificationism?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055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are the limitations of language when applied to God?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Describe Mitchell’s Parable of the Partisan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How does Anselm define God?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are two limitations of analogies?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021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Describe Hick’s Parable of the Celestial City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does Tillich mean by describing God as the Ground of Being?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does Hare mean by blik?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are two problems with the ontological argument?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81392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B06D9704-B6D4-4A65-B001-62B979DB5C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9727499"/>
              </p:ext>
            </p:extLst>
          </p:nvPr>
        </p:nvGraphicFramePr>
        <p:xfrm>
          <a:off x="838200" y="5838117"/>
          <a:ext cx="105156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82413719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48947869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76436064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981667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Last lesson (1)</a:t>
                      </a:r>
                    </a:p>
                    <a:p>
                      <a:r>
                        <a:rPr lang="en-GB" dirty="0"/>
                        <a:t>Falsification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week (2)</a:t>
                      </a:r>
                    </a:p>
                    <a:p>
                      <a:r>
                        <a:rPr lang="en-GB" dirty="0"/>
                        <a:t>Verification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unit (3)</a:t>
                      </a:r>
                    </a:p>
                    <a:p>
                      <a:r>
                        <a:rPr lang="en-GB" dirty="0"/>
                        <a:t>Religious Language I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Further back (4)</a:t>
                      </a:r>
                    </a:p>
                    <a:p>
                      <a:r>
                        <a:rPr lang="en-GB" dirty="0"/>
                        <a:t>Ontological Argument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289170"/>
                  </a:ext>
                </a:extLst>
              </a:tr>
            </a:tbl>
          </a:graphicData>
        </a:graphic>
      </p:graphicFrame>
      <p:pic>
        <p:nvPicPr>
          <p:cNvPr id="1028" name="Picture 4" descr="Image may contain: text that says &quot;Philosophy Cat&quot;">
            <a:extLst>
              <a:ext uri="{FF2B5EF4-FFF2-40B4-BE49-F238E27FC236}">
                <a16:creationId xmlns:a16="http://schemas.microsoft.com/office/drawing/2014/main" id="{D70C9A44-6C97-4BC0-AD93-BA7D6EA08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0"/>
            <a:ext cx="1690688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88285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14FC0-C717-4D10-B129-4897D46C6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Kant</a:t>
            </a:r>
            <a:br>
              <a:rPr lang="en-GB" dirty="0"/>
            </a:br>
            <a:r>
              <a:rPr lang="en-GB" sz="3600" dirty="0"/>
              <a:t>How high can you score?</a:t>
            </a:r>
            <a:endParaRPr lang="en-GB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629D77B-DA03-46F8-ACE3-796083E1D8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9222606"/>
              </p:ext>
            </p:extLst>
          </p:nvPr>
        </p:nvGraphicFramePr>
        <p:xfrm>
          <a:off x="838200" y="1825625"/>
          <a:ext cx="10515600" cy="3566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10590305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2091025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54118872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7448637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a hypothetical imperative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normative ethics?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the strength of the formula of ends?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example does Kant use to illustrate the universal law?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055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List the five primary precepts?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Why does Kant claim humans have a special status as ends and not means?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meant by a priori knowledge?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List three objections against natural law theory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021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type of theory is Kantian ethics?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Describe the doctrine of double effect.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an objection to the formula of ends?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meant by absolutism?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81392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B06D9704-B6D4-4A65-B001-62B979DB5C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1942722"/>
              </p:ext>
            </p:extLst>
          </p:nvPr>
        </p:nvGraphicFramePr>
        <p:xfrm>
          <a:off x="838200" y="5838117"/>
          <a:ext cx="105156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82413719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48947869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76436064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981667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Last lesson (1)</a:t>
                      </a:r>
                    </a:p>
                    <a:p>
                      <a:r>
                        <a:rPr lang="en-GB" dirty="0"/>
                        <a:t>Ends and not means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week (2)</a:t>
                      </a:r>
                    </a:p>
                    <a:p>
                      <a:r>
                        <a:rPr lang="en-GB" dirty="0"/>
                        <a:t>Universal Law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unit (3)</a:t>
                      </a:r>
                    </a:p>
                    <a:p>
                      <a:r>
                        <a:rPr lang="en-GB" dirty="0"/>
                        <a:t>Natural Law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Further back (4)</a:t>
                      </a:r>
                    </a:p>
                    <a:p>
                      <a:r>
                        <a:rPr lang="en-GB" dirty="0"/>
                        <a:t>Introduction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289170"/>
                  </a:ext>
                </a:extLst>
              </a:tr>
            </a:tbl>
          </a:graphicData>
        </a:graphic>
      </p:graphicFrame>
      <p:pic>
        <p:nvPicPr>
          <p:cNvPr id="1028" name="Picture 4" descr="Image may contain: text that says &quot;Philosophy Cat&quot;">
            <a:extLst>
              <a:ext uri="{FF2B5EF4-FFF2-40B4-BE49-F238E27FC236}">
                <a16:creationId xmlns:a16="http://schemas.microsoft.com/office/drawing/2014/main" id="{D70C9A44-6C97-4BC0-AD93-BA7D6EA08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0"/>
            <a:ext cx="1690688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691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14FC0-C717-4D10-B129-4897D46C6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Utilitarianism</a:t>
            </a:r>
            <a:br>
              <a:rPr lang="en-GB" dirty="0"/>
            </a:br>
            <a:r>
              <a:rPr lang="en-GB" sz="3600" dirty="0"/>
              <a:t>How high can you score?</a:t>
            </a:r>
            <a:endParaRPr lang="en-GB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629D77B-DA03-46F8-ACE3-796083E1D8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9182997"/>
              </p:ext>
            </p:extLst>
          </p:nvPr>
        </p:nvGraphicFramePr>
        <p:xfrm>
          <a:off x="838200" y="1825625"/>
          <a:ext cx="10515600" cy="3566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10590305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2091025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54118872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7448637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are 7 features of pleasure listed by the Hedonic Calculus?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Epicureanism?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biblical principle does Mill compare utilitarianism to?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type of theory is utilitarianism?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055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List Fletcher’s six fundamental propositions.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are higher-order and lower-order pleasures?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ataraxia?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List three objections against situation ethics.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021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the Principle of Utility?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List Fletcher’s four working principles.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the Greatest Happiness Principle?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aponia?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81392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B06D9704-B6D4-4A65-B001-62B979DB5C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7102751"/>
              </p:ext>
            </p:extLst>
          </p:nvPr>
        </p:nvGraphicFramePr>
        <p:xfrm>
          <a:off x="838200" y="5838117"/>
          <a:ext cx="105156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82413719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48947869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76436064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981667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Last lesson (1)</a:t>
                      </a:r>
                    </a:p>
                    <a:p>
                      <a:r>
                        <a:rPr lang="en-GB" dirty="0"/>
                        <a:t>Mill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week (2)</a:t>
                      </a:r>
                    </a:p>
                    <a:p>
                      <a:r>
                        <a:rPr lang="en-GB" dirty="0"/>
                        <a:t>Bentham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unit (3)</a:t>
                      </a:r>
                    </a:p>
                    <a:p>
                      <a:r>
                        <a:rPr lang="en-GB" dirty="0"/>
                        <a:t>Situation Ethics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Further back (4)</a:t>
                      </a:r>
                    </a:p>
                    <a:p>
                      <a:r>
                        <a:rPr lang="en-GB" dirty="0"/>
                        <a:t>Ancient Greek Influences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289170"/>
                  </a:ext>
                </a:extLst>
              </a:tr>
            </a:tbl>
          </a:graphicData>
        </a:graphic>
      </p:graphicFrame>
      <p:pic>
        <p:nvPicPr>
          <p:cNvPr id="1028" name="Picture 4" descr="Image may contain: text that says &quot;Philosophy Cat&quot;">
            <a:extLst>
              <a:ext uri="{FF2B5EF4-FFF2-40B4-BE49-F238E27FC236}">
                <a16:creationId xmlns:a16="http://schemas.microsoft.com/office/drawing/2014/main" id="{D70C9A44-6C97-4BC0-AD93-BA7D6EA08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0"/>
            <a:ext cx="1690688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3978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14FC0-C717-4D10-B129-4897D46C6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Natural Law Theory</a:t>
            </a:r>
            <a:br>
              <a:rPr lang="en-GB" dirty="0"/>
            </a:br>
            <a:r>
              <a:rPr lang="en-GB" sz="3600" dirty="0"/>
              <a:t>How high can you score?</a:t>
            </a:r>
            <a:endParaRPr lang="en-GB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629D77B-DA03-46F8-ACE3-796083E1D8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8213282"/>
              </p:ext>
            </p:extLst>
          </p:nvPr>
        </p:nvGraphicFramePr>
        <p:xfrm>
          <a:off x="838200" y="1825625"/>
          <a:ext cx="10515600" cy="3566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10590305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2091025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54118872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7448637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Who created Natural Law Theory?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telos?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Name Aquinas’ four tiers of law.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type of theory is natural law theory?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055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makes the good will good?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the doctrine of double effect?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Describe Aquinas’ archer analogy.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are Kant’s three postulates?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021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List the five primary precepts?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the summum bonum?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the naturalistic fallacy?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eudaimonia?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81392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B06D9704-B6D4-4A65-B001-62B979DB5C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1295800"/>
              </p:ext>
            </p:extLst>
          </p:nvPr>
        </p:nvGraphicFramePr>
        <p:xfrm>
          <a:off x="838200" y="5838117"/>
          <a:ext cx="105156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82413719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48947869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76436064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981667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Last lesson (1)</a:t>
                      </a:r>
                    </a:p>
                    <a:p>
                      <a:r>
                        <a:rPr lang="en-GB" dirty="0"/>
                        <a:t>Natural Law Theory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week (2)</a:t>
                      </a:r>
                    </a:p>
                    <a:p>
                      <a:r>
                        <a:rPr lang="en-GB" dirty="0"/>
                        <a:t>Natural Law Theory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unit (3)</a:t>
                      </a:r>
                    </a:p>
                    <a:p>
                      <a:r>
                        <a:rPr lang="en-GB" dirty="0"/>
                        <a:t>Kant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Further back (4)</a:t>
                      </a:r>
                    </a:p>
                    <a:p>
                      <a:r>
                        <a:rPr lang="en-GB" dirty="0"/>
                        <a:t>Teleological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289170"/>
                  </a:ext>
                </a:extLst>
              </a:tr>
            </a:tbl>
          </a:graphicData>
        </a:graphic>
      </p:graphicFrame>
      <p:pic>
        <p:nvPicPr>
          <p:cNvPr id="1028" name="Picture 4" descr="Image may contain: text that says &quot;Philosophy Cat&quot;">
            <a:extLst>
              <a:ext uri="{FF2B5EF4-FFF2-40B4-BE49-F238E27FC236}">
                <a16:creationId xmlns:a16="http://schemas.microsoft.com/office/drawing/2014/main" id="{D70C9A44-6C97-4BC0-AD93-BA7D6EA08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0"/>
            <a:ext cx="1690688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65321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14FC0-C717-4D10-B129-4897D46C6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Situation Ethics</a:t>
            </a:r>
            <a:br>
              <a:rPr lang="en-GB" dirty="0"/>
            </a:br>
            <a:r>
              <a:rPr lang="en-GB" sz="3600" dirty="0"/>
              <a:t>How high can you score?</a:t>
            </a:r>
            <a:endParaRPr lang="en-GB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629D77B-DA03-46F8-ACE3-796083E1D8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6434597"/>
              </p:ext>
            </p:extLst>
          </p:nvPr>
        </p:nvGraphicFramePr>
        <p:xfrm>
          <a:off x="838200" y="1825625"/>
          <a:ext cx="10515600" cy="3566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10590305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2091025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54118872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7448637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three categories does Fletcher divide moral theories into?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List Aquinas’ five primary precepts.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the role of conscience in situation ethics?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List Fletcher’s six fundamental propositions.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055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the hedonic calculus?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agape?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List Finnis’ seven basic goods.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are two types of rule utilitarianism?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021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List Fletcher’s four working principles.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List three problems with utilitarianism?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Why did Pope Pius XII condemn situation ethics?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Natural Law Theory?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81392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B06D9704-B6D4-4A65-B001-62B979DB5C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4676742"/>
              </p:ext>
            </p:extLst>
          </p:nvPr>
        </p:nvGraphicFramePr>
        <p:xfrm>
          <a:off x="838200" y="5838117"/>
          <a:ext cx="105156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82413719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48947869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76436064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981667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Last lesson (1)</a:t>
                      </a:r>
                    </a:p>
                    <a:p>
                      <a:r>
                        <a:rPr lang="en-GB" dirty="0"/>
                        <a:t>Situation Ethics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week (2)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Situation Ethics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unit (3)</a:t>
                      </a:r>
                    </a:p>
                    <a:p>
                      <a:r>
                        <a:rPr lang="en-GB" dirty="0"/>
                        <a:t>Utilitarianism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Further back (4)</a:t>
                      </a:r>
                    </a:p>
                    <a:p>
                      <a:r>
                        <a:rPr lang="en-GB" dirty="0"/>
                        <a:t>Natural Law Theory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289170"/>
                  </a:ext>
                </a:extLst>
              </a:tr>
            </a:tbl>
          </a:graphicData>
        </a:graphic>
      </p:graphicFrame>
      <p:pic>
        <p:nvPicPr>
          <p:cNvPr id="1028" name="Picture 4" descr="Image may contain: text that says &quot;Philosophy Cat&quot;">
            <a:extLst>
              <a:ext uri="{FF2B5EF4-FFF2-40B4-BE49-F238E27FC236}">
                <a16:creationId xmlns:a16="http://schemas.microsoft.com/office/drawing/2014/main" id="{D70C9A44-6C97-4BC0-AD93-BA7D6EA08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0"/>
            <a:ext cx="1690688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92179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14FC0-C717-4D10-B129-4897D46C6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Metaethics</a:t>
            </a:r>
            <a:br>
              <a:rPr lang="en-GB" dirty="0"/>
            </a:br>
            <a:r>
              <a:rPr lang="en-GB" sz="3600" dirty="0"/>
              <a:t>How high can you score?</a:t>
            </a:r>
            <a:endParaRPr lang="en-GB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629D77B-DA03-46F8-ACE3-796083E1D8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8469124"/>
              </p:ext>
            </p:extLst>
          </p:nvPr>
        </p:nvGraphicFramePr>
        <p:xfrm>
          <a:off x="838200" y="1825625"/>
          <a:ext cx="10515600" cy="3566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10590305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2091025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54118872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7448637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naturalism?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the Principle of Utility?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are Ayer’s three types of judgements?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meant by cognitivism and non-cognitivism?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055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Who argues conscience is literally the voice of God?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another name for emotivism?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G.E. Moore’s Naturalistic Fallacy?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Who argues conscience is not intuitive but a rational power given to us by God.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021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metaethics?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Who argues conscience is the pre-rational function of the unconscious mind.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Describe three objections against emotivism.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Natural Law Theory?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81392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B06D9704-B6D4-4A65-B001-62B979DB5C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4835957"/>
              </p:ext>
            </p:extLst>
          </p:nvPr>
        </p:nvGraphicFramePr>
        <p:xfrm>
          <a:off x="838200" y="5838117"/>
          <a:ext cx="105156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82413719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48947869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76436064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981667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Last lesson (1)</a:t>
                      </a:r>
                    </a:p>
                    <a:p>
                      <a:r>
                        <a:rPr lang="en-GB" dirty="0"/>
                        <a:t>Emotivism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week (2)</a:t>
                      </a:r>
                    </a:p>
                    <a:p>
                      <a:r>
                        <a:rPr lang="en-GB" dirty="0"/>
                        <a:t>Naturalism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unit (3)</a:t>
                      </a:r>
                    </a:p>
                    <a:p>
                      <a:r>
                        <a:rPr lang="en-GB" dirty="0"/>
                        <a:t>Conscience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Further back (4)</a:t>
                      </a:r>
                    </a:p>
                    <a:p>
                      <a:r>
                        <a:rPr lang="en-GB" dirty="0"/>
                        <a:t>Normative Ethics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289170"/>
                  </a:ext>
                </a:extLst>
              </a:tr>
            </a:tbl>
          </a:graphicData>
        </a:graphic>
      </p:graphicFrame>
      <p:pic>
        <p:nvPicPr>
          <p:cNvPr id="1028" name="Picture 4" descr="Image may contain: text that says &quot;Philosophy Cat&quot;">
            <a:extLst>
              <a:ext uri="{FF2B5EF4-FFF2-40B4-BE49-F238E27FC236}">
                <a16:creationId xmlns:a16="http://schemas.microsoft.com/office/drawing/2014/main" id="{D70C9A44-6C97-4BC0-AD93-BA7D6EA08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0"/>
            <a:ext cx="1690688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76275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14FC0-C717-4D10-B129-4897D46C6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Conscience</a:t>
            </a:r>
            <a:br>
              <a:rPr lang="en-GB" dirty="0"/>
            </a:br>
            <a:r>
              <a:rPr lang="en-GB" sz="3600" dirty="0"/>
              <a:t>How high can you score?</a:t>
            </a:r>
            <a:endParaRPr lang="en-GB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629D77B-DA03-46F8-ACE3-796083E1D8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1133879"/>
              </p:ext>
            </p:extLst>
          </p:nvPr>
        </p:nvGraphicFramePr>
        <p:xfrm>
          <a:off x="838200" y="1825625"/>
          <a:ext cx="10515600" cy="3566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10590305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2091025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54118872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7448637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According to Aquinas, is conscience fallible or infallible?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synderesis?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From where does conscience derive its content according to Freud?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conscientia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055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naturalism?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are the three parts of the personality according to Freud?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natural law theory?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intuitionism?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021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According to Aquinas, which virtue is important in correcting an erring conscience?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emotivism?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the Oedipus Complex?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are the primary precepts?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81392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B06D9704-B6D4-4A65-B001-62B979DB5C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4865224"/>
              </p:ext>
            </p:extLst>
          </p:nvPr>
        </p:nvGraphicFramePr>
        <p:xfrm>
          <a:off x="838200" y="5838117"/>
          <a:ext cx="105156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82413719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48947869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76436064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981667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Last lesson (1)</a:t>
                      </a:r>
                    </a:p>
                    <a:p>
                      <a:r>
                        <a:rPr lang="en-GB" dirty="0"/>
                        <a:t>Freud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week (2)</a:t>
                      </a:r>
                    </a:p>
                    <a:p>
                      <a:r>
                        <a:rPr lang="en-GB" dirty="0"/>
                        <a:t>Aquinas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unit (3)</a:t>
                      </a:r>
                    </a:p>
                    <a:p>
                      <a:r>
                        <a:rPr lang="en-GB" dirty="0"/>
                        <a:t>Metaethics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Further back (4)</a:t>
                      </a:r>
                    </a:p>
                    <a:p>
                      <a:r>
                        <a:rPr lang="en-GB" dirty="0"/>
                        <a:t>Natural Law Theory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289170"/>
                  </a:ext>
                </a:extLst>
              </a:tr>
            </a:tbl>
          </a:graphicData>
        </a:graphic>
      </p:graphicFrame>
      <p:pic>
        <p:nvPicPr>
          <p:cNvPr id="1028" name="Picture 4" descr="Image may contain: text that says &quot;Philosophy Cat&quot;">
            <a:extLst>
              <a:ext uri="{FF2B5EF4-FFF2-40B4-BE49-F238E27FC236}">
                <a16:creationId xmlns:a16="http://schemas.microsoft.com/office/drawing/2014/main" id="{D70C9A44-6C97-4BC0-AD93-BA7D6EA08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0"/>
            <a:ext cx="1690688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85214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14FC0-C717-4D10-B129-4897D46C6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Augustine on Human Nature</a:t>
            </a:r>
            <a:br>
              <a:rPr lang="en-GB" dirty="0"/>
            </a:br>
            <a:r>
              <a:rPr lang="en-GB" sz="3600" dirty="0"/>
              <a:t>How high can you score?</a:t>
            </a:r>
            <a:endParaRPr lang="en-GB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629D77B-DA03-46F8-ACE3-796083E1D8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4389804"/>
              </p:ext>
            </p:extLst>
          </p:nvPr>
        </p:nvGraphicFramePr>
        <p:xfrm>
          <a:off x="838200" y="1825625"/>
          <a:ext cx="10515600" cy="3566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10590305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2091025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54118872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7448637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Pelagianism?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List three qualities of the forms.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does Rousseau think about human nature?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concupiscence?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055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the meaning of euthanasia?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does Sartre mean by ‘existence precedes essence’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List Aristotle’s four causes.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Describe Lorber’s slippery slope argument.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021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According to Augustine, how is human nature changed after the Fall?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does PVS mean?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How might evolutionary biology undermine Augustine?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List three qualities of the Prime Mover.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81392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B06D9704-B6D4-4A65-B001-62B979DB5C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9658811"/>
              </p:ext>
            </p:extLst>
          </p:nvPr>
        </p:nvGraphicFramePr>
        <p:xfrm>
          <a:off x="838200" y="5838117"/>
          <a:ext cx="105156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82413719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48947869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76436064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981667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Last lesson (1)</a:t>
                      </a:r>
                    </a:p>
                    <a:p>
                      <a:r>
                        <a:rPr lang="en-GB" dirty="0"/>
                        <a:t>Responses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week (2)</a:t>
                      </a:r>
                    </a:p>
                    <a:p>
                      <a:r>
                        <a:rPr lang="en-GB" dirty="0"/>
                        <a:t>Augustine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unit (3)</a:t>
                      </a:r>
                    </a:p>
                    <a:p>
                      <a:r>
                        <a:rPr lang="en-GB" dirty="0"/>
                        <a:t>Euthanasia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Further back (4)</a:t>
                      </a:r>
                    </a:p>
                    <a:p>
                      <a:r>
                        <a:rPr lang="en-GB" dirty="0"/>
                        <a:t>Ancient Greek Influences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289170"/>
                  </a:ext>
                </a:extLst>
              </a:tr>
            </a:tbl>
          </a:graphicData>
        </a:graphic>
      </p:graphicFrame>
      <p:pic>
        <p:nvPicPr>
          <p:cNvPr id="1028" name="Picture 4" descr="Image may contain: text that says &quot;Philosophy Cat&quot;">
            <a:extLst>
              <a:ext uri="{FF2B5EF4-FFF2-40B4-BE49-F238E27FC236}">
                <a16:creationId xmlns:a16="http://schemas.microsoft.com/office/drawing/2014/main" id="{D70C9A44-6C97-4BC0-AD93-BA7D6EA08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0"/>
            <a:ext cx="1690688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99829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14FC0-C717-4D10-B129-4897D46C6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Afterlife</a:t>
            </a:r>
            <a:br>
              <a:rPr lang="en-GB" dirty="0"/>
            </a:br>
            <a:r>
              <a:rPr lang="en-GB" sz="3600" dirty="0"/>
              <a:t>How high can you score?</a:t>
            </a:r>
            <a:endParaRPr lang="en-GB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629D77B-DA03-46F8-ACE3-796083E1D8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1206263"/>
              </p:ext>
            </p:extLst>
          </p:nvPr>
        </p:nvGraphicFramePr>
        <p:xfrm>
          <a:off x="838200" y="1825625"/>
          <a:ext cx="10515600" cy="3566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10590305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2091025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54118872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7448637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List three alternatives to hell.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does Ryle describe dualism as?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the Greek term for Jesus’ second coming?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Bernard Williams argument against eternal life?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055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According to Augustine, how is human nature changed after the Fall?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Why does Hick argue in favour of universal salvation?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Identity Theory?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Pelagianism?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021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the beatific vision?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concupiscence?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meant by particular and final judgement?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Describe the hard problem of consciousness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81392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B06D9704-B6D4-4A65-B001-62B979DB5C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2272353"/>
              </p:ext>
            </p:extLst>
          </p:nvPr>
        </p:nvGraphicFramePr>
        <p:xfrm>
          <a:off x="838200" y="5838117"/>
          <a:ext cx="105156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82413719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48947869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76436064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981667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Last lesson (1)</a:t>
                      </a:r>
                    </a:p>
                    <a:p>
                      <a:r>
                        <a:rPr lang="en-GB" dirty="0"/>
                        <a:t>Judgement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week (2)</a:t>
                      </a:r>
                    </a:p>
                    <a:p>
                      <a:r>
                        <a:rPr lang="en-GB" dirty="0"/>
                        <a:t>Heaven and hell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unit (3)</a:t>
                      </a:r>
                    </a:p>
                    <a:p>
                      <a:r>
                        <a:rPr lang="en-GB" dirty="0"/>
                        <a:t>Augustine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Further back (4)</a:t>
                      </a:r>
                    </a:p>
                    <a:p>
                      <a:r>
                        <a:rPr lang="en-GB" dirty="0"/>
                        <a:t>Mind, Body, Soul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289170"/>
                  </a:ext>
                </a:extLst>
              </a:tr>
            </a:tbl>
          </a:graphicData>
        </a:graphic>
      </p:graphicFrame>
      <p:pic>
        <p:nvPicPr>
          <p:cNvPr id="1028" name="Picture 4" descr="Image may contain: text that says &quot;Philosophy Cat&quot;">
            <a:extLst>
              <a:ext uri="{FF2B5EF4-FFF2-40B4-BE49-F238E27FC236}">
                <a16:creationId xmlns:a16="http://schemas.microsoft.com/office/drawing/2014/main" id="{D70C9A44-6C97-4BC0-AD93-BA7D6EA08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0"/>
            <a:ext cx="1690688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96881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14FC0-C717-4D10-B129-4897D46C6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Knowledge of God</a:t>
            </a:r>
            <a:br>
              <a:rPr lang="en-GB" dirty="0"/>
            </a:br>
            <a:r>
              <a:rPr lang="en-GB" sz="3600" dirty="0"/>
              <a:t>How high can you score?</a:t>
            </a:r>
            <a:endParaRPr lang="en-GB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629D77B-DA03-46F8-ACE3-796083E1D8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5977947"/>
              </p:ext>
            </p:extLst>
          </p:nvPr>
        </p:nvGraphicFramePr>
        <p:xfrm>
          <a:off x="838200" y="1825625"/>
          <a:ext cx="10515600" cy="3566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10590305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2091025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54118872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7448637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Describe two instances in the Bible which may support natural theology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meant by contingent and necessary existence?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Describe two reasons why Barth rejects Natural Theology.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are the three eyes that Bonaventure speaks of?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055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List three alternatives to hell.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does Kierkegaard mean by a ‘leap of faith’?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Describe Aquinas’ archer analogy.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the beatific vision?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021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does Calvin mean by the sensus divinitas?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Bernard Williams argument against eternal life?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Describe two problems with Revealed Theology.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the Anthropic Principle?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81392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B06D9704-B6D4-4A65-B001-62B979DB5C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0075798"/>
              </p:ext>
            </p:extLst>
          </p:nvPr>
        </p:nvGraphicFramePr>
        <p:xfrm>
          <a:off x="838200" y="5838117"/>
          <a:ext cx="105156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82413719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48947869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76436064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981667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Last lesson (1)</a:t>
                      </a:r>
                    </a:p>
                    <a:p>
                      <a:r>
                        <a:rPr lang="en-GB" dirty="0"/>
                        <a:t>Revealed Theology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week (2)</a:t>
                      </a:r>
                    </a:p>
                    <a:p>
                      <a:r>
                        <a:rPr lang="en-GB" dirty="0"/>
                        <a:t>Natural Theology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unit (3)</a:t>
                      </a:r>
                    </a:p>
                    <a:p>
                      <a:r>
                        <a:rPr lang="en-GB" dirty="0"/>
                        <a:t>Death and Afterlife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Further back (4)</a:t>
                      </a:r>
                    </a:p>
                    <a:p>
                      <a:r>
                        <a:rPr lang="en-GB" dirty="0"/>
                        <a:t>Existence of God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289170"/>
                  </a:ext>
                </a:extLst>
              </a:tr>
            </a:tbl>
          </a:graphicData>
        </a:graphic>
      </p:graphicFrame>
      <p:pic>
        <p:nvPicPr>
          <p:cNvPr id="1028" name="Picture 4" descr="Image may contain: text that says &quot;Philosophy Cat&quot;">
            <a:extLst>
              <a:ext uri="{FF2B5EF4-FFF2-40B4-BE49-F238E27FC236}">
                <a16:creationId xmlns:a16="http://schemas.microsoft.com/office/drawing/2014/main" id="{D70C9A44-6C97-4BC0-AD93-BA7D6EA08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0"/>
            <a:ext cx="1690688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4622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14FC0-C717-4D10-B129-4897D46C6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Mind, Body, Soul</a:t>
            </a:r>
            <a:br>
              <a:rPr lang="en-GB" dirty="0"/>
            </a:br>
            <a:r>
              <a:rPr lang="en-GB" sz="3600" dirty="0"/>
              <a:t>How high can you score?</a:t>
            </a:r>
            <a:endParaRPr lang="en-GB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629D77B-DA03-46F8-ACE3-796083E1D8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9724431"/>
              </p:ext>
            </p:extLst>
          </p:nvPr>
        </p:nvGraphicFramePr>
        <p:xfrm>
          <a:off x="838200" y="1825625"/>
          <a:ext cx="10515600" cy="3566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10590305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2091025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54118872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7448637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type of dualist is Descartes?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List three qualities of the forms.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identity theory?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type of error has the dualist made according to Gilbert Ryle?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055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List three arguments used by Plato to argue for dualism?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eliminative materialism?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List Aristotle’s four causes.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does Dawkins mean by ‘Soul 1’ and ‘Soul 2’?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021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According to Descartes, what is the point of interaction between the mind and the body?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the soul according to Aristotle?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the hard problem of consciousness?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List three qualities of the Prime Mover.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81392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B06D9704-B6D4-4A65-B001-62B979DB5C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2631238"/>
              </p:ext>
            </p:extLst>
          </p:nvPr>
        </p:nvGraphicFramePr>
        <p:xfrm>
          <a:off x="838200" y="5838117"/>
          <a:ext cx="105156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82413719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48947869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76436064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981667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Last lesson (1)</a:t>
                      </a:r>
                    </a:p>
                    <a:p>
                      <a:r>
                        <a:rPr lang="en-GB" dirty="0"/>
                        <a:t>Materialism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week (2)</a:t>
                      </a:r>
                    </a:p>
                    <a:p>
                      <a:r>
                        <a:rPr lang="en-GB" dirty="0"/>
                        <a:t>Dualism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unit (3)</a:t>
                      </a:r>
                    </a:p>
                    <a:p>
                      <a:r>
                        <a:rPr lang="en-GB" dirty="0"/>
                        <a:t>Soul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Further back (4)</a:t>
                      </a:r>
                    </a:p>
                    <a:p>
                      <a:r>
                        <a:rPr lang="en-GB" dirty="0"/>
                        <a:t>Ancient Greek Influences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289170"/>
                  </a:ext>
                </a:extLst>
              </a:tr>
            </a:tbl>
          </a:graphicData>
        </a:graphic>
      </p:graphicFrame>
      <p:pic>
        <p:nvPicPr>
          <p:cNvPr id="1028" name="Picture 4" descr="Image may contain: text that says &quot;Philosophy Cat&quot;">
            <a:extLst>
              <a:ext uri="{FF2B5EF4-FFF2-40B4-BE49-F238E27FC236}">
                <a16:creationId xmlns:a16="http://schemas.microsoft.com/office/drawing/2014/main" id="{D70C9A44-6C97-4BC0-AD93-BA7D6EA08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0"/>
            <a:ext cx="1690688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47361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14FC0-C717-4D10-B129-4897D46C6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Jesus Christ</a:t>
            </a:r>
            <a:br>
              <a:rPr lang="en-GB" dirty="0"/>
            </a:br>
            <a:r>
              <a:rPr lang="en-GB" sz="3600" dirty="0"/>
              <a:t>How high can you score?</a:t>
            </a:r>
            <a:endParaRPr lang="en-GB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629D77B-DA03-46F8-ACE3-796083E1D8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2287373"/>
              </p:ext>
            </p:extLst>
          </p:nvPr>
        </p:nvGraphicFramePr>
        <p:xfrm>
          <a:off x="838200" y="1825625"/>
          <a:ext cx="10515600" cy="3566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10590305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2091025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54118872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7448637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meant by homoousios?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are James’ four distinguishing qualities of religious experience?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Describe two instances when Jesus’ divine and human natures seem to be in conflict.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the Hypostatic Union?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055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does Calvin mean by the sensus divinitas?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the incarnation according to Hick?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are the Principles of Testimony and Credulity?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Describe two reasons why Barth rejects Natural Theology.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021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Describe two instances in Bible which suggests Jesus had a unique relationship to God.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Describe two instances in the Bible which may support natural theology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List three of Jesus’ moral teachings.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List three miracles performed by Jesus.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81392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B06D9704-B6D4-4A65-B001-62B979DB5C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703707"/>
              </p:ext>
            </p:extLst>
          </p:nvPr>
        </p:nvGraphicFramePr>
        <p:xfrm>
          <a:off x="838200" y="5838117"/>
          <a:ext cx="105156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82413719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48947869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76436064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981667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Last lesson (1)</a:t>
                      </a:r>
                    </a:p>
                    <a:p>
                      <a:r>
                        <a:rPr lang="en-GB" dirty="0"/>
                        <a:t>Teacher of Wisdom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week (2)</a:t>
                      </a:r>
                    </a:p>
                    <a:p>
                      <a:r>
                        <a:rPr lang="en-GB" dirty="0"/>
                        <a:t>Jesus’ divinity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unit (3)</a:t>
                      </a:r>
                    </a:p>
                    <a:p>
                      <a:r>
                        <a:rPr lang="en-GB" dirty="0"/>
                        <a:t>Knowledge of God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Further back (4)</a:t>
                      </a:r>
                    </a:p>
                    <a:p>
                      <a:r>
                        <a:rPr lang="en-GB" dirty="0"/>
                        <a:t>Religious Experience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289170"/>
                  </a:ext>
                </a:extLst>
              </a:tr>
            </a:tbl>
          </a:graphicData>
        </a:graphic>
      </p:graphicFrame>
      <p:pic>
        <p:nvPicPr>
          <p:cNvPr id="1028" name="Picture 4" descr="Image may contain: text that says &quot;Philosophy Cat&quot;">
            <a:extLst>
              <a:ext uri="{FF2B5EF4-FFF2-40B4-BE49-F238E27FC236}">
                <a16:creationId xmlns:a16="http://schemas.microsoft.com/office/drawing/2014/main" id="{D70C9A44-6C97-4BC0-AD93-BA7D6EA08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0"/>
            <a:ext cx="1690688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52553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14FC0-C717-4D10-B129-4897D46C6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Moral Principles</a:t>
            </a:r>
            <a:br>
              <a:rPr lang="en-GB" dirty="0"/>
            </a:br>
            <a:r>
              <a:rPr lang="en-GB" sz="3600" dirty="0"/>
              <a:t>How high can you score?</a:t>
            </a:r>
            <a:endParaRPr lang="en-GB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629D77B-DA03-46F8-ACE3-796083E1D8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3150140"/>
              </p:ext>
            </p:extLst>
          </p:nvPr>
        </p:nvGraphicFramePr>
        <p:xfrm>
          <a:off x="838200" y="1825625"/>
          <a:ext cx="10515600" cy="3566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10590305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2091025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54118872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7448637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Name one example where Jesus seems to contradict Old Testament teaching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the Doctrine of Double Effect?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the Sacred Tradition?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different writing styles can be detected within the Gospels?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055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Arianism?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the Magisterium?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synderesis?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Name three instances when Jesus rejects violence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021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</a:t>
                      </a:r>
                      <a:r>
                        <a:rPr lang="en-GB" sz="1800" b="0" i="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amanuensis?</a:t>
                      </a:r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Name three instances when Jesus appears to behave as a liberator?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practice of the Catholic Church was condemned by Luther?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List Aquinas’ five primary precepts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81392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B06D9704-B6D4-4A65-B001-62B979DB5C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9751173"/>
              </p:ext>
            </p:extLst>
          </p:nvPr>
        </p:nvGraphicFramePr>
        <p:xfrm>
          <a:off x="838200" y="5838117"/>
          <a:ext cx="105156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82413719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48947869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76436064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981667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Last lesson (1)</a:t>
                      </a:r>
                    </a:p>
                    <a:p>
                      <a:r>
                        <a:rPr lang="en-GB" dirty="0"/>
                        <a:t>Church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week (2)</a:t>
                      </a:r>
                    </a:p>
                    <a:p>
                      <a:r>
                        <a:rPr lang="en-GB" dirty="0"/>
                        <a:t>Bible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unit (3)</a:t>
                      </a:r>
                    </a:p>
                    <a:p>
                      <a:r>
                        <a:rPr lang="en-GB" dirty="0"/>
                        <a:t>Jesus Christ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Further back (4)</a:t>
                      </a:r>
                    </a:p>
                    <a:p>
                      <a:r>
                        <a:rPr lang="en-GB" dirty="0"/>
                        <a:t>Natural Law Theory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289170"/>
                  </a:ext>
                </a:extLst>
              </a:tr>
            </a:tbl>
          </a:graphicData>
        </a:graphic>
      </p:graphicFrame>
      <p:pic>
        <p:nvPicPr>
          <p:cNvPr id="1028" name="Picture 4" descr="Image may contain: text that says &quot;Philosophy Cat&quot;">
            <a:extLst>
              <a:ext uri="{FF2B5EF4-FFF2-40B4-BE49-F238E27FC236}">
                <a16:creationId xmlns:a16="http://schemas.microsoft.com/office/drawing/2014/main" id="{D70C9A44-6C97-4BC0-AD93-BA7D6EA08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0"/>
            <a:ext cx="1690688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56949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14FC0-C717-4D10-B129-4897D46C6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Bonhoeffer</a:t>
            </a:r>
            <a:br>
              <a:rPr lang="en-GB" dirty="0"/>
            </a:br>
            <a:r>
              <a:rPr lang="en-GB" sz="3600" dirty="0"/>
              <a:t>How high can you score?</a:t>
            </a:r>
            <a:endParaRPr lang="en-GB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629D77B-DA03-46F8-ACE3-796083E1D8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5751352"/>
              </p:ext>
            </p:extLst>
          </p:nvPr>
        </p:nvGraphicFramePr>
        <p:xfrm>
          <a:off x="838200" y="1825625"/>
          <a:ext cx="10515600" cy="3566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10590305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2091025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54118872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7448637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the name of the church that Bonhoeffer established?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are the three types of ethical theories postulated by Fletcher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did Bonhoeffer mean by ‘religionless Christianity’?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the name of the treaty that Pope Pius XI signed with the Nazis?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055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Describe two of Martin Luther’s criticisms of the Catholic Church.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was the Barmen Declaration?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List Fletcher’s four working principles.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Describe two problems of a ‘sola scriptura’ approach to scripture.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021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did Bonhoeffer mean by cheap and costly grace?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 are Tillich's three ethical rules?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Where did Bonhoeffer establish his underground seminary?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List Fletcher’s six propositions.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81392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B06D9704-B6D4-4A65-B001-62B979DB5C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7214204"/>
              </p:ext>
            </p:extLst>
          </p:nvPr>
        </p:nvGraphicFramePr>
        <p:xfrm>
          <a:off x="838200" y="5838117"/>
          <a:ext cx="105156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82413719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48947869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76436064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981667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Last lesson (1)</a:t>
                      </a:r>
                    </a:p>
                    <a:p>
                      <a:r>
                        <a:rPr lang="en-GB" dirty="0"/>
                        <a:t>Bonhoeffer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week (2)</a:t>
                      </a:r>
                    </a:p>
                    <a:p>
                      <a:r>
                        <a:rPr lang="en-GB" dirty="0"/>
                        <a:t>Bonhoeffer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unit (3)</a:t>
                      </a:r>
                    </a:p>
                    <a:p>
                      <a:r>
                        <a:rPr lang="en-GB" dirty="0"/>
                        <a:t>Moral Principles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Further back (4)</a:t>
                      </a:r>
                    </a:p>
                    <a:p>
                      <a:r>
                        <a:rPr lang="en-GB" dirty="0"/>
                        <a:t>Situation Ethics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289170"/>
                  </a:ext>
                </a:extLst>
              </a:tr>
            </a:tbl>
          </a:graphicData>
        </a:graphic>
      </p:graphicFrame>
      <p:pic>
        <p:nvPicPr>
          <p:cNvPr id="1028" name="Picture 4" descr="Image may contain: text that says &quot;Philosophy Cat&quot;">
            <a:extLst>
              <a:ext uri="{FF2B5EF4-FFF2-40B4-BE49-F238E27FC236}">
                <a16:creationId xmlns:a16="http://schemas.microsoft.com/office/drawing/2014/main" id="{D70C9A44-6C97-4BC0-AD93-BA7D6EA08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0"/>
            <a:ext cx="1690688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09056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14FC0-C717-4D10-B129-4897D46C6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Pluralism &amp; Theology</a:t>
            </a:r>
            <a:br>
              <a:rPr lang="en-GB" dirty="0"/>
            </a:br>
            <a:r>
              <a:rPr lang="en-GB" sz="3600" dirty="0"/>
              <a:t>How high can you score?</a:t>
            </a:r>
            <a:endParaRPr lang="en-GB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629D77B-DA03-46F8-ACE3-796083E1D8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8959086"/>
              </p:ext>
            </p:extLst>
          </p:nvPr>
        </p:nvGraphicFramePr>
        <p:xfrm>
          <a:off x="838200" y="1825625"/>
          <a:ext cx="10515600" cy="3566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10590305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2091025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54118872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7448637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Describe one of Panikkar's allegories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does Calvin mean by sensus divinitas.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meant by narrow and broad exclusivism?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does Hick mean by noumenal and phenomenal?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055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Describe two features of the Scriptural Reasoning Movement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Name 2 bible passages that could support exclusivism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Describe two reasons why Barth rejects Natural Theology.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Catholic document reaffirmed the need for evangelisation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021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Who argues the incarnation is a myth?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Describe two problems of the Scriptural Reasoning Movement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the Latin term for there for is no salvation outside the Church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Describe two problems with Revealed Theology.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81392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B06D9704-B6D4-4A65-B001-62B979DB5C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6997180"/>
              </p:ext>
            </p:extLst>
          </p:nvPr>
        </p:nvGraphicFramePr>
        <p:xfrm>
          <a:off x="838200" y="5838117"/>
          <a:ext cx="105156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82413719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48947869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76436064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981667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Last lesson (1)</a:t>
                      </a:r>
                    </a:p>
                    <a:p>
                      <a:r>
                        <a:rPr lang="en-GB" dirty="0"/>
                        <a:t>Exclusivism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week (2)</a:t>
                      </a:r>
                    </a:p>
                    <a:p>
                      <a:r>
                        <a:rPr lang="en-GB" dirty="0"/>
                        <a:t>Pluralism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unit (3)</a:t>
                      </a:r>
                    </a:p>
                    <a:p>
                      <a:r>
                        <a:rPr lang="en-GB" dirty="0"/>
                        <a:t>Theology and Society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Further back (4)</a:t>
                      </a:r>
                    </a:p>
                    <a:p>
                      <a:r>
                        <a:rPr lang="en-GB" dirty="0"/>
                        <a:t>Knowledge of God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289170"/>
                  </a:ext>
                </a:extLst>
              </a:tr>
            </a:tbl>
          </a:graphicData>
        </a:graphic>
      </p:graphicFrame>
      <p:pic>
        <p:nvPicPr>
          <p:cNvPr id="1028" name="Picture 4" descr="Image may contain: text that says &quot;Philosophy Cat&quot;">
            <a:extLst>
              <a:ext uri="{FF2B5EF4-FFF2-40B4-BE49-F238E27FC236}">
                <a16:creationId xmlns:a16="http://schemas.microsoft.com/office/drawing/2014/main" id="{D70C9A44-6C97-4BC0-AD93-BA7D6EA08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0"/>
            <a:ext cx="1690688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45366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14FC0-C717-4D10-B129-4897D46C6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Gender &amp; Theology</a:t>
            </a:r>
            <a:br>
              <a:rPr lang="en-GB" dirty="0"/>
            </a:br>
            <a:r>
              <a:rPr lang="en-GB" sz="3600" dirty="0"/>
              <a:t>How high can you score?</a:t>
            </a:r>
            <a:endParaRPr lang="en-GB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629D77B-DA03-46F8-ACE3-796083E1D8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9886304"/>
              </p:ext>
            </p:extLst>
          </p:nvPr>
        </p:nvGraphicFramePr>
        <p:xfrm>
          <a:off x="838200" y="1825625"/>
          <a:ext cx="10515600" cy="3566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10590305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2091025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54118872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7448637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Daly’s Unholy Trinity?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Barth’s Theology of the Word?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female quality does Ruether associate with God?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Why is male language essential to describe God according to Simon Chan?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055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does Rahner mean by ‘anonymous Christian’?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the name of the goddess that Ruether compares God with?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meant by unlimited and limited salvation?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the incarnation according to Hick?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021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are two qualities of the Davidic Messiah?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List two problems with pluralism.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Name two examples of anti-patriarchal language in the Bible.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the problem with Hick’s universal salvation?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81392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B06D9704-B6D4-4A65-B001-62B979DB5C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3586626"/>
              </p:ext>
            </p:extLst>
          </p:nvPr>
        </p:nvGraphicFramePr>
        <p:xfrm>
          <a:off x="838200" y="5838117"/>
          <a:ext cx="105156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82413719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48947869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76436064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981667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Last lesson (1)</a:t>
                      </a:r>
                    </a:p>
                    <a:p>
                      <a:r>
                        <a:rPr lang="en-GB" dirty="0"/>
                        <a:t>Rosemary Ruether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week (2)</a:t>
                      </a:r>
                    </a:p>
                    <a:p>
                      <a:r>
                        <a:rPr lang="en-GB" dirty="0"/>
                        <a:t>Mary Daly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unit (3)</a:t>
                      </a:r>
                    </a:p>
                    <a:p>
                      <a:r>
                        <a:rPr lang="en-GB" dirty="0"/>
                        <a:t>Theology and Pluralism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Further back (4)</a:t>
                      </a:r>
                    </a:p>
                    <a:p>
                      <a:r>
                        <a:rPr lang="en-GB" dirty="0"/>
                        <a:t>Afterlife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289170"/>
                  </a:ext>
                </a:extLst>
              </a:tr>
            </a:tbl>
          </a:graphicData>
        </a:graphic>
      </p:graphicFrame>
      <p:pic>
        <p:nvPicPr>
          <p:cNvPr id="1028" name="Picture 4" descr="Image may contain: text that says &quot;Philosophy Cat&quot;">
            <a:extLst>
              <a:ext uri="{FF2B5EF4-FFF2-40B4-BE49-F238E27FC236}">
                <a16:creationId xmlns:a16="http://schemas.microsoft.com/office/drawing/2014/main" id="{D70C9A44-6C97-4BC0-AD93-BA7D6EA08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0"/>
            <a:ext cx="1690688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8598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14FC0-C717-4D10-B129-4897D46C6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Cosmological Argument</a:t>
            </a:r>
            <a:br>
              <a:rPr lang="en-GB" dirty="0"/>
            </a:br>
            <a:r>
              <a:rPr lang="en-GB" sz="3600" dirty="0"/>
              <a:t>How high can you score?</a:t>
            </a:r>
            <a:endParaRPr lang="en-GB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629D77B-DA03-46F8-ACE3-796083E1D8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4610486"/>
              </p:ext>
            </p:extLst>
          </p:nvPr>
        </p:nvGraphicFramePr>
        <p:xfrm>
          <a:off x="838200" y="1825625"/>
          <a:ext cx="10515600" cy="3566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10590305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2091025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54118872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7448637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the Fallacy of Infinite Regression?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Describe two differences between the Prime Mover and the Christian God.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meant by contingent and necessary existence?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How might the multiverse theory challenge the cosmological argument?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055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Describe Aquinas’ Archer analogy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the Fallacy of Composition?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the relationship between the Prime Mover and the universe?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Describe two examples from physics of ‘fine-tuning’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021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the fallacy of cause and effect?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Describe Paley’s Watch Analogy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Malcolm’s response to Kant?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analogy does Gerry Hughes use to describe the Prime Mover?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81392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B06D9704-B6D4-4A65-B001-62B979DB5C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7634044"/>
              </p:ext>
            </p:extLst>
          </p:nvPr>
        </p:nvGraphicFramePr>
        <p:xfrm>
          <a:off x="838200" y="5838117"/>
          <a:ext cx="105156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82413719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48947869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76436064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981667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Last lesson (1)</a:t>
                      </a:r>
                    </a:p>
                    <a:p>
                      <a:r>
                        <a:rPr lang="en-GB" dirty="0"/>
                        <a:t>Third Way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week (2)</a:t>
                      </a:r>
                    </a:p>
                    <a:p>
                      <a:r>
                        <a:rPr lang="en-GB" dirty="0"/>
                        <a:t>1</a:t>
                      </a:r>
                      <a:r>
                        <a:rPr lang="en-GB" baseline="30000" dirty="0"/>
                        <a:t>st</a:t>
                      </a:r>
                      <a:r>
                        <a:rPr lang="en-GB" dirty="0"/>
                        <a:t> and 2</a:t>
                      </a:r>
                      <a:r>
                        <a:rPr lang="en-GB" baseline="30000" dirty="0"/>
                        <a:t>nd</a:t>
                      </a:r>
                      <a:r>
                        <a:rPr lang="en-GB" dirty="0"/>
                        <a:t> Way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unit (3)</a:t>
                      </a:r>
                    </a:p>
                    <a:p>
                      <a:r>
                        <a:rPr lang="en-GB" dirty="0"/>
                        <a:t>Teleological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Further back (4)</a:t>
                      </a:r>
                    </a:p>
                    <a:p>
                      <a:r>
                        <a:rPr lang="en-GB" dirty="0"/>
                        <a:t>Ancient Greek Influences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289170"/>
                  </a:ext>
                </a:extLst>
              </a:tr>
            </a:tbl>
          </a:graphicData>
        </a:graphic>
      </p:graphicFrame>
      <p:pic>
        <p:nvPicPr>
          <p:cNvPr id="1028" name="Picture 4" descr="Image may contain: text that says &quot;Philosophy Cat&quot;">
            <a:extLst>
              <a:ext uri="{FF2B5EF4-FFF2-40B4-BE49-F238E27FC236}">
                <a16:creationId xmlns:a16="http://schemas.microsoft.com/office/drawing/2014/main" id="{D70C9A44-6C97-4BC0-AD93-BA7D6EA08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0"/>
            <a:ext cx="1690688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89585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14FC0-C717-4D10-B129-4897D46C6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Teleological Argument</a:t>
            </a:r>
            <a:br>
              <a:rPr lang="en-GB" dirty="0"/>
            </a:br>
            <a:r>
              <a:rPr lang="en-GB" sz="3600" dirty="0"/>
              <a:t>How high can you score?</a:t>
            </a:r>
            <a:endParaRPr lang="en-GB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629D77B-DA03-46F8-ACE3-796083E1D8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4597247"/>
              </p:ext>
            </p:extLst>
          </p:nvPr>
        </p:nvGraphicFramePr>
        <p:xfrm>
          <a:off x="838200" y="1825625"/>
          <a:ext cx="10515600" cy="3566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10590305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2091025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54118872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7448637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Describe Aquinas’ 5</a:t>
                      </a:r>
                      <a:r>
                        <a:rPr lang="en-GB" baseline="30000" dirty="0">
                          <a:solidFill>
                            <a:schemeClr val="bg1"/>
                          </a:solidFill>
                        </a:rPr>
                        <a:t>th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 Way.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property dualism?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the anthropic principle?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Describe Paley’s Watch Analogy.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055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List Aquinas’ first Three Ways.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the aesthetic principle?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are three properties of the mind?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List three of Hume’s objections to the cosmological argument.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021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List three objections from Hume against the design argument.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Kant’s criticism of the cosmological argument?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How might the multiverse theory challenge the design argument?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the Zombie argument against materialism?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81392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B06D9704-B6D4-4A65-B001-62B979DB5C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0479494"/>
              </p:ext>
            </p:extLst>
          </p:nvPr>
        </p:nvGraphicFramePr>
        <p:xfrm>
          <a:off x="838200" y="5838117"/>
          <a:ext cx="105156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82413719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48947869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76436064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981667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Last lesson (1)</a:t>
                      </a:r>
                    </a:p>
                    <a:p>
                      <a:r>
                        <a:rPr lang="en-GB" dirty="0"/>
                        <a:t>Modern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week (2)</a:t>
                      </a:r>
                    </a:p>
                    <a:p>
                      <a:r>
                        <a:rPr lang="en-GB" dirty="0"/>
                        <a:t>Classical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unit (3)</a:t>
                      </a:r>
                    </a:p>
                    <a:p>
                      <a:r>
                        <a:rPr lang="en-GB" dirty="0"/>
                        <a:t>Cosmological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Further back (4)</a:t>
                      </a:r>
                    </a:p>
                    <a:p>
                      <a:r>
                        <a:rPr lang="en-GB" dirty="0"/>
                        <a:t>Mind, Body, Soul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289170"/>
                  </a:ext>
                </a:extLst>
              </a:tr>
            </a:tbl>
          </a:graphicData>
        </a:graphic>
      </p:graphicFrame>
      <p:pic>
        <p:nvPicPr>
          <p:cNvPr id="1028" name="Picture 4" descr="Image may contain: text that says &quot;Philosophy Cat&quot;">
            <a:extLst>
              <a:ext uri="{FF2B5EF4-FFF2-40B4-BE49-F238E27FC236}">
                <a16:creationId xmlns:a16="http://schemas.microsoft.com/office/drawing/2014/main" id="{D70C9A44-6C97-4BC0-AD93-BA7D6EA08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0"/>
            <a:ext cx="1690688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9295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14FC0-C717-4D10-B129-4897D46C6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Ontological Argument</a:t>
            </a:r>
            <a:br>
              <a:rPr lang="en-GB" dirty="0"/>
            </a:br>
            <a:r>
              <a:rPr lang="en-GB" sz="3600" dirty="0"/>
              <a:t>How high can you score?</a:t>
            </a:r>
            <a:endParaRPr lang="en-GB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629D77B-DA03-46F8-ACE3-796083E1D8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9240439"/>
              </p:ext>
            </p:extLst>
          </p:nvPr>
        </p:nvGraphicFramePr>
        <p:xfrm>
          <a:off x="838200" y="1825625"/>
          <a:ext cx="10515600" cy="3566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10590305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2091025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54118872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7448637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type of argument is the ontological argument?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List two differences between the Prime Mover and the Form of the Good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Descartes’ definition of God?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Anselm’s definition of God?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055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are two </a:t>
                      </a:r>
                      <a:r>
                        <a:rPr lang="en-GB" i="1" dirty="0">
                          <a:solidFill>
                            <a:schemeClr val="bg1"/>
                          </a:solidFill>
                        </a:rPr>
                        <a:t>a posteriori 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arguments for the existence of God?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a predicate?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List two similarities between the Prime Mover and the Form of the Good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are three criticisms Hume makes against the cosmological and teleological arguments?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021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example does Gaunilo use to argue against Anselm?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type of reasoning does the cosmological argument use?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Who argues existence is NOT a predicate?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the demiurge?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81392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B06D9704-B6D4-4A65-B001-62B979DB5C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4938518"/>
              </p:ext>
            </p:extLst>
          </p:nvPr>
        </p:nvGraphicFramePr>
        <p:xfrm>
          <a:off x="838200" y="5838117"/>
          <a:ext cx="105156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82413719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48947869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76436064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981667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Last lesson (1)</a:t>
                      </a:r>
                    </a:p>
                    <a:p>
                      <a:r>
                        <a:rPr lang="en-GB" dirty="0"/>
                        <a:t>Descartes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week (2)</a:t>
                      </a:r>
                    </a:p>
                    <a:p>
                      <a:r>
                        <a:rPr lang="en-GB" dirty="0"/>
                        <a:t>Anselm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unit (3)</a:t>
                      </a:r>
                    </a:p>
                    <a:p>
                      <a:r>
                        <a:rPr lang="en-GB" dirty="0"/>
                        <a:t>Cosmological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Further back (4)</a:t>
                      </a:r>
                    </a:p>
                    <a:p>
                      <a:r>
                        <a:rPr lang="en-GB" dirty="0"/>
                        <a:t>Ancient Greek Influences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289170"/>
                  </a:ext>
                </a:extLst>
              </a:tr>
            </a:tbl>
          </a:graphicData>
        </a:graphic>
      </p:graphicFrame>
      <p:pic>
        <p:nvPicPr>
          <p:cNvPr id="1028" name="Picture 4" descr="Image may contain: text that says &quot;Philosophy Cat&quot;">
            <a:extLst>
              <a:ext uri="{FF2B5EF4-FFF2-40B4-BE49-F238E27FC236}">
                <a16:creationId xmlns:a16="http://schemas.microsoft.com/office/drawing/2014/main" id="{D70C9A44-6C97-4BC0-AD93-BA7D6EA08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0"/>
            <a:ext cx="1690688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5317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14FC0-C717-4D10-B129-4897D46C6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Religious Experience</a:t>
            </a:r>
            <a:br>
              <a:rPr lang="en-GB" dirty="0"/>
            </a:br>
            <a:r>
              <a:rPr lang="en-GB" sz="3600" dirty="0"/>
              <a:t>How high can you score?</a:t>
            </a:r>
            <a:endParaRPr lang="en-GB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629D77B-DA03-46F8-ACE3-796083E1D8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973066"/>
              </p:ext>
            </p:extLst>
          </p:nvPr>
        </p:nvGraphicFramePr>
        <p:xfrm>
          <a:off x="838200" y="1825625"/>
          <a:ext cx="10515600" cy="384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10590305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2091025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54118872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7448637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Three examples of corporate experience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a near-death experience?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State three physiological explanations for religious experience.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Two tests proposed by St Teresa of Avila to determine if voice comes from God.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055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Descartes’ ontological argument?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State two problems with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Persinger’s</a:t>
                      </a: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 God Helmet study.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State two of Plato’s arguments for the existence of a soul.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How might Malcolm respond to Kant?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021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are Swinburne’s Principle of Testimony and Principle of Credulity?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Kant’s criticism against Descartes?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State three psychological explanations for religious experience.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State two objections against Plato’s dualism.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81392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B06D9704-B6D4-4A65-B001-62B979DB5C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0712848"/>
              </p:ext>
            </p:extLst>
          </p:nvPr>
        </p:nvGraphicFramePr>
        <p:xfrm>
          <a:off x="838200" y="5838117"/>
          <a:ext cx="105156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82413719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48947869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76436064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981667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Last lesson (1)</a:t>
                      </a:r>
                    </a:p>
                    <a:p>
                      <a:r>
                        <a:rPr lang="en-GB" dirty="0"/>
                        <a:t>Challenges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week (2)</a:t>
                      </a:r>
                    </a:p>
                    <a:p>
                      <a:r>
                        <a:rPr lang="en-GB" dirty="0"/>
                        <a:t>Existence of God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unit (3)</a:t>
                      </a:r>
                    </a:p>
                    <a:p>
                      <a:r>
                        <a:rPr lang="en-GB" dirty="0"/>
                        <a:t>Ontological Argument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Further back (4)</a:t>
                      </a:r>
                    </a:p>
                    <a:p>
                      <a:r>
                        <a:rPr lang="en-GB" dirty="0"/>
                        <a:t>Mind, Body, Soul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289170"/>
                  </a:ext>
                </a:extLst>
              </a:tr>
            </a:tbl>
          </a:graphicData>
        </a:graphic>
      </p:graphicFrame>
      <p:pic>
        <p:nvPicPr>
          <p:cNvPr id="1028" name="Picture 4" descr="Image may contain: text that says &quot;Philosophy Cat&quot;">
            <a:extLst>
              <a:ext uri="{FF2B5EF4-FFF2-40B4-BE49-F238E27FC236}">
                <a16:creationId xmlns:a16="http://schemas.microsoft.com/office/drawing/2014/main" id="{D70C9A44-6C97-4BC0-AD93-BA7D6EA08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0"/>
            <a:ext cx="1690688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9890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14FC0-C717-4D10-B129-4897D46C6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Theodicy</a:t>
            </a:r>
            <a:br>
              <a:rPr lang="en-GB" dirty="0"/>
            </a:br>
            <a:r>
              <a:rPr lang="en-GB" sz="3600" dirty="0"/>
              <a:t>How high can you score?</a:t>
            </a:r>
            <a:endParaRPr lang="en-GB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629D77B-DA03-46F8-ACE3-796083E1D8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59887"/>
              </p:ext>
            </p:extLst>
          </p:nvPr>
        </p:nvGraphicFramePr>
        <p:xfrm>
          <a:off x="838200" y="1825625"/>
          <a:ext cx="10515600" cy="3566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10590305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2091025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54118872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7448637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a privation?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Describe Hume’s house analogy.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Why does Hick believe in universal salvation?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did Mackie call Epicurus’ classical formulation for the problem of evil?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055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are four distinguishing qualities of a religious experience according to James?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the ‘vale of soul making’?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the Epicurean Hypothesis?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How can St Paul’s conversion be explained?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021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does theodicy mean?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List three types of religious experience.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does Hick mean when he argues humans develop from image to likeness?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example does Dawkins use to show the world is too evil for a designer?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81392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B06D9704-B6D4-4A65-B001-62B979DB5C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3854015"/>
              </p:ext>
            </p:extLst>
          </p:nvPr>
        </p:nvGraphicFramePr>
        <p:xfrm>
          <a:off x="838200" y="5838117"/>
          <a:ext cx="105156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82413719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48947869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76436064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981667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Last lesson (1)</a:t>
                      </a:r>
                    </a:p>
                    <a:p>
                      <a:r>
                        <a:rPr lang="en-GB" dirty="0"/>
                        <a:t>Irenaeus/Hick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week (2)</a:t>
                      </a:r>
                    </a:p>
                    <a:p>
                      <a:r>
                        <a:rPr lang="en-GB" dirty="0"/>
                        <a:t>Augustine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unit (3)</a:t>
                      </a:r>
                    </a:p>
                    <a:p>
                      <a:r>
                        <a:rPr lang="en-GB" dirty="0"/>
                        <a:t>Religious Experience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Further back (4)</a:t>
                      </a:r>
                    </a:p>
                    <a:p>
                      <a:r>
                        <a:rPr lang="en-GB" dirty="0"/>
                        <a:t>Teleological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289170"/>
                  </a:ext>
                </a:extLst>
              </a:tr>
            </a:tbl>
          </a:graphicData>
        </a:graphic>
      </p:graphicFrame>
      <p:pic>
        <p:nvPicPr>
          <p:cNvPr id="1028" name="Picture 4" descr="Image may contain: text that says &quot;Philosophy Cat&quot;">
            <a:extLst>
              <a:ext uri="{FF2B5EF4-FFF2-40B4-BE49-F238E27FC236}">
                <a16:creationId xmlns:a16="http://schemas.microsoft.com/office/drawing/2014/main" id="{D70C9A44-6C97-4BC0-AD93-BA7D6EA08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0"/>
            <a:ext cx="1690688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1595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14FC0-C717-4D10-B129-4897D46C6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Attributes of God</a:t>
            </a:r>
            <a:br>
              <a:rPr lang="en-GB" dirty="0"/>
            </a:br>
            <a:r>
              <a:rPr lang="en-GB" sz="3600" dirty="0"/>
              <a:t>How high can you score?</a:t>
            </a:r>
            <a:endParaRPr lang="en-GB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629D77B-DA03-46F8-ACE3-796083E1D8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0430821"/>
              </p:ext>
            </p:extLst>
          </p:nvPr>
        </p:nvGraphicFramePr>
        <p:xfrm>
          <a:off x="838200" y="1825625"/>
          <a:ext cx="10515600" cy="3566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10590305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2091025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54118872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7448637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Describe the Paradox of the Stone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does theodicy mean?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Which contemporary scholar argues in favour of an everlasting view of God.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Who argues God is capable of anything, even the logically impossible?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055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did Bonhoeffer mean by cheap and costly grace?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Name three scholars who favour a timeless view of God.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the evidential formulation of the Problem of Evil?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Where did Bonhoeffer establish his seminary?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021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Who argues God deliberately limits his power?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the name of the church that Bonhoeffer established?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Name three moments in the Bible when God seems to act within time.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did Mackie call Epicurus’ classical formulation for the problem of evil?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81392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B06D9704-B6D4-4A65-B001-62B979DB5C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827104"/>
              </p:ext>
            </p:extLst>
          </p:nvPr>
        </p:nvGraphicFramePr>
        <p:xfrm>
          <a:off x="838200" y="5838117"/>
          <a:ext cx="105156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82413719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48947869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76436064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981667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Last lesson (1)</a:t>
                      </a:r>
                    </a:p>
                    <a:p>
                      <a:r>
                        <a:rPr lang="en-GB" dirty="0"/>
                        <a:t>Eternity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week (2)</a:t>
                      </a:r>
                    </a:p>
                    <a:p>
                      <a:r>
                        <a:rPr lang="en-GB" dirty="0"/>
                        <a:t>Omnipotence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unit (3)</a:t>
                      </a:r>
                    </a:p>
                    <a:p>
                      <a:r>
                        <a:rPr lang="en-GB" dirty="0"/>
                        <a:t>Bonhoeffer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Further back (4)</a:t>
                      </a:r>
                    </a:p>
                    <a:p>
                      <a:r>
                        <a:rPr lang="en-GB" dirty="0"/>
                        <a:t>Theodicy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289170"/>
                  </a:ext>
                </a:extLst>
              </a:tr>
            </a:tbl>
          </a:graphicData>
        </a:graphic>
      </p:graphicFrame>
      <p:pic>
        <p:nvPicPr>
          <p:cNvPr id="1028" name="Picture 4" descr="Image may contain: text that says &quot;Philosophy Cat&quot;">
            <a:extLst>
              <a:ext uri="{FF2B5EF4-FFF2-40B4-BE49-F238E27FC236}">
                <a16:creationId xmlns:a16="http://schemas.microsoft.com/office/drawing/2014/main" id="{D70C9A44-6C97-4BC0-AD93-BA7D6EA08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0"/>
            <a:ext cx="1690688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2201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14FC0-C717-4D10-B129-4897D46C6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Religious Language I</a:t>
            </a:r>
            <a:br>
              <a:rPr lang="en-GB" dirty="0"/>
            </a:br>
            <a:r>
              <a:rPr lang="en-GB" sz="3600" dirty="0"/>
              <a:t>How high can you score?</a:t>
            </a:r>
            <a:endParaRPr lang="en-GB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7629D77B-DA03-46F8-ACE3-796083E1D8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8076450"/>
              </p:ext>
            </p:extLst>
          </p:nvPr>
        </p:nvGraphicFramePr>
        <p:xfrm>
          <a:off x="838200" y="1825625"/>
          <a:ext cx="10515600" cy="3566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10590305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02091025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54118872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74486372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univocal language?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was agreed at the Council of Nicaea?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are two types of analogies describes by Aquinas?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analogy is used by Moses Maimonides to explain the Via </a:t>
                      </a:r>
                      <a:r>
                        <a:rPr lang="en-GB" dirty="0" err="1">
                          <a:solidFill>
                            <a:schemeClr val="bg1"/>
                          </a:solidFill>
                        </a:rPr>
                        <a:t>Negativa</a:t>
                      </a:r>
                      <a:r>
                        <a:rPr lang="en-GB">
                          <a:solidFill>
                            <a:schemeClr val="bg1"/>
                          </a:solidFill>
                        </a:rPr>
                        <a:t>?</a:t>
                      </a:r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055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Describe the Paradox of the Stone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How does Tillich describe God as?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was agreed at the Council of Chalcedon?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List two problems with Descartes’ view of God’s omnipotence.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021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equivocal language?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Who argues God deliberately limits his power?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the difference between a sign and symbol?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GB" dirty="0">
                          <a:solidFill>
                            <a:schemeClr val="bg1"/>
                          </a:solidFill>
                        </a:rPr>
                        <a:t>What is the doctrine of the Hypostatic Union?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381392"/>
                  </a:ext>
                </a:extLst>
              </a:tr>
            </a:tbl>
          </a:graphicData>
        </a:graphic>
      </p:graphicFrame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id="{B06D9704-B6D4-4A65-B001-62B979DB5C6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3337274"/>
              </p:ext>
            </p:extLst>
          </p:nvPr>
        </p:nvGraphicFramePr>
        <p:xfrm>
          <a:off x="838200" y="5838117"/>
          <a:ext cx="10515600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82413719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48947869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764360645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981667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Last lesson (1)</a:t>
                      </a:r>
                    </a:p>
                    <a:p>
                      <a:r>
                        <a:rPr lang="en-GB" dirty="0"/>
                        <a:t>Cataphatic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week (2)</a:t>
                      </a:r>
                    </a:p>
                    <a:p>
                      <a:r>
                        <a:rPr lang="en-GB" dirty="0"/>
                        <a:t>Apophatic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Last unit (3)</a:t>
                      </a:r>
                    </a:p>
                    <a:p>
                      <a:r>
                        <a:rPr lang="en-GB" dirty="0"/>
                        <a:t>Attributes of God</a:t>
                      </a: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Further back (4)</a:t>
                      </a:r>
                    </a:p>
                    <a:p>
                      <a:r>
                        <a:rPr lang="en-GB" dirty="0"/>
                        <a:t>Jesus Christ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289170"/>
                  </a:ext>
                </a:extLst>
              </a:tr>
            </a:tbl>
          </a:graphicData>
        </a:graphic>
      </p:graphicFrame>
      <p:pic>
        <p:nvPicPr>
          <p:cNvPr id="1028" name="Picture 4" descr="Image may contain: text that says &quot;Philosophy Cat&quot;">
            <a:extLst>
              <a:ext uri="{FF2B5EF4-FFF2-40B4-BE49-F238E27FC236}">
                <a16:creationId xmlns:a16="http://schemas.microsoft.com/office/drawing/2014/main" id="{D70C9A44-6C97-4BC0-AD93-BA7D6EA088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0"/>
            <a:ext cx="1690688" cy="169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2480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3244</Words>
  <Application>Microsoft Office PowerPoint</Application>
  <PresentationFormat>Widescreen</PresentationFormat>
  <Paragraphs>764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Office Theme</vt:lpstr>
      <vt:lpstr>Ancient Greek Influences How high can you score?</vt:lpstr>
      <vt:lpstr>Mind, Body, Soul How high can you score?</vt:lpstr>
      <vt:lpstr>Cosmological Argument How high can you score?</vt:lpstr>
      <vt:lpstr>Teleological Argument How high can you score?</vt:lpstr>
      <vt:lpstr>Ontological Argument How high can you score?</vt:lpstr>
      <vt:lpstr>Religious Experience How high can you score?</vt:lpstr>
      <vt:lpstr>Theodicy How high can you score?</vt:lpstr>
      <vt:lpstr>Attributes of God How high can you score?</vt:lpstr>
      <vt:lpstr>Religious Language I How high can you score?</vt:lpstr>
      <vt:lpstr>Religious Language II How high can you score?</vt:lpstr>
      <vt:lpstr>Kant How high can you score?</vt:lpstr>
      <vt:lpstr>Utilitarianism How high can you score?</vt:lpstr>
      <vt:lpstr>Natural Law Theory How high can you score?</vt:lpstr>
      <vt:lpstr>Situation Ethics How high can you score?</vt:lpstr>
      <vt:lpstr>Metaethics How high can you score?</vt:lpstr>
      <vt:lpstr>Conscience How high can you score?</vt:lpstr>
      <vt:lpstr>Augustine on Human Nature How high can you score?</vt:lpstr>
      <vt:lpstr>Afterlife How high can you score?</vt:lpstr>
      <vt:lpstr>Knowledge of God How high can you score?</vt:lpstr>
      <vt:lpstr>Jesus Christ How high can you score?</vt:lpstr>
      <vt:lpstr>Moral Principles How high can you score?</vt:lpstr>
      <vt:lpstr>Bonhoeffer How high can you score?</vt:lpstr>
      <vt:lpstr>Pluralism &amp; Theology How high can you score?</vt:lpstr>
      <vt:lpstr>Gender &amp; Theology How high can you score?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Retrieval Grids How high can you score?</dc:title>
  <dc:creator>Simon Ruggiero</dc:creator>
  <cp:lastModifiedBy>Simon Ruggiero</cp:lastModifiedBy>
  <cp:revision>2</cp:revision>
  <dcterms:created xsi:type="dcterms:W3CDTF">2020-12-20T15:46:37Z</dcterms:created>
  <dcterms:modified xsi:type="dcterms:W3CDTF">2020-12-21T10:37:47Z</dcterms:modified>
</cp:coreProperties>
</file>