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9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0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1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2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3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4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5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6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17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18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19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20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21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notesSlides/notesSlide22.xml" ContentType="application/vnd.openxmlformats-officedocument.presentationml.notesSl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67" r:id="rId3"/>
    <p:sldId id="258" r:id="rId4"/>
    <p:sldId id="259" r:id="rId5"/>
    <p:sldId id="261" r:id="rId6"/>
    <p:sldId id="262" r:id="rId7"/>
    <p:sldId id="263" r:id="rId8"/>
    <p:sldId id="256" r:id="rId9"/>
    <p:sldId id="260" r:id="rId10"/>
    <p:sldId id="265" r:id="rId11"/>
    <p:sldId id="264" r:id="rId12"/>
    <p:sldId id="268" r:id="rId13"/>
    <p:sldId id="270" r:id="rId14"/>
    <p:sldId id="271" r:id="rId15"/>
    <p:sldId id="272" r:id="rId16"/>
    <p:sldId id="273" r:id="rId17"/>
    <p:sldId id="274" r:id="rId18"/>
    <p:sldId id="266" r:id="rId19"/>
    <p:sldId id="269" r:id="rId20"/>
    <p:sldId id="276" r:id="rId21"/>
    <p:sldId id="277" r:id="rId22"/>
    <p:sldId id="278" r:id="rId23"/>
    <p:sldId id="279" r:id="rId24"/>
    <p:sldId id="280" r:id="rId25"/>
    <p:sldId id="275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6630" autoAdjust="0"/>
  </p:normalViewPr>
  <p:slideViewPr>
    <p:cSldViewPr snapToGrid="0">
      <p:cViewPr varScale="1">
        <p:scale>
          <a:sx n="76" d="100"/>
          <a:sy n="76" d="100"/>
        </p:scale>
        <p:origin x="12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Ruggiero" userId="3ff204495538514a" providerId="LiveId" clId="{2126365D-520E-4075-A4DA-80AFB42C4DF9}"/>
    <pc:docChg chg="undo custSel addSld delSld modSld">
      <pc:chgData name="Simon Ruggiero" userId="3ff204495538514a" providerId="LiveId" clId="{2126365D-520E-4075-A4DA-80AFB42C4DF9}" dt="2018-09-23T08:59:09.511" v="4097" actId="20577"/>
      <pc:docMkLst>
        <pc:docMk/>
      </pc:docMkLst>
      <pc:sldChg chg="modNotesTx">
        <pc:chgData name="Simon Ruggiero" userId="3ff204495538514a" providerId="LiveId" clId="{2126365D-520E-4075-A4DA-80AFB42C4DF9}" dt="2018-09-23T08:19:17.886" v="1034" actId="20577"/>
        <pc:sldMkLst>
          <pc:docMk/>
          <pc:sldMk cId="574567568" sldId="256"/>
        </pc:sldMkLst>
      </pc:sldChg>
      <pc:sldChg chg="addSp modSp mod setBg">
        <pc:chgData name="Simon Ruggiero" userId="3ff204495538514a" providerId="LiveId" clId="{2126365D-520E-4075-A4DA-80AFB42C4DF9}" dt="2018-09-23T08:07:34.408" v="516" actId="20577"/>
        <pc:sldMkLst>
          <pc:docMk/>
          <pc:sldMk cId="83553200" sldId="257"/>
        </pc:sldMkLst>
        <pc:spChg chg="mod">
          <ac:chgData name="Simon Ruggiero" userId="3ff204495538514a" providerId="LiveId" clId="{2126365D-520E-4075-A4DA-80AFB42C4DF9}" dt="2018-09-23T08:07:34.408" v="516" actId="20577"/>
          <ac:spMkLst>
            <pc:docMk/>
            <pc:sldMk cId="83553200" sldId="257"/>
            <ac:spMk id="2" creationId="{43C275FA-C5A6-4533-AECE-742D780CF19B}"/>
          </ac:spMkLst>
        </pc:spChg>
        <pc:spChg chg="mod">
          <ac:chgData name="Simon Ruggiero" userId="3ff204495538514a" providerId="LiveId" clId="{2126365D-520E-4075-A4DA-80AFB42C4DF9}" dt="2018-09-23T08:07:26.334" v="505" actId="26606"/>
          <ac:spMkLst>
            <pc:docMk/>
            <pc:sldMk cId="83553200" sldId="257"/>
            <ac:spMk id="4" creationId="{D6B031B8-6F98-45A4-91C8-78D97BEDE58F}"/>
          </ac:spMkLst>
        </pc:spChg>
        <pc:spChg chg="add">
          <ac:chgData name="Simon Ruggiero" userId="3ff204495538514a" providerId="LiveId" clId="{2126365D-520E-4075-A4DA-80AFB42C4DF9}" dt="2018-09-23T08:07:26.334" v="505" actId="26606"/>
          <ac:spMkLst>
            <pc:docMk/>
            <pc:sldMk cId="83553200" sldId="257"/>
            <ac:spMk id="9" creationId="{4351DFE5-F63D-4BE0-BDA9-E3EB88F01AA5}"/>
          </ac:spMkLst>
        </pc:spChg>
        <pc:picChg chg="add">
          <ac:chgData name="Simon Ruggiero" userId="3ff204495538514a" providerId="LiveId" clId="{2126365D-520E-4075-A4DA-80AFB42C4DF9}" dt="2018-09-23T08:07:26.334" v="505" actId="26606"/>
          <ac:picMkLst>
            <pc:docMk/>
            <pc:sldMk cId="83553200" sldId="257"/>
            <ac:picMk id="11" creationId="{3AA16612-ACD2-4A16-8F2B-4514FD6BF28F}"/>
          </ac:picMkLst>
        </pc:picChg>
      </pc:sldChg>
      <pc:sldChg chg="modSp modNotesTx">
        <pc:chgData name="Simon Ruggiero" userId="3ff204495538514a" providerId="LiveId" clId="{2126365D-520E-4075-A4DA-80AFB42C4DF9}" dt="2018-09-23T08:30:16.112" v="1980" actId="20577"/>
        <pc:sldMkLst>
          <pc:docMk/>
          <pc:sldMk cId="1609073522" sldId="258"/>
        </pc:sldMkLst>
        <pc:graphicFrameChg chg="mod">
          <ac:chgData name="Simon Ruggiero" userId="3ff204495538514a" providerId="LiveId" clId="{2126365D-520E-4075-A4DA-80AFB42C4DF9}" dt="2018-09-23T08:07:56.717" v="558" actId="313"/>
          <ac:graphicFrameMkLst>
            <pc:docMk/>
            <pc:sldMk cId="1609073522" sldId="258"/>
            <ac:graphicFrameMk id="6" creationId="{C975D567-3108-4C23-ABA8-9BA94B08BBA3}"/>
          </ac:graphicFrameMkLst>
        </pc:graphicFrameChg>
      </pc:sldChg>
      <pc:sldChg chg="modSp modNotesTx">
        <pc:chgData name="Simon Ruggiero" userId="3ff204495538514a" providerId="LiveId" clId="{2126365D-520E-4075-A4DA-80AFB42C4DF9}" dt="2018-09-23T08:59:09.511" v="4097" actId="20577"/>
        <pc:sldMkLst>
          <pc:docMk/>
          <pc:sldMk cId="1941009784" sldId="259"/>
        </pc:sldMkLst>
        <pc:graphicFrameChg chg="mod">
          <ac:chgData name="Simon Ruggiero" userId="3ff204495538514a" providerId="LiveId" clId="{2126365D-520E-4075-A4DA-80AFB42C4DF9}" dt="2018-09-23T08:59:09.511" v="4097" actId="20577"/>
          <ac:graphicFrameMkLst>
            <pc:docMk/>
            <pc:sldMk cId="1941009784" sldId="259"/>
            <ac:graphicFrameMk id="6" creationId="{C975D567-3108-4C23-ABA8-9BA94B08BBA3}"/>
          </ac:graphicFrameMkLst>
        </pc:graphicFrameChg>
      </pc:sldChg>
      <pc:sldChg chg="modNotesTx">
        <pc:chgData name="Simon Ruggiero" userId="3ff204495538514a" providerId="LiveId" clId="{2126365D-520E-4075-A4DA-80AFB42C4DF9}" dt="2018-09-23T08:19:24.238" v="1055" actId="20577"/>
        <pc:sldMkLst>
          <pc:docMk/>
          <pc:sldMk cId="3981199573" sldId="260"/>
        </pc:sldMkLst>
      </pc:sldChg>
      <pc:sldChg chg="modSp modNotesTx">
        <pc:chgData name="Simon Ruggiero" userId="3ff204495538514a" providerId="LiveId" clId="{2126365D-520E-4075-A4DA-80AFB42C4DF9}" dt="2018-09-23T08:58:35.967" v="4070" actId="20577"/>
        <pc:sldMkLst>
          <pc:docMk/>
          <pc:sldMk cId="2413870828" sldId="261"/>
        </pc:sldMkLst>
        <pc:graphicFrameChg chg="mod">
          <ac:chgData name="Simon Ruggiero" userId="3ff204495538514a" providerId="LiveId" clId="{2126365D-520E-4075-A4DA-80AFB42C4DF9}" dt="2018-09-23T08:58:35.967" v="4070" actId="20577"/>
          <ac:graphicFrameMkLst>
            <pc:docMk/>
            <pc:sldMk cId="2413870828" sldId="261"/>
            <ac:graphicFrameMk id="6" creationId="{C975D567-3108-4C23-ABA8-9BA94B08BBA3}"/>
          </ac:graphicFrameMkLst>
        </pc:graphicFrameChg>
      </pc:sldChg>
      <pc:sldChg chg="modSp modNotesTx">
        <pc:chgData name="Simon Ruggiero" userId="3ff204495538514a" providerId="LiveId" clId="{2126365D-520E-4075-A4DA-80AFB42C4DF9}" dt="2018-09-23T08:58:02.022" v="4051" actId="20577"/>
        <pc:sldMkLst>
          <pc:docMk/>
          <pc:sldMk cId="4216033468" sldId="262"/>
        </pc:sldMkLst>
        <pc:graphicFrameChg chg="mod">
          <ac:chgData name="Simon Ruggiero" userId="3ff204495538514a" providerId="LiveId" clId="{2126365D-520E-4075-A4DA-80AFB42C4DF9}" dt="2018-09-23T08:58:02.022" v="4051" actId="20577"/>
          <ac:graphicFrameMkLst>
            <pc:docMk/>
            <pc:sldMk cId="4216033468" sldId="262"/>
            <ac:graphicFrameMk id="6" creationId="{C975D567-3108-4C23-ABA8-9BA94B08BBA3}"/>
          </ac:graphicFrameMkLst>
        </pc:graphicFrameChg>
      </pc:sldChg>
      <pc:sldChg chg="modSp modNotesTx">
        <pc:chgData name="Simon Ruggiero" userId="3ff204495538514a" providerId="LiveId" clId="{2126365D-520E-4075-A4DA-80AFB42C4DF9}" dt="2018-09-23T08:19:03.903" v="1010" actId="20577"/>
        <pc:sldMkLst>
          <pc:docMk/>
          <pc:sldMk cId="1979620208" sldId="263"/>
        </pc:sldMkLst>
        <pc:graphicFrameChg chg="mod">
          <ac:chgData name="Simon Ruggiero" userId="3ff204495538514a" providerId="LiveId" clId="{2126365D-520E-4075-A4DA-80AFB42C4DF9}" dt="2018-09-23T08:09:24.343" v="590" actId="20577"/>
          <ac:graphicFrameMkLst>
            <pc:docMk/>
            <pc:sldMk cId="1979620208" sldId="263"/>
            <ac:graphicFrameMk id="6" creationId="{C975D567-3108-4C23-ABA8-9BA94B08BBA3}"/>
          </ac:graphicFrameMkLst>
        </pc:graphicFrameChg>
      </pc:sldChg>
      <pc:sldChg chg="modSp modNotesTx">
        <pc:chgData name="Simon Ruggiero" userId="3ff204495538514a" providerId="LiveId" clId="{2126365D-520E-4075-A4DA-80AFB42C4DF9}" dt="2018-09-23T08:20:08.146" v="1129" actId="20577"/>
        <pc:sldMkLst>
          <pc:docMk/>
          <pc:sldMk cId="1955724368" sldId="264"/>
        </pc:sldMkLst>
        <pc:graphicFrameChg chg="mod">
          <ac:chgData name="Simon Ruggiero" userId="3ff204495538514a" providerId="LiveId" clId="{2126365D-520E-4075-A4DA-80AFB42C4DF9}" dt="2018-09-23T08:20:08.146" v="1129" actId="20577"/>
          <ac:graphicFrameMkLst>
            <pc:docMk/>
            <pc:sldMk cId="1955724368" sldId="264"/>
            <ac:graphicFrameMk id="6" creationId="{C975D567-3108-4C23-ABA8-9BA94B08BBA3}"/>
          </ac:graphicFrameMkLst>
        </pc:graphicFrameChg>
      </pc:sldChg>
      <pc:sldChg chg="addSp delSp modSp mod setBg">
        <pc:chgData name="Simon Ruggiero" userId="3ff204495538514a" providerId="LiveId" clId="{2126365D-520E-4075-A4DA-80AFB42C4DF9}" dt="2018-09-23T08:07:07.788" v="466" actId="20577"/>
        <pc:sldMkLst>
          <pc:docMk/>
          <pc:sldMk cId="4243511264" sldId="265"/>
        </pc:sldMkLst>
        <pc:spChg chg="mod">
          <ac:chgData name="Simon Ruggiero" userId="3ff204495538514a" providerId="LiveId" clId="{2126365D-520E-4075-A4DA-80AFB42C4DF9}" dt="2018-09-23T08:07:07.788" v="466" actId="20577"/>
          <ac:spMkLst>
            <pc:docMk/>
            <pc:sldMk cId="4243511264" sldId="265"/>
            <ac:spMk id="2" creationId="{724CA477-8714-40F6-ACEF-BF79FCF094CF}"/>
          </ac:spMkLst>
        </pc:spChg>
        <pc:spChg chg="del">
          <ac:chgData name="Simon Ruggiero" userId="3ff204495538514a" providerId="LiveId" clId="{2126365D-520E-4075-A4DA-80AFB42C4DF9}" dt="2018-09-23T08:06:28.922" v="425"/>
          <ac:spMkLst>
            <pc:docMk/>
            <pc:sldMk cId="4243511264" sldId="265"/>
            <ac:spMk id="3" creationId="{0E8FD721-8354-49A7-94B5-FB99F3C7C99B}"/>
          </ac:spMkLst>
        </pc:spChg>
        <pc:spChg chg="add mod">
          <ac:chgData name="Simon Ruggiero" userId="3ff204495538514a" providerId="LiveId" clId="{2126365D-520E-4075-A4DA-80AFB42C4DF9}" dt="2018-09-23T08:06:52.868" v="446" actId="20577"/>
          <ac:spMkLst>
            <pc:docMk/>
            <pc:sldMk cId="4243511264" sldId="265"/>
            <ac:spMk id="4" creationId="{18B2F57A-11AE-4EF9-A46B-D9C2337E7EC9}"/>
          </ac:spMkLst>
        </pc:spChg>
        <pc:spChg chg="add">
          <ac:chgData name="Simon Ruggiero" userId="3ff204495538514a" providerId="LiveId" clId="{2126365D-520E-4075-A4DA-80AFB42C4DF9}" dt="2018-09-23T08:06:30.983" v="426" actId="26606"/>
          <ac:spMkLst>
            <pc:docMk/>
            <pc:sldMk cId="4243511264" sldId="265"/>
            <ac:spMk id="9" creationId="{25168E7B-6D42-4B3A-B7A1-17D4C49EC903}"/>
          </ac:spMkLst>
        </pc:spChg>
        <pc:picChg chg="add">
          <ac:chgData name="Simon Ruggiero" userId="3ff204495538514a" providerId="LiveId" clId="{2126365D-520E-4075-A4DA-80AFB42C4DF9}" dt="2018-09-23T08:06:30.983" v="426" actId="26606"/>
          <ac:picMkLst>
            <pc:docMk/>
            <pc:sldMk cId="4243511264" sldId="265"/>
            <ac:picMk id="11" creationId="{98A030C2-9F23-4593-9F99-7B73C232A4C9}"/>
          </ac:picMkLst>
        </pc:picChg>
      </pc:sldChg>
      <pc:sldChg chg="addSp delSp modSp mod setBg">
        <pc:chgData name="Simon Ruggiero" userId="3ff204495538514a" providerId="LiveId" clId="{2126365D-520E-4075-A4DA-80AFB42C4DF9}" dt="2018-09-23T08:07:16.988" v="504" actId="20577"/>
        <pc:sldMkLst>
          <pc:docMk/>
          <pc:sldMk cId="1148602131" sldId="266"/>
        </pc:sldMkLst>
        <pc:spChg chg="mod">
          <ac:chgData name="Simon Ruggiero" userId="3ff204495538514a" providerId="LiveId" clId="{2126365D-520E-4075-A4DA-80AFB42C4DF9}" dt="2018-09-23T08:07:16.988" v="504" actId="20577"/>
          <ac:spMkLst>
            <pc:docMk/>
            <pc:sldMk cId="1148602131" sldId="266"/>
            <ac:spMk id="2" creationId="{3DDF1F81-BCCD-4875-AFBA-BB85870F1438}"/>
          </ac:spMkLst>
        </pc:spChg>
        <pc:spChg chg="del">
          <ac:chgData name="Simon Ruggiero" userId="3ff204495538514a" providerId="LiveId" clId="{2126365D-520E-4075-A4DA-80AFB42C4DF9}" dt="2018-09-23T08:06:40.766" v="427"/>
          <ac:spMkLst>
            <pc:docMk/>
            <pc:sldMk cId="1148602131" sldId="266"/>
            <ac:spMk id="3" creationId="{A994D0E3-15CE-44CC-93EF-3E434D6EFAFE}"/>
          </ac:spMkLst>
        </pc:spChg>
        <pc:spChg chg="add mod">
          <ac:chgData name="Simon Ruggiero" userId="3ff204495538514a" providerId="LiveId" clId="{2126365D-520E-4075-A4DA-80AFB42C4DF9}" dt="2018-09-23T08:06:48.518" v="437" actId="20577"/>
          <ac:spMkLst>
            <pc:docMk/>
            <pc:sldMk cId="1148602131" sldId="266"/>
            <ac:spMk id="4" creationId="{B0E742C9-3FD1-48BB-B543-17686771E174}"/>
          </ac:spMkLst>
        </pc:spChg>
        <pc:spChg chg="add">
          <ac:chgData name="Simon Ruggiero" userId="3ff204495538514a" providerId="LiveId" clId="{2126365D-520E-4075-A4DA-80AFB42C4DF9}" dt="2018-09-23T08:06:42.546" v="428" actId="26606"/>
          <ac:spMkLst>
            <pc:docMk/>
            <pc:sldMk cId="1148602131" sldId="266"/>
            <ac:spMk id="9" creationId="{25168E7B-6D42-4B3A-B7A1-17D4C49EC903}"/>
          </ac:spMkLst>
        </pc:spChg>
        <pc:picChg chg="add">
          <ac:chgData name="Simon Ruggiero" userId="3ff204495538514a" providerId="LiveId" clId="{2126365D-520E-4075-A4DA-80AFB42C4DF9}" dt="2018-09-23T08:06:42.546" v="428" actId="26606"/>
          <ac:picMkLst>
            <pc:docMk/>
            <pc:sldMk cId="1148602131" sldId="266"/>
            <ac:picMk id="11" creationId="{98A030C2-9F23-4593-9F99-7B73C232A4C9}"/>
          </ac:picMkLst>
        </pc:picChg>
      </pc:sldChg>
      <pc:sldChg chg="addSp delSp modSp mod setBg">
        <pc:chgData name="Simon Ruggiero" userId="3ff204495538514a" providerId="LiveId" clId="{2126365D-520E-4075-A4DA-80AFB42C4DF9}" dt="2018-09-23T08:06:58.097" v="455" actId="20577"/>
        <pc:sldMkLst>
          <pc:docMk/>
          <pc:sldMk cId="2709812609" sldId="267"/>
        </pc:sldMkLst>
        <pc:spChg chg="mod">
          <ac:chgData name="Simon Ruggiero" userId="3ff204495538514a" providerId="LiveId" clId="{2126365D-520E-4075-A4DA-80AFB42C4DF9}" dt="2018-09-23T08:06:17.281" v="424" actId="26606"/>
          <ac:spMkLst>
            <pc:docMk/>
            <pc:sldMk cId="2709812609" sldId="267"/>
            <ac:spMk id="2" creationId="{309EF55C-C19B-43CF-BBDE-8F44C6C68493}"/>
          </ac:spMkLst>
        </pc:spChg>
        <pc:spChg chg="del mod">
          <ac:chgData name="Simon Ruggiero" userId="3ff204495538514a" providerId="LiveId" clId="{2126365D-520E-4075-A4DA-80AFB42C4DF9}" dt="2018-09-23T08:06:02.260" v="419"/>
          <ac:spMkLst>
            <pc:docMk/>
            <pc:sldMk cId="2709812609" sldId="267"/>
            <ac:spMk id="3" creationId="{37AEBF7C-1EBD-4EDD-B161-1B98F5A9B2A9}"/>
          </ac:spMkLst>
        </pc:spChg>
        <pc:spChg chg="add mod">
          <ac:chgData name="Simon Ruggiero" userId="3ff204495538514a" providerId="LiveId" clId="{2126365D-520E-4075-A4DA-80AFB42C4DF9}" dt="2018-09-23T08:06:58.097" v="455" actId="20577"/>
          <ac:spMkLst>
            <pc:docMk/>
            <pc:sldMk cId="2709812609" sldId="267"/>
            <ac:spMk id="4" creationId="{312F2145-10F0-4AF2-8F34-36184292E668}"/>
          </ac:spMkLst>
        </pc:spChg>
        <pc:spChg chg="add del">
          <ac:chgData name="Simon Ruggiero" userId="3ff204495538514a" providerId="LiveId" clId="{2126365D-520E-4075-A4DA-80AFB42C4DF9}" dt="2018-09-23T08:06:16.163" v="421" actId="26606"/>
          <ac:spMkLst>
            <pc:docMk/>
            <pc:sldMk cId="2709812609" sldId="267"/>
            <ac:spMk id="9" creationId="{25168E7B-6D42-4B3A-B7A1-17D4C49EC903}"/>
          </ac:spMkLst>
        </pc:spChg>
        <pc:spChg chg="add del">
          <ac:chgData name="Simon Ruggiero" userId="3ff204495538514a" providerId="LiveId" clId="{2126365D-520E-4075-A4DA-80AFB42C4DF9}" dt="2018-09-23T08:06:17.266" v="423" actId="26606"/>
          <ac:spMkLst>
            <pc:docMk/>
            <pc:sldMk cId="2709812609" sldId="267"/>
            <ac:spMk id="13" creationId="{23962611-DFD5-4092-AAFD-559E3DFCE2C9}"/>
          </ac:spMkLst>
        </pc:spChg>
        <pc:spChg chg="add">
          <ac:chgData name="Simon Ruggiero" userId="3ff204495538514a" providerId="LiveId" clId="{2126365D-520E-4075-A4DA-80AFB42C4DF9}" dt="2018-09-23T08:06:17.281" v="424" actId="26606"/>
          <ac:spMkLst>
            <pc:docMk/>
            <pc:sldMk cId="2709812609" sldId="267"/>
            <ac:spMk id="16" creationId="{25168E7B-6D42-4B3A-B7A1-17D4C49EC903}"/>
          </ac:spMkLst>
        </pc:spChg>
        <pc:picChg chg="add del">
          <ac:chgData name="Simon Ruggiero" userId="3ff204495538514a" providerId="LiveId" clId="{2126365D-520E-4075-A4DA-80AFB42C4DF9}" dt="2018-09-23T08:06:16.163" v="421" actId="26606"/>
          <ac:picMkLst>
            <pc:docMk/>
            <pc:sldMk cId="2709812609" sldId="267"/>
            <ac:picMk id="11" creationId="{98A030C2-9F23-4593-9F99-7B73C232A4C9}"/>
          </ac:picMkLst>
        </pc:picChg>
        <pc:picChg chg="add del">
          <ac:chgData name="Simon Ruggiero" userId="3ff204495538514a" providerId="LiveId" clId="{2126365D-520E-4075-A4DA-80AFB42C4DF9}" dt="2018-09-23T08:06:17.266" v="423" actId="26606"/>
          <ac:picMkLst>
            <pc:docMk/>
            <pc:sldMk cId="2709812609" sldId="267"/>
            <ac:picMk id="14" creationId="{2270F1FA-0425-408F-9861-80BF5AFB276D}"/>
          </ac:picMkLst>
        </pc:picChg>
        <pc:picChg chg="add">
          <ac:chgData name="Simon Ruggiero" userId="3ff204495538514a" providerId="LiveId" clId="{2126365D-520E-4075-A4DA-80AFB42C4DF9}" dt="2018-09-23T08:06:17.281" v="424" actId="26606"/>
          <ac:picMkLst>
            <pc:docMk/>
            <pc:sldMk cId="2709812609" sldId="267"/>
            <ac:picMk id="17" creationId="{98A030C2-9F23-4593-9F99-7B73C232A4C9}"/>
          </ac:picMkLst>
        </pc:picChg>
      </pc:sldChg>
      <pc:sldChg chg="modSp modNotesTx">
        <pc:chgData name="Simon Ruggiero" userId="3ff204495538514a" providerId="LiveId" clId="{2126365D-520E-4075-A4DA-80AFB42C4DF9}" dt="2018-09-23T08:57:12.366" v="4034"/>
        <pc:sldMkLst>
          <pc:docMk/>
          <pc:sldMk cId="2781191016" sldId="268"/>
        </pc:sldMkLst>
        <pc:graphicFrameChg chg="mod">
          <ac:chgData name="Simon Ruggiero" userId="3ff204495538514a" providerId="LiveId" clId="{2126365D-520E-4075-A4DA-80AFB42C4DF9}" dt="2018-09-23T08:57:12.366" v="4034"/>
          <ac:graphicFrameMkLst>
            <pc:docMk/>
            <pc:sldMk cId="2781191016" sldId="268"/>
            <ac:graphicFrameMk id="6" creationId="{C975D567-3108-4C23-ABA8-9BA94B08BBA3}"/>
          </ac:graphicFrameMkLst>
        </pc:graphicFrameChg>
      </pc:sldChg>
      <pc:sldChg chg="modSp add modNotesTx">
        <pc:chgData name="Simon Ruggiero" userId="3ff204495538514a" providerId="LiveId" clId="{2126365D-520E-4075-A4DA-80AFB42C4DF9}" dt="2018-09-23T08:43:17.403" v="3199" actId="12100"/>
        <pc:sldMkLst>
          <pc:docMk/>
          <pc:sldMk cId="3320545410" sldId="269"/>
        </pc:sldMkLst>
        <pc:graphicFrameChg chg="mod">
          <ac:chgData name="Simon Ruggiero" userId="3ff204495538514a" providerId="LiveId" clId="{2126365D-520E-4075-A4DA-80AFB42C4DF9}" dt="2018-09-23T08:43:17.403" v="3199" actId="12100"/>
          <ac:graphicFrameMkLst>
            <pc:docMk/>
            <pc:sldMk cId="3320545410" sldId="269"/>
            <ac:graphicFrameMk id="6" creationId="{C975D567-3108-4C23-ABA8-9BA94B08BBA3}"/>
          </ac:graphicFrameMkLst>
        </pc:graphicFrameChg>
      </pc:sldChg>
      <pc:sldChg chg="add del">
        <pc:chgData name="Simon Ruggiero" userId="3ff204495538514a" providerId="LiveId" clId="{2126365D-520E-4075-A4DA-80AFB42C4DF9}" dt="2018-09-23T08:13:54.270" v="634"/>
        <pc:sldMkLst>
          <pc:docMk/>
          <pc:sldMk cId="175103037" sldId="270"/>
        </pc:sldMkLst>
      </pc:sldChg>
      <pc:sldChg chg="add del">
        <pc:chgData name="Simon Ruggiero" userId="3ff204495538514a" providerId="LiveId" clId="{2126365D-520E-4075-A4DA-80AFB42C4DF9}" dt="2018-09-23T08:12:28.091" v="631" actId="2696"/>
        <pc:sldMkLst>
          <pc:docMk/>
          <pc:sldMk cId="1494370046" sldId="270"/>
        </pc:sldMkLst>
      </pc:sldChg>
      <pc:sldChg chg="modSp add modNotesTx">
        <pc:chgData name="Simon Ruggiero" userId="3ff204495538514a" providerId="LiveId" clId="{2126365D-520E-4075-A4DA-80AFB42C4DF9}" dt="2018-09-23T08:27:35.957" v="1773" actId="12100"/>
        <pc:sldMkLst>
          <pc:docMk/>
          <pc:sldMk cId="3964991823" sldId="270"/>
        </pc:sldMkLst>
        <pc:graphicFrameChg chg="mod">
          <ac:chgData name="Simon Ruggiero" userId="3ff204495538514a" providerId="LiveId" clId="{2126365D-520E-4075-A4DA-80AFB42C4DF9}" dt="2018-09-23T08:27:35.957" v="1773" actId="12100"/>
          <ac:graphicFrameMkLst>
            <pc:docMk/>
            <pc:sldMk cId="3964991823" sldId="270"/>
            <ac:graphicFrameMk id="6" creationId="{C975D567-3108-4C23-ABA8-9BA94B08BBA3}"/>
          </ac:graphicFrameMkLst>
        </pc:graphicFrameChg>
      </pc:sldChg>
      <pc:sldChg chg="modSp add modNotesTx">
        <pc:chgData name="Simon Ruggiero" userId="3ff204495538514a" providerId="LiveId" clId="{2126365D-520E-4075-A4DA-80AFB42C4DF9}" dt="2018-09-23T08:55:54.745" v="4033" actId="20577"/>
        <pc:sldMkLst>
          <pc:docMk/>
          <pc:sldMk cId="2721926828" sldId="271"/>
        </pc:sldMkLst>
        <pc:graphicFrameChg chg="mod">
          <ac:chgData name="Simon Ruggiero" userId="3ff204495538514a" providerId="LiveId" clId="{2126365D-520E-4075-A4DA-80AFB42C4DF9}" dt="2018-09-23T08:55:54.745" v="4033" actId="20577"/>
          <ac:graphicFrameMkLst>
            <pc:docMk/>
            <pc:sldMk cId="2721926828" sldId="271"/>
            <ac:graphicFrameMk id="6" creationId="{C975D567-3108-4C23-ABA8-9BA94B08BBA3}"/>
          </ac:graphicFrameMkLst>
        </pc:graphicFrameChg>
      </pc:sldChg>
      <pc:sldChg chg="modSp add modNotesTx">
        <pc:chgData name="Simon Ruggiero" userId="3ff204495538514a" providerId="LiveId" clId="{2126365D-520E-4075-A4DA-80AFB42C4DF9}" dt="2018-09-23T08:30:28.188" v="1988" actId="20577"/>
        <pc:sldMkLst>
          <pc:docMk/>
          <pc:sldMk cId="281127851" sldId="272"/>
        </pc:sldMkLst>
        <pc:graphicFrameChg chg="mod">
          <ac:chgData name="Simon Ruggiero" userId="3ff204495538514a" providerId="LiveId" clId="{2126365D-520E-4075-A4DA-80AFB42C4DF9}" dt="2018-09-23T08:27:05.882" v="1770" actId="12100"/>
          <ac:graphicFrameMkLst>
            <pc:docMk/>
            <pc:sldMk cId="281127851" sldId="272"/>
            <ac:graphicFrameMk id="6" creationId="{C975D567-3108-4C23-ABA8-9BA94B08BBA3}"/>
          </ac:graphicFrameMkLst>
        </pc:graphicFrameChg>
      </pc:sldChg>
      <pc:sldChg chg="modSp add modNotesTx">
        <pc:chgData name="Simon Ruggiero" userId="3ff204495538514a" providerId="LiveId" clId="{2126365D-520E-4075-A4DA-80AFB42C4DF9}" dt="2018-09-23T08:55:33.154" v="4023" actId="20577"/>
        <pc:sldMkLst>
          <pc:docMk/>
          <pc:sldMk cId="22895765" sldId="273"/>
        </pc:sldMkLst>
        <pc:graphicFrameChg chg="mod">
          <ac:chgData name="Simon Ruggiero" userId="3ff204495538514a" providerId="LiveId" clId="{2126365D-520E-4075-A4DA-80AFB42C4DF9}" dt="2018-09-23T08:55:33.154" v="4023" actId="20577"/>
          <ac:graphicFrameMkLst>
            <pc:docMk/>
            <pc:sldMk cId="22895765" sldId="273"/>
            <ac:graphicFrameMk id="6" creationId="{C975D567-3108-4C23-ABA8-9BA94B08BBA3}"/>
          </ac:graphicFrameMkLst>
        </pc:graphicFrameChg>
      </pc:sldChg>
      <pc:sldChg chg="modSp add modNotesTx">
        <pc:chgData name="Simon Ruggiero" userId="3ff204495538514a" providerId="LiveId" clId="{2126365D-520E-4075-A4DA-80AFB42C4DF9}" dt="2018-09-23T08:29:41.688" v="1978" actId="20577"/>
        <pc:sldMkLst>
          <pc:docMk/>
          <pc:sldMk cId="2266078141" sldId="274"/>
        </pc:sldMkLst>
        <pc:graphicFrameChg chg="mod">
          <ac:chgData name="Simon Ruggiero" userId="3ff204495538514a" providerId="LiveId" clId="{2126365D-520E-4075-A4DA-80AFB42C4DF9}" dt="2018-09-23T08:29:27.667" v="1954" actId="12100"/>
          <ac:graphicFrameMkLst>
            <pc:docMk/>
            <pc:sldMk cId="2266078141" sldId="274"/>
            <ac:graphicFrameMk id="6" creationId="{C975D567-3108-4C23-ABA8-9BA94B08BBA3}"/>
          </ac:graphicFrameMkLst>
        </pc:graphicFrameChg>
      </pc:sldChg>
      <pc:sldChg chg="add del">
        <pc:chgData name="Simon Ruggiero" userId="3ff204495538514a" providerId="LiveId" clId="{2126365D-520E-4075-A4DA-80AFB42C4DF9}" dt="2018-09-23T08:31:01.352" v="1991"/>
        <pc:sldMkLst>
          <pc:docMk/>
          <pc:sldMk cId="1215599330" sldId="275"/>
        </pc:sldMkLst>
      </pc:sldChg>
      <pc:sldChg chg="modSp add">
        <pc:chgData name="Simon Ruggiero" userId="3ff204495538514a" providerId="LiveId" clId="{2126365D-520E-4075-A4DA-80AFB42C4DF9}" dt="2018-09-23T08:50:14.454" v="3927" actId="12100"/>
        <pc:sldMkLst>
          <pc:docMk/>
          <pc:sldMk cId="4150737698" sldId="275"/>
        </pc:sldMkLst>
        <pc:graphicFrameChg chg="mod">
          <ac:chgData name="Simon Ruggiero" userId="3ff204495538514a" providerId="LiveId" clId="{2126365D-520E-4075-A4DA-80AFB42C4DF9}" dt="2018-09-23T08:50:14.454" v="3927" actId="12100"/>
          <ac:graphicFrameMkLst>
            <pc:docMk/>
            <pc:sldMk cId="4150737698" sldId="275"/>
            <ac:graphicFrameMk id="6" creationId="{C975D567-3108-4C23-ABA8-9BA94B08BBA3}"/>
          </ac:graphicFrameMkLst>
        </pc:graphicFrameChg>
      </pc:sldChg>
      <pc:sldChg chg="modSp add del">
        <pc:chgData name="Simon Ruggiero" userId="3ff204495538514a" providerId="LiveId" clId="{2126365D-520E-4075-A4DA-80AFB42C4DF9}" dt="2018-09-23T08:36:38.955" v="2526"/>
        <pc:sldMkLst>
          <pc:docMk/>
          <pc:sldMk cId="203980920" sldId="276"/>
        </pc:sldMkLst>
        <pc:graphicFrameChg chg="mod">
          <ac:chgData name="Simon Ruggiero" userId="3ff204495538514a" providerId="LiveId" clId="{2126365D-520E-4075-A4DA-80AFB42C4DF9}" dt="2018-09-23T08:33:47.643" v="2247" actId="20577"/>
          <ac:graphicFrameMkLst>
            <pc:docMk/>
            <pc:sldMk cId="203980920" sldId="276"/>
            <ac:graphicFrameMk id="6" creationId="{C975D567-3108-4C23-ABA8-9BA94B08BBA3}"/>
          </ac:graphicFrameMkLst>
        </pc:graphicFrameChg>
      </pc:sldChg>
      <pc:sldChg chg="modSp add modNotesTx">
        <pc:chgData name="Simon Ruggiero" userId="3ff204495538514a" providerId="LiveId" clId="{2126365D-520E-4075-A4DA-80AFB42C4DF9}" dt="2018-09-23T08:43:24.086" v="3200" actId="12100"/>
        <pc:sldMkLst>
          <pc:docMk/>
          <pc:sldMk cId="1805493223" sldId="276"/>
        </pc:sldMkLst>
        <pc:graphicFrameChg chg="mod">
          <ac:chgData name="Simon Ruggiero" userId="3ff204495538514a" providerId="LiveId" clId="{2126365D-520E-4075-A4DA-80AFB42C4DF9}" dt="2018-09-23T08:43:24.086" v="3200" actId="12100"/>
          <ac:graphicFrameMkLst>
            <pc:docMk/>
            <pc:sldMk cId="1805493223" sldId="276"/>
            <ac:graphicFrameMk id="6" creationId="{C975D567-3108-4C23-ABA8-9BA94B08BBA3}"/>
          </ac:graphicFrameMkLst>
        </pc:graphicFrameChg>
      </pc:sldChg>
      <pc:sldChg chg="add del">
        <pc:chgData name="Simon Ruggiero" userId="3ff204495538514a" providerId="LiveId" clId="{2126365D-520E-4075-A4DA-80AFB42C4DF9}" dt="2018-09-23T08:36:30.009" v="2525"/>
        <pc:sldMkLst>
          <pc:docMk/>
          <pc:sldMk cId="922239332" sldId="277"/>
        </pc:sldMkLst>
      </pc:sldChg>
      <pc:sldChg chg="add del">
        <pc:chgData name="Simon Ruggiero" userId="3ff204495538514a" providerId="LiveId" clId="{2126365D-520E-4075-A4DA-80AFB42C4DF9}" dt="2018-09-23T08:33:50.967" v="2249"/>
        <pc:sldMkLst>
          <pc:docMk/>
          <pc:sldMk cId="1302794053" sldId="277"/>
        </pc:sldMkLst>
      </pc:sldChg>
      <pc:sldChg chg="modSp add modNotesTx">
        <pc:chgData name="Simon Ruggiero" userId="3ff204495538514a" providerId="LiveId" clId="{2126365D-520E-4075-A4DA-80AFB42C4DF9}" dt="2018-09-23T08:44:20.993" v="3278" actId="20577"/>
        <pc:sldMkLst>
          <pc:docMk/>
          <pc:sldMk cId="2434933272" sldId="277"/>
        </pc:sldMkLst>
        <pc:graphicFrameChg chg="mod">
          <ac:chgData name="Simon Ruggiero" userId="3ff204495538514a" providerId="LiveId" clId="{2126365D-520E-4075-A4DA-80AFB42C4DF9}" dt="2018-09-23T08:43:30.532" v="3201" actId="12100"/>
          <ac:graphicFrameMkLst>
            <pc:docMk/>
            <pc:sldMk cId="2434933272" sldId="277"/>
            <ac:graphicFrameMk id="6" creationId="{C975D567-3108-4C23-ABA8-9BA94B08BBA3}"/>
          </ac:graphicFrameMkLst>
        </pc:graphicFrameChg>
      </pc:sldChg>
      <pc:sldChg chg="modSp add modNotesTx">
        <pc:chgData name="Simon Ruggiero" userId="3ff204495538514a" providerId="LiveId" clId="{2126365D-520E-4075-A4DA-80AFB42C4DF9}" dt="2018-09-23T08:44:14.245" v="3253" actId="20577"/>
        <pc:sldMkLst>
          <pc:docMk/>
          <pc:sldMk cId="3537578754" sldId="278"/>
        </pc:sldMkLst>
        <pc:graphicFrameChg chg="mod">
          <ac:chgData name="Simon Ruggiero" userId="3ff204495538514a" providerId="LiveId" clId="{2126365D-520E-4075-A4DA-80AFB42C4DF9}" dt="2018-09-23T08:43:37.434" v="3202" actId="12100"/>
          <ac:graphicFrameMkLst>
            <pc:docMk/>
            <pc:sldMk cId="3537578754" sldId="278"/>
            <ac:graphicFrameMk id="6" creationId="{C975D567-3108-4C23-ABA8-9BA94B08BBA3}"/>
          </ac:graphicFrameMkLst>
        </pc:graphicFrameChg>
      </pc:sldChg>
      <pc:sldChg chg="modSp add modNotesTx">
        <pc:chgData name="Simon Ruggiero" userId="3ff204495538514a" providerId="LiveId" clId="{2126365D-520E-4075-A4DA-80AFB42C4DF9}" dt="2018-09-23T08:54:43.749" v="4014" actId="313"/>
        <pc:sldMkLst>
          <pc:docMk/>
          <pc:sldMk cId="1534265561" sldId="279"/>
        </pc:sldMkLst>
        <pc:graphicFrameChg chg="mod">
          <ac:chgData name="Simon Ruggiero" userId="3ff204495538514a" providerId="LiveId" clId="{2126365D-520E-4075-A4DA-80AFB42C4DF9}" dt="2018-09-23T08:54:43.749" v="4014" actId="313"/>
          <ac:graphicFrameMkLst>
            <pc:docMk/>
            <pc:sldMk cId="1534265561" sldId="279"/>
            <ac:graphicFrameMk id="6" creationId="{C975D567-3108-4C23-ABA8-9BA94B08BBA3}"/>
          </ac:graphicFrameMkLst>
        </pc:graphicFrameChg>
      </pc:sldChg>
      <pc:sldChg chg="modSp add modNotesTx">
        <pc:chgData name="Simon Ruggiero" userId="3ff204495538514a" providerId="LiveId" clId="{2126365D-520E-4075-A4DA-80AFB42C4DF9}" dt="2018-09-23T08:47:14.098" v="3603" actId="12100"/>
        <pc:sldMkLst>
          <pc:docMk/>
          <pc:sldMk cId="2773494353" sldId="280"/>
        </pc:sldMkLst>
        <pc:graphicFrameChg chg="mod">
          <ac:chgData name="Simon Ruggiero" userId="3ff204495538514a" providerId="LiveId" clId="{2126365D-520E-4075-A4DA-80AFB42C4DF9}" dt="2018-09-23T08:47:14.098" v="3603" actId="12100"/>
          <ac:graphicFrameMkLst>
            <pc:docMk/>
            <pc:sldMk cId="2773494353" sldId="280"/>
            <ac:graphicFrameMk id="6" creationId="{C975D567-3108-4C23-ABA8-9BA94B08BBA3}"/>
          </ac:graphicFrameMkLst>
        </pc:graphicFrameChg>
      </pc:sldChg>
      <pc:sldChg chg="modSp add modNotesTx">
        <pc:chgData name="Simon Ruggiero" userId="3ff204495538514a" providerId="LiveId" clId="{2126365D-520E-4075-A4DA-80AFB42C4DF9}" dt="2018-09-23T08:51:46.742" v="3988" actId="20577"/>
        <pc:sldMkLst>
          <pc:docMk/>
          <pc:sldMk cId="546296014" sldId="281"/>
        </pc:sldMkLst>
        <pc:graphicFrameChg chg="mod">
          <ac:chgData name="Simon Ruggiero" userId="3ff204495538514a" providerId="LiveId" clId="{2126365D-520E-4075-A4DA-80AFB42C4DF9}" dt="2018-09-23T08:51:46.742" v="3988" actId="20577"/>
          <ac:graphicFrameMkLst>
            <pc:docMk/>
            <pc:sldMk cId="546296014" sldId="281"/>
            <ac:graphicFrameMk id="6" creationId="{C975D567-3108-4C23-ABA8-9BA94B08BBA3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BD1C3BF8-11F6-4FCF-BF7C-96ACB38B4803}">
      <dgm:prSet/>
      <dgm:spPr/>
      <dgm:t>
        <a:bodyPr/>
        <a:lstStyle/>
        <a:p>
          <a:r>
            <a:rPr lang="en-GB" dirty="0"/>
            <a:t>Plato</a:t>
          </a:r>
        </a:p>
      </dgm:t>
    </dgm:pt>
    <dgm:pt modelId="{AA54E1EB-9D8E-4A6D-B3F4-5D504C0D4299}" type="parTrans" cxnId="{BAD343FA-55B5-4998-9A5D-0D94F5FADEFE}">
      <dgm:prSet/>
      <dgm:spPr/>
      <dgm:t>
        <a:bodyPr/>
        <a:lstStyle/>
        <a:p>
          <a:endParaRPr lang="en-GB"/>
        </a:p>
      </dgm:t>
    </dgm:pt>
    <dgm:pt modelId="{8404CEC8-95C5-4AC4-A232-CAEE21A5A795}" type="sibTrans" cxnId="{BAD343FA-55B5-4998-9A5D-0D94F5FADEFE}">
      <dgm:prSet/>
      <dgm:spPr/>
      <dgm:t>
        <a:bodyPr/>
        <a:lstStyle/>
        <a:p>
          <a:endParaRPr lang="en-GB"/>
        </a:p>
      </dgm:t>
    </dgm:pt>
    <dgm:pt modelId="{C58FF5B9-1872-4BFC-A56B-321DE4BD07B5}">
      <dgm:prSet/>
      <dgm:spPr/>
      <dgm:t>
        <a:bodyPr/>
        <a:lstStyle/>
        <a:p>
          <a:r>
            <a:rPr lang="en-GB" dirty="0"/>
            <a:t>Aristotle</a:t>
          </a:r>
        </a:p>
      </dgm:t>
    </dgm:pt>
    <dgm:pt modelId="{CD66A3F0-D11B-4EF6-8BFA-8DD9BA7D2D3D}" type="parTrans" cxnId="{0F66F0F2-593E-4551-96E8-BC917EC1CBBF}">
      <dgm:prSet/>
      <dgm:spPr/>
      <dgm:t>
        <a:bodyPr/>
        <a:lstStyle/>
        <a:p>
          <a:endParaRPr lang="en-GB"/>
        </a:p>
      </dgm:t>
    </dgm:pt>
    <dgm:pt modelId="{27F80D14-DEA7-44B2-9B6F-66B3F35D3392}" type="sibTrans" cxnId="{0F66F0F2-593E-4551-96E8-BC917EC1CBBF}">
      <dgm:prSet/>
      <dgm:spPr/>
      <dgm:t>
        <a:bodyPr/>
        <a:lstStyle/>
        <a:p>
          <a:endParaRPr lang="en-GB"/>
        </a:p>
      </dgm:t>
    </dgm:pt>
    <dgm:pt modelId="{B7A02D66-DEEA-4EC2-BEAE-397C3B321218}">
      <dgm:prSet/>
      <dgm:spPr/>
      <dgm:t>
        <a:bodyPr/>
        <a:lstStyle/>
        <a:p>
          <a:r>
            <a:rPr lang="en-GB" dirty="0"/>
            <a:t>Efficient</a:t>
          </a:r>
        </a:p>
      </dgm:t>
    </dgm:pt>
    <dgm:pt modelId="{0FF6198D-63B4-44D5-9241-B05A82AA18D2}" type="parTrans" cxnId="{5C8E34C3-1A25-440C-B5B8-0416FE18AE53}">
      <dgm:prSet/>
      <dgm:spPr/>
      <dgm:t>
        <a:bodyPr/>
        <a:lstStyle/>
        <a:p>
          <a:endParaRPr lang="en-GB"/>
        </a:p>
      </dgm:t>
    </dgm:pt>
    <dgm:pt modelId="{594DE51C-1112-4C12-ACDE-CF6E89414D88}" type="sibTrans" cxnId="{5C8E34C3-1A25-440C-B5B8-0416FE18AE53}">
      <dgm:prSet/>
      <dgm:spPr/>
      <dgm:t>
        <a:bodyPr/>
        <a:lstStyle/>
        <a:p>
          <a:endParaRPr lang="en-GB"/>
        </a:p>
      </dgm:t>
    </dgm:pt>
    <dgm:pt modelId="{785D7363-2E8B-4F53-B5A6-23A0DE1AC5D4}">
      <dgm:prSet/>
      <dgm:spPr/>
      <dgm:t>
        <a:bodyPr/>
        <a:lstStyle/>
        <a:p>
          <a:r>
            <a:rPr lang="en-GB" dirty="0"/>
            <a:t>Final</a:t>
          </a:r>
        </a:p>
      </dgm:t>
    </dgm:pt>
    <dgm:pt modelId="{8D17F45D-2044-4A58-BEB7-0EFCD0614491}" type="parTrans" cxnId="{8D8BBFFE-977D-41E6-BDDD-B8BD2E6C4E26}">
      <dgm:prSet/>
      <dgm:spPr/>
      <dgm:t>
        <a:bodyPr/>
        <a:lstStyle/>
        <a:p>
          <a:endParaRPr lang="en-GB"/>
        </a:p>
      </dgm:t>
    </dgm:pt>
    <dgm:pt modelId="{6424CEB2-3A1F-428D-B192-0BBBE2DFCE3C}" type="sibTrans" cxnId="{8D8BBFFE-977D-41E6-BDDD-B8BD2E6C4E26}">
      <dgm:prSet/>
      <dgm:spPr/>
      <dgm:t>
        <a:bodyPr/>
        <a:lstStyle/>
        <a:p>
          <a:endParaRPr lang="en-GB"/>
        </a:p>
      </dgm:t>
    </dgm:pt>
    <dgm:pt modelId="{1637C54C-0CC5-4E3A-BB28-12EB486D52E1}">
      <dgm:prSet/>
      <dgm:spPr/>
      <dgm:t>
        <a:bodyPr/>
        <a:lstStyle/>
        <a:p>
          <a:r>
            <a:rPr lang="en-GB" dirty="0"/>
            <a:t>Formal</a:t>
          </a:r>
        </a:p>
      </dgm:t>
    </dgm:pt>
    <dgm:pt modelId="{6D25A4A7-7967-4CF3-B1FF-15219D51F2A1}" type="parTrans" cxnId="{276FCEBA-C139-4339-8D10-D33F08B0021D}">
      <dgm:prSet/>
      <dgm:spPr/>
      <dgm:t>
        <a:bodyPr/>
        <a:lstStyle/>
        <a:p>
          <a:endParaRPr lang="en-GB"/>
        </a:p>
      </dgm:t>
    </dgm:pt>
    <dgm:pt modelId="{ECBF90AB-6FA3-49AA-9A2A-4FBEB1E3B2AE}" type="sibTrans" cxnId="{276FCEBA-C139-4339-8D10-D33F08B0021D}">
      <dgm:prSet/>
      <dgm:spPr/>
      <dgm:t>
        <a:bodyPr/>
        <a:lstStyle/>
        <a:p>
          <a:endParaRPr lang="en-GB"/>
        </a:p>
      </dgm:t>
    </dgm:pt>
    <dgm:pt modelId="{24ED1586-978D-4882-B6F4-0F0BE1FEB2FE}">
      <dgm:prSet/>
      <dgm:spPr/>
      <dgm:t>
        <a:bodyPr/>
        <a:lstStyle/>
        <a:p>
          <a:r>
            <a:rPr lang="en-GB" dirty="0"/>
            <a:t>Telos</a:t>
          </a:r>
        </a:p>
      </dgm:t>
    </dgm:pt>
    <dgm:pt modelId="{A3E82473-E245-4EFD-9E8A-7529EB95157D}" type="parTrans" cxnId="{2A955518-AC9F-4281-B321-B1C6DFAFFE1C}">
      <dgm:prSet/>
      <dgm:spPr/>
      <dgm:t>
        <a:bodyPr/>
        <a:lstStyle/>
        <a:p>
          <a:endParaRPr lang="en-GB"/>
        </a:p>
      </dgm:t>
    </dgm:pt>
    <dgm:pt modelId="{C61FE4A7-E346-45FB-A311-93709AAB7F93}" type="sibTrans" cxnId="{2A955518-AC9F-4281-B321-B1C6DFAFFE1C}">
      <dgm:prSet/>
      <dgm:spPr/>
      <dgm:t>
        <a:bodyPr/>
        <a:lstStyle/>
        <a:p>
          <a:endParaRPr lang="en-GB"/>
        </a:p>
      </dgm:t>
    </dgm:pt>
    <dgm:pt modelId="{B5076FBB-0FFD-4DE4-B532-DBDFF7271303}">
      <dgm:prSet/>
      <dgm:spPr/>
      <dgm:t>
        <a:bodyPr/>
        <a:lstStyle/>
        <a:p>
          <a:r>
            <a:rPr lang="en-GB" dirty="0"/>
            <a:t>Material</a:t>
          </a:r>
        </a:p>
      </dgm:t>
    </dgm:pt>
    <dgm:pt modelId="{4C5BECBE-BE64-491A-87AD-ACE1DB772A32}" type="parTrans" cxnId="{C8CB7F01-8AEC-4D90-8CA6-A4D9FB847536}">
      <dgm:prSet/>
      <dgm:spPr/>
      <dgm:t>
        <a:bodyPr/>
        <a:lstStyle/>
        <a:p>
          <a:endParaRPr lang="en-GB"/>
        </a:p>
      </dgm:t>
    </dgm:pt>
    <dgm:pt modelId="{0D19AF0D-2094-4A40-BF9F-A94CB1CFB37D}" type="sibTrans" cxnId="{C8CB7F01-8AEC-4D90-8CA6-A4D9FB847536}">
      <dgm:prSet/>
      <dgm:spPr/>
      <dgm:t>
        <a:bodyPr/>
        <a:lstStyle/>
        <a:p>
          <a:endParaRPr lang="en-GB"/>
        </a:p>
      </dgm:t>
    </dgm:pt>
    <dgm:pt modelId="{EA09F5B3-5718-46A3-B001-51DED9E728F9}">
      <dgm:prSet/>
      <dgm:spPr/>
      <dgm:t>
        <a:bodyPr/>
        <a:lstStyle/>
        <a:p>
          <a:r>
            <a:rPr lang="en-GB" dirty="0"/>
            <a:t>Cave</a:t>
          </a:r>
        </a:p>
      </dgm:t>
    </dgm:pt>
    <dgm:pt modelId="{4DCE16E4-F4E3-4BBB-9DEA-C8993C978A89}" type="parTrans" cxnId="{FCE88C38-3CBA-4E4C-8FC7-DD801D7CA7D6}">
      <dgm:prSet/>
      <dgm:spPr/>
      <dgm:t>
        <a:bodyPr/>
        <a:lstStyle/>
        <a:p>
          <a:endParaRPr lang="en-GB"/>
        </a:p>
      </dgm:t>
    </dgm:pt>
    <dgm:pt modelId="{20946177-D342-4B08-803B-AED186596019}" type="sibTrans" cxnId="{FCE88C38-3CBA-4E4C-8FC7-DD801D7CA7D6}">
      <dgm:prSet/>
      <dgm:spPr/>
      <dgm:t>
        <a:bodyPr/>
        <a:lstStyle/>
        <a:p>
          <a:endParaRPr lang="en-GB"/>
        </a:p>
      </dgm:t>
    </dgm:pt>
    <dgm:pt modelId="{1164513C-5134-4383-AFD8-809D72EC27DF}">
      <dgm:prSet/>
      <dgm:spPr/>
      <dgm:t>
        <a:bodyPr/>
        <a:lstStyle/>
        <a:p>
          <a:r>
            <a:rPr lang="en-GB" dirty="0"/>
            <a:t>Chariot</a:t>
          </a:r>
        </a:p>
      </dgm:t>
    </dgm:pt>
    <dgm:pt modelId="{B76F1344-F91F-451F-B927-697E0FB05C81}" type="parTrans" cxnId="{43234FF6-EA9D-4C4A-8BCF-25BE5EE0DC09}">
      <dgm:prSet/>
      <dgm:spPr/>
      <dgm:t>
        <a:bodyPr/>
        <a:lstStyle/>
        <a:p>
          <a:endParaRPr lang="en-GB"/>
        </a:p>
      </dgm:t>
    </dgm:pt>
    <dgm:pt modelId="{C6E27416-D3AA-44EB-B033-7099E7C0101E}" type="sibTrans" cxnId="{43234FF6-EA9D-4C4A-8BCF-25BE5EE0DC09}">
      <dgm:prSet/>
      <dgm:spPr/>
      <dgm:t>
        <a:bodyPr/>
        <a:lstStyle/>
        <a:p>
          <a:endParaRPr lang="en-GB"/>
        </a:p>
      </dgm:t>
    </dgm:pt>
    <dgm:pt modelId="{CDDFA92B-A98B-4368-AD1A-F10AE77BEDBA}">
      <dgm:prSet/>
      <dgm:spPr/>
      <dgm:t>
        <a:bodyPr/>
        <a:lstStyle/>
        <a:p>
          <a:r>
            <a:rPr lang="en-GB" dirty="0"/>
            <a:t>Wax and Seal</a:t>
          </a:r>
        </a:p>
      </dgm:t>
    </dgm:pt>
    <dgm:pt modelId="{64FBC47E-9E79-4760-B498-6AD2EC823E84}" type="parTrans" cxnId="{66120573-CF7E-4CB3-923C-3442ABFCB768}">
      <dgm:prSet/>
      <dgm:spPr/>
      <dgm:t>
        <a:bodyPr/>
        <a:lstStyle/>
        <a:p>
          <a:endParaRPr lang="en-GB"/>
        </a:p>
      </dgm:t>
    </dgm:pt>
    <dgm:pt modelId="{07C43938-334C-4B98-816F-BD38D493F26E}" type="sibTrans" cxnId="{66120573-CF7E-4CB3-923C-3442ABFCB768}">
      <dgm:prSet/>
      <dgm:spPr/>
      <dgm:t>
        <a:bodyPr/>
        <a:lstStyle/>
        <a:p>
          <a:endParaRPr lang="en-GB"/>
        </a:p>
      </dgm:t>
    </dgm:pt>
    <dgm:pt modelId="{2C0B26E2-B752-4FEC-8D46-ADAB09BEFC55}">
      <dgm:prSet/>
      <dgm:spPr/>
      <dgm:t>
        <a:bodyPr/>
        <a:lstStyle/>
        <a:p>
          <a:r>
            <a:rPr lang="en-GB" dirty="0"/>
            <a:t>Soul</a:t>
          </a:r>
        </a:p>
      </dgm:t>
    </dgm:pt>
    <dgm:pt modelId="{F66B07EC-5393-4433-97ED-D0E33412DE38}" type="parTrans" cxnId="{669926DB-2AFD-4C8A-88E9-F7B91F13435D}">
      <dgm:prSet/>
      <dgm:spPr/>
      <dgm:t>
        <a:bodyPr/>
        <a:lstStyle/>
        <a:p>
          <a:endParaRPr lang="en-GB"/>
        </a:p>
      </dgm:t>
    </dgm:pt>
    <dgm:pt modelId="{1D023FC5-2A03-48CB-8DC6-9493A1C690FB}" type="sibTrans" cxnId="{669926DB-2AFD-4C8A-88E9-F7B91F13435D}">
      <dgm:prSet/>
      <dgm:spPr/>
      <dgm:t>
        <a:bodyPr/>
        <a:lstStyle/>
        <a:p>
          <a:endParaRPr lang="en-GB"/>
        </a:p>
      </dgm:t>
    </dgm:pt>
    <dgm:pt modelId="{29DE6B02-634B-41A8-858B-6DCD4AA9B099}">
      <dgm:prSet/>
      <dgm:spPr/>
      <dgm:t>
        <a:bodyPr/>
        <a:lstStyle/>
        <a:p>
          <a:r>
            <a:rPr lang="en-GB" dirty="0"/>
            <a:t>Prime Mover</a:t>
          </a:r>
        </a:p>
      </dgm:t>
    </dgm:pt>
    <dgm:pt modelId="{1940CAEB-88ED-4EDB-9B24-4486627B7161}" type="parTrans" cxnId="{442DF7AE-CC42-4A75-9FE0-5D9D08BCF90A}">
      <dgm:prSet/>
      <dgm:spPr/>
      <dgm:t>
        <a:bodyPr/>
        <a:lstStyle/>
        <a:p>
          <a:endParaRPr lang="en-GB"/>
        </a:p>
      </dgm:t>
    </dgm:pt>
    <dgm:pt modelId="{86DEDE5D-EE5D-4A43-98A2-E4FB8B12D5F8}" type="sibTrans" cxnId="{442DF7AE-CC42-4A75-9FE0-5D9D08BCF90A}">
      <dgm:prSet/>
      <dgm:spPr/>
      <dgm:t>
        <a:bodyPr/>
        <a:lstStyle/>
        <a:p>
          <a:endParaRPr lang="en-GB"/>
        </a:p>
      </dgm:t>
    </dgm:pt>
    <dgm:pt modelId="{94A85883-82CA-4EB8-A1F0-413224FD0D98}">
      <dgm:prSet/>
      <dgm:spPr/>
      <dgm:t>
        <a:bodyPr/>
        <a:lstStyle/>
        <a:p>
          <a:r>
            <a:rPr lang="en-GB" dirty="0"/>
            <a:t>Form of the Good</a:t>
          </a:r>
        </a:p>
      </dgm:t>
    </dgm:pt>
    <dgm:pt modelId="{AFFE8653-D4A4-4129-B270-05F1616D2774}" type="parTrans" cxnId="{373C5D22-9AEA-43B1-B5DD-18604D3271D9}">
      <dgm:prSet/>
      <dgm:spPr/>
      <dgm:t>
        <a:bodyPr/>
        <a:lstStyle/>
        <a:p>
          <a:endParaRPr lang="en-GB"/>
        </a:p>
      </dgm:t>
    </dgm:pt>
    <dgm:pt modelId="{CE37187C-E098-48DF-B397-BBA1836434F2}" type="sibTrans" cxnId="{373C5D22-9AEA-43B1-B5DD-18604D3271D9}">
      <dgm:prSet/>
      <dgm:spPr/>
      <dgm:t>
        <a:bodyPr/>
        <a:lstStyle/>
        <a:p>
          <a:endParaRPr lang="en-GB"/>
        </a:p>
      </dgm:t>
    </dgm:pt>
    <dgm:pt modelId="{DC28B07F-A844-430E-9A8B-85DE317017BA}">
      <dgm:prSet/>
      <dgm:spPr/>
      <dgm:t>
        <a:bodyPr/>
        <a:lstStyle/>
        <a:p>
          <a:r>
            <a:rPr lang="en-GB" dirty="0"/>
            <a:t>Heraclitus ‘cant step into same river twice’</a:t>
          </a:r>
        </a:p>
      </dgm:t>
    </dgm:pt>
    <dgm:pt modelId="{C4C2950D-691C-4C81-A1BE-F2FD33EDF424}" type="parTrans" cxnId="{6EB2A888-8519-4EBE-84D7-495D417696B4}">
      <dgm:prSet/>
      <dgm:spPr/>
      <dgm:t>
        <a:bodyPr/>
        <a:lstStyle/>
        <a:p>
          <a:endParaRPr lang="en-GB"/>
        </a:p>
      </dgm:t>
    </dgm:pt>
    <dgm:pt modelId="{8A487ABF-A5E9-4845-98CD-79E7DA058ED7}" type="sibTrans" cxnId="{6EB2A888-8519-4EBE-84D7-495D417696B4}">
      <dgm:prSet/>
      <dgm:spPr/>
      <dgm:t>
        <a:bodyPr/>
        <a:lstStyle/>
        <a:p>
          <a:endParaRPr lang="en-GB"/>
        </a:p>
      </dgm:t>
    </dgm:pt>
    <dgm:pt modelId="{C17878C3-B838-4776-9CD4-38C17195E8AF}">
      <dgm:prSet/>
      <dgm:spPr/>
      <dgm:t>
        <a:bodyPr/>
        <a:lstStyle/>
        <a:p>
          <a:r>
            <a:rPr lang="en-GB" dirty="0"/>
            <a:t>A priori</a:t>
          </a:r>
        </a:p>
      </dgm:t>
    </dgm:pt>
    <dgm:pt modelId="{8301A6E1-2DA4-4E23-8EBA-C914EC8368CF}" type="parTrans" cxnId="{7B4287EA-4C5D-4D37-9560-AF0A4DE5DB53}">
      <dgm:prSet/>
      <dgm:spPr/>
      <dgm:t>
        <a:bodyPr/>
        <a:lstStyle/>
        <a:p>
          <a:endParaRPr lang="en-GB"/>
        </a:p>
      </dgm:t>
    </dgm:pt>
    <dgm:pt modelId="{7C7D3FAB-604E-416A-8D91-3223A92FCB99}" type="sibTrans" cxnId="{7B4287EA-4C5D-4D37-9560-AF0A4DE5DB53}">
      <dgm:prSet/>
      <dgm:spPr/>
      <dgm:t>
        <a:bodyPr/>
        <a:lstStyle/>
        <a:p>
          <a:endParaRPr lang="en-GB"/>
        </a:p>
      </dgm:t>
    </dgm:pt>
    <dgm:pt modelId="{C8BE950F-49AF-47CF-A112-86A73775F526}">
      <dgm:prSet/>
      <dgm:spPr/>
      <dgm:t>
        <a:bodyPr/>
        <a:lstStyle/>
        <a:p>
          <a:r>
            <a:rPr lang="en-GB" dirty="0"/>
            <a:t>A posteriori</a:t>
          </a:r>
        </a:p>
      </dgm:t>
    </dgm:pt>
    <dgm:pt modelId="{B3E20A79-C789-4AE7-8354-FE76DEEBCA8B}" type="parTrans" cxnId="{412BC6B5-CFB0-4EB1-9DC2-A094E236E4E1}">
      <dgm:prSet/>
      <dgm:spPr/>
      <dgm:t>
        <a:bodyPr/>
        <a:lstStyle/>
        <a:p>
          <a:endParaRPr lang="en-GB"/>
        </a:p>
      </dgm:t>
    </dgm:pt>
    <dgm:pt modelId="{2D5D2406-3FA4-4113-8484-3F31AF5140E1}" type="sibTrans" cxnId="{412BC6B5-CFB0-4EB1-9DC2-A094E236E4E1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D7ABEA1F-80C4-4D6A-B9BD-9D9267590EBA}" type="pres">
      <dgm:prSet presAssocID="{BD1C3BF8-11F6-4FCF-BF7C-96ACB38B4803}" presName="node" presStyleLbl="node1" presStyleIdx="0" presStyleCnt="16">
        <dgm:presLayoutVars>
          <dgm:bulletEnabled val="1"/>
        </dgm:presLayoutVars>
      </dgm:prSet>
      <dgm:spPr/>
    </dgm:pt>
    <dgm:pt modelId="{C12DECEE-FFFD-429B-A00F-85430D2BEAC3}" type="pres">
      <dgm:prSet presAssocID="{8404CEC8-95C5-4AC4-A232-CAEE21A5A795}" presName="sibTrans" presStyleCnt="0"/>
      <dgm:spPr/>
    </dgm:pt>
    <dgm:pt modelId="{7C068D65-09E8-44D1-9C61-BCCA293AFF8B}" type="pres">
      <dgm:prSet presAssocID="{C58FF5B9-1872-4BFC-A56B-321DE4BD07B5}" presName="node" presStyleLbl="node1" presStyleIdx="1" presStyleCnt="16">
        <dgm:presLayoutVars>
          <dgm:bulletEnabled val="1"/>
        </dgm:presLayoutVars>
      </dgm:prSet>
      <dgm:spPr/>
    </dgm:pt>
    <dgm:pt modelId="{F6B056D7-E28F-4F33-BC1C-9746C6980A92}" type="pres">
      <dgm:prSet presAssocID="{27F80D14-DEA7-44B2-9B6F-66B3F35D3392}" presName="sibTrans" presStyleCnt="0"/>
      <dgm:spPr/>
    </dgm:pt>
    <dgm:pt modelId="{E3822A34-10BD-432F-98DC-9D1FE79F578C}" type="pres">
      <dgm:prSet presAssocID="{B7A02D66-DEEA-4EC2-BEAE-397C3B321218}" presName="node" presStyleLbl="node1" presStyleIdx="2" presStyleCnt="16">
        <dgm:presLayoutVars>
          <dgm:bulletEnabled val="1"/>
        </dgm:presLayoutVars>
      </dgm:prSet>
      <dgm:spPr/>
    </dgm:pt>
    <dgm:pt modelId="{03690A68-AC2A-4395-B007-F093197A0424}" type="pres">
      <dgm:prSet presAssocID="{594DE51C-1112-4C12-ACDE-CF6E89414D88}" presName="sibTrans" presStyleCnt="0"/>
      <dgm:spPr/>
    </dgm:pt>
    <dgm:pt modelId="{CB6B1EBB-C2AF-4470-BEF6-A0D783E5D6BA}" type="pres">
      <dgm:prSet presAssocID="{785D7363-2E8B-4F53-B5A6-23A0DE1AC5D4}" presName="node" presStyleLbl="node1" presStyleIdx="3" presStyleCnt="16">
        <dgm:presLayoutVars>
          <dgm:bulletEnabled val="1"/>
        </dgm:presLayoutVars>
      </dgm:prSet>
      <dgm:spPr/>
    </dgm:pt>
    <dgm:pt modelId="{CE7ED316-F3BF-4F2F-AA4A-335F225655B8}" type="pres">
      <dgm:prSet presAssocID="{6424CEB2-3A1F-428D-B192-0BBBE2DFCE3C}" presName="sibTrans" presStyleCnt="0"/>
      <dgm:spPr/>
    </dgm:pt>
    <dgm:pt modelId="{1F1944C3-36BC-4654-8566-0F9A14C855BA}" type="pres">
      <dgm:prSet presAssocID="{1637C54C-0CC5-4E3A-BB28-12EB486D52E1}" presName="node" presStyleLbl="node1" presStyleIdx="4" presStyleCnt="16">
        <dgm:presLayoutVars>
          <dgm:bulletEnabled val="1"/>
        </dgm:presLayoutVars>
      </dgm:prSet>
      <dgm:spPr/>
    </dgm:pt>
    <dgm:pt modelId="{1DFFD459-7BCE-447C-B203-DEEE9FA2C3F2}" type="pres">
      <dgm:prSet presAssocID="{ECBF90AB-6FA3-49AA-9A2A-4FBEB1E3B2AE}" presName="sibTrans" presStyleCnt="0"/>
      <dgm:spPr/>
    </dgm:pt>
    <dgm:pt modelId="{C6979528-12BC-495E-BCFC-0D63BD35D8BB}" type="pres">
      <dgm:prSet presAssocID="{B5076FBB-0FFD-4DE4-B532-DBDFF7271303}" presName="node" presStyleLbl="node1" presStyleIdx="5" presStyleCnt="16">
        <dgm:presLayoutVars>
          <dgm:bulletEnabled val="1"/>
        </dgm:presLayoutVars>
      </dgm:prSet>
      <dgm:spPr/>
    </dgm:pt>
    <dgm:pt modelId="{D67FC94C-340D-42F5-8D94-08714D2F2CD9}" type="pres">
      <dgm:prSet presAssocID="{0D19AF0D-2094-4A40-BF9F-A94CB1CFB37D}" presName="sibTrans" presStyleCnt="0"/>
      <dgm:spPr/>
    </dgm:pt>
    <dgm:pt modelId="{2C6F96F1-3BDC-45F1-BB67-DF85C92A2F34}" type="pres">
      <dgm:prSet presAssocID="{24ED1586-978D-4882-B6F4-0F0BE1FEB2FE}" presName="node" presStyleLbl="node1" presStyleIdx="6" presStyleCnt="16">
        <dgm:presLayoutVars>
          <dgm:bulletEnabled val="1"/>
        </dgm:presLayoutVars>
      </dgm:prSet>
      <dgm:spPr/>
    </dgm:pt>
    <dgm:pt modelId="{08303A40-5C13-4AAA-9134-D2A579C70CCD}" type="pres">
      <dgm:prSet presAssocID="{C61FE4A7-E346-45FB-A311-93709AAB7F93}" presName="sibTrans" presStyleCnt="0"/>
      <dgm:spPr/>
    </dgm:pt>
    <dgm:pt modelId="{6531EB66-6091-451F-A917-3DBC3014C1BE}" type="pres">
      <dgm:prSet presAssocID="{EA09F5B3-5718-46A3-B001-51DED9E728F9}" presName="node" presStyleLbl="node1" presStyleIdx="7" presStyleCnt="16">
        <dgm:presLayoutVars>
          <dgm:bulletEnabled val="1"/>
        </dgm:presLayoutVars>
      </dgm:prSet>
      <dgm:spPr/>
    </dgm:pt>
    <dgm:pt modelId="{12BEC8A5-5496-4BED-8E7A-148C364134FD}" type="pres">
      <dgm:prSet presAssocID="{20946177-D342-4B08-803B-AED186596019}" presName="sibTrans" presStyleCnt="0"/>
      <dgm:spPr/>
    </dgm:pt>
    <dgm:pt modelId="{1C66E39B-86A1-4E06-A85E-14E9FDEB237F}" type="pres">
      <dgm:prSet presAssocID="{1164513C-5134-4383-AFD8-809D72EC27DF}" presName="node" presStyleLbl="node1" presStyleIdx="8" presStyleCnt="16">
        <dgm:presLayoutVars>
          <dgm:bulletEnabled val="1"/>
        </dgm:presLayoutVars>
      </dgm:prSet>
      <dgm:spPr/>
    </dgm:pt>
    <dgm:pt modelId="{55FAAC70-A761-4D96-9188-A6F5619DC529}" type="pres">
      <dgm:prSet presAssocID="{C6E27416-D3AA-44EB-B033-7099E7C0101E}" presName="sibTrans" presStyleCnt="0"/>
      <dgm:spPr/>
    </dgm:pt>
    <dgm:pt modelId="{CA2E1685-8544-4552-9286-1FB73B0FD661}" type="pres">
      <dgm:prSet presAssocID="{CDDFA92B-A98B-4368-AD1A-F10AE77BEDBA}" presName="node" presStyleLbl="node1" presStyleIdx="9" presStyleCnt="16">
        <dgm:presLayoutVars>
          <dgm:bulletEnabled val="1"/>
        </dgm:presLayoutVars>
      </dgm:prSet>
      <dgm:spPr/>
    </dgm:pt>
    <dgm:pt modelId="{BD67F846-076C-4A03-96E9-E34C956617D7}" type="pres">
      <dgm:prSet presAssocID="{07C43938-334C-4B98-816F-BD38D493F26E}" presName="sibTrans" presStyleCnt="0"/>
      <dgm:spPr/>
    </dgm:pt>
    <dgm:pt modelId="{45020C1A-4945-4F7E-80CB-37DAEE78E23D}" type="pres">
      <dgm:prSet presAssocID="{2C0B26E2-B752-4FEC-8D46-ADAB09BEFC55}" presName="node" presStyleLbl="node1" presStyleIdx="10" presStyleCnt="16">
        <dgm:presLayoutVars>
          <dgm:bulletEnabled val="1"/>
        </dgm:presLayoutVars>
      </dgm:prSet>
      <dgm:spPr/>
    </dgm:pt>
    <dgm:pt modelId="{8F69A769-E43C-4A09-A69C-7FB8190DEBB5}" type="pres">
      <dgm:prSet presAssocID="{1D023FC5-2A03-48CB-8DC6-9493A1C690FB}" presName="sibTrans" presStyleCnt="0"/>
      <dgm:spPr/>
    </dgm:pt>
    <dgm:pt modelId="{C17AE9EE-5EF2-4B8C-882D-4A3B43C56887}" type="pres">
      <dgm:prSet presAssocID="{29DE6B02-634B-41A8-858B-6DCD4AA9B099}" presName="node" presStyleLbl="node1" presStyleIdx="11" presStyleCnt="16">
        <dgm:presLayoutVars>
          <dgm:bulletEnabled val="1"/>
        </dgm:presLayoutVars>
      </dgm:prSet>
      <dgm:spPr/>
    </dgm:pt>
    <dgm:pt modelId="{08FED443-0F49-4078-8F62-739A804085D1}" type="pres">
      <dgm:prSet presAssocID="{86DEDE5D-EE5D-4A43-98A2-E4FB8B12D5F8}" presName="sibTrans" presStyleCnt="0"/>
      <dgm:spPr/>
    </dgm:pt>
    <dgm:pt modelId="{EC03BE3D-2374-4548-859C-7C5AE02AF760}" type="pres">
      <dgm:prSet presAssocID="{94A85883-82CA-4EB8-A1F0-413224FD0D98}" presName="node" presStyleLbl="node1" presStyleIdx="12" presStyleCnt="16">
        <dgm:presLayoutVars>
          <dgm:bulletEnabled val="1"/>
        </dgm:presLayoutVars>
      </dgm:prSet>
      <dgm:spPr/>
    </dgm:pt>
    <dgm:pt modelId="{67A740DB-E94D-4DAE-9C16-3D8F588A593E}" type="pres">
      <dgm:prSet presAssocID="{CE37187C-E098-48DF-B397-BBA1836434F2}" presName="sibTrans" presStyleCnt="0"/>
      <dgm:spPr/>
    </dgm:pt>
    <dgm:pt modelId="{C87F8ECE-9A03-4E20-90E3-068A8D1ADB1F}" type="pres">
      <dgm:prSet presAssocID="{C17878C3-B838-4776-9CD4-38C17195E8AF}" presName="node" presStyleLbl="node1" presStyleIdx="13" presStyleCnt="16">
        <dgm:presLayoutVars>
          <dgm:bulletEnabled val="1"/>
        </dgm:presLayoutVars>
      </dgm:prSet>
      <dgm:spPr/>
    </dgm:pt>
    <dgm:pt modelId="{1C90A878-65E0-45CB-A44A-B3100AA109C2}" type="pres">
      <dgm:prSet presAssocID="{7C7D3FAB-604E-416A-8D91-3223A92FCB99}" presName="sibTrans" presStyleCnt="0"/>
      <dgm:spPr/>
    </dgm:pt>
    <dgm:pt modelId="{CCBB05CC-65DD-4E7A-ABC8-411B17A01DFD}" type="pres">
      <dgm:prSet presAssocID="{C8BE950F-49AF-47CF-A112-86A73775F526}" presName="node" presStyleLbl="node1" presStyleIdx="14" presStyleCnt="16">
        <dgm:presLayoutVars>
          <dgm:bulletEnabled val="1"/>
        </dgm:presLayoutVars>
      </dgm:prSet>
      <dgm:spPr/>
    </dgm:pt>
    <dgm:pt modelId="{DD5E32A4-E58D-4887-A6CC-FF502848B392}" type="pres">
      <dgm:prSet presAssocID="{2D5D2406-3FA4-4113-8484-3F31AF5140E1}" presName="sibTrans" presStyleCnt="0"/>
      <dgm:spPr/>
    </dgm:pt>
    <dgm:pt modelId="{2F043DFD-39A0-47EC-A7F8-77A0CDB8EF4C}" type="pres">
      <dgm:prSet presAssocID="{DC28B07F-A844-430E-9A8B-85DE317017BA}" presName="node" presStyleLbl="node1" presStyleIdx="15" presStyleCnt="16">
        <dgm:presLayoutVars>
          <dgm:bulletEnabled val="1"/>
        </dgm:presLayoutVars>
      </dgm:prSet>
      <dgm:spPr/>
    </dgm:pt>
  </dgm:ptLst>
  <dgm:cxnLst>
    <dgm:cxn modelId="{AAC85700-6C4E-402D-BF3B-984C73432DFA}" type="presOf" srcId="{B5076FBB-0FFD-4DE4-B532-DBDFF7271303}" destId="{C6979528-12BC-495E-BCFC-0D63BD35D8BB}" srcOrd="0" destOrd="0" presId="urn:microsoft.com/office/officeart/2005/8/layout/default"/>
    <dgm:cxn modelId="{C8CB7F01-8AEC-4D90-8CA6-A4D9FB847536}" srcId="{C123B2FF-67C8-44F5-B86F-0D8925FE68BB}" destId="{B5076FBB-0FFD-4DE4-B532-DBDFF7271303}" srcOrd="5" destOrd="0" parTransId="{4C5BECBE-BE64-491A-87AD-ACE1DB772A32}" sibTransId="{0D19AF0D-2094-4A40-BF9F-A94CB1CFB37D}"/>
    <dgm:cxn modelId="{A5053103-04FA-482C-A972-834F8C1B7F40}" type="presOf" srcId="{94A85883-82CA-4EB8-A1F0-413224FD0D98}" destId="{EC03BE3D-2374-4548-859C-7C5AE02AF760}" srcOrd="0" destOrd="0" presId="urn:microsoft.com/office/officeart/2005/8/layout/default"/>
    <dgm:cxn modelId="{2A955518-AC9F-4281-B321-B1C6DFAFFE1C}" srcId="{C123B2FF-67C8-44F5-B86F-0D8925FE68BB}" destId="{24ED1586-978D-4882-B6F4-0F0BE1FEB2FE}" srcOrd="6" destOrd="0" parTransId="{A3E82473-E245-4EFD-9E8A-7529EB95157D}" sibTransId="{C61FE4A7-E346-45FB-A311-93709AAB7F93}"/>
    <dgm:cxn modelId="{373C5D22-9AEA-43B1-B5DD-18604D3271D9}" srcId="{C123B2FF-67C8-44F5-B86F-0D8925FE68BB}" destId="{94A85883-82CA-4EB8-A1F0-413224FD0D98}" srcOrd="12" destOrd="0" parTransId="{AFFE8653-D4A4-4129-B270-05F1616D2774}" sibTransId="{CE37187C-E098-48DF-B397-BBA1836434F2}"/>
    <dgm:cxn modelId="{29CB4623-3C43-4681-A0D4-55633FF4EB64}" type="presOf" srcId="{C8BE950F-49AF-47CF-A112-86A73775F526}" destId="{CCBB05CC-65DD-4E7A-ABC8-411B17A01DFD}" srcOrd="0" destOrd="0" presId="urn:microsoft.com/office/officeart/2005/8/layout/default"/>
    <dgm:cxn modelId="{9160162E-9AD5-4537-AC5F-648EB8F3D0D5}" type="presOf" srcId="{1164513C-5134-4383-AFD8-809D72EC27DF}" destId="{1C66E39B-86A1-4E06-A85E-14E9FDEB237F}" srcOrd="0" destOrd="0" presId="urn:microsoft.com/office/officeart/2005/8/layout/default"/>
    <dgm:cxn modelId="{FCE88C38-3CBA-4E4C-8FC7-DD801D7CA7D6}" srcId="{C123B2FF-67C8-44F5-B86F-0D8925FE68BB}" destId="{EA09F5B3-5718-46A3-B001-51DED9E728F9}" srcOrd="7" destOrd="0" parTransId="{4DCE16E4-F4E3-4BBB-9DEA-C8993C978A89}" sibTransId="{20946177-D342-4B08-803B-AED186596019}"/>
    <dgm:cxn modelId="{8D24923F-1593-4ECB-ACEB-8536B7FDB418}" type="presOf" srcId="{CDDFA92B-A98B-4368-AD1A-F10AE77BEDBA}" destId="{CA2E1685-8544-4552-9286-1FB73B0FD661}" srcOrd="0" destOrd="0" presId="urn:microsoft.com/office/officeart/2005/8/layout/default"/>
    <dgm:cxn modelId="{66120573-CF7E-4CB3-923C-3442ABFCB768}" srcId="{C123B2FF-67C8-44F5-B86F-0D8925FE68BB}" destId="{CDDFA92B-A98B-4368-AD1A-F10AE77BEDBA}" srcOrd="9" destOrd="0" parTransId="{64FBC47E-9E79-4760-B498-6AD2EC823E84}" sibTransId="{07C43938-334C-4B98-816F-BD38D493F26E}"/>
    <dgm:cxn modelId="{935ADA73-8BAF-4B09-AAAA-A5D1C60A37C3}" type="presOf" srcId="{1637C54C-0CC5-4E3A-BB28-12EB486D52E1}" destId="{1F1944C3-36BC-4654-8566-0F9A14C855BA}" srcOrd="0" destOrd="0" presId="urn:microsoft.com/office/officeart/2005/8/layout/default"/>
    <dgm:cxn modelId="{BF08E67F-0294-4739-A439-1EA92C16ED19}" type="presOf" srcId="{EA09F5B3-5718-46A3-B001-51DED9E728F9}" destId="{6531EB66-6091-451F-A917-3DBC3014C1BE}" srcOrd="0" destOrd="0" presId="urn:microsoft.com/office/officeart/2005/8/layout/default"/>
    <dgm:cxn modelId="{E6E21480-A952-4AA0-82BA-491AA7E15DDF}" type="presOf" srcId="{C58FF5B9-1872-4BFC-A56B-321DE4BD07B5}" destId="{7C068D65-09E8-44D1-9C61-BCCA293AFF8B}" srcOrd="0" destOrd="0" presId="urn:microsoft.com/office/officeart/2005/8/layout/default"/>
    <dgm:cxn modelId="{6EB2A888-8519-4EBE-84D7-495D417696B4}" srcId="{C123B2FF-67C8-44F5-B86F-0D8925FE68BB}" destId="{DC28B07F-A844-430E-9A8B-85DE317017BA}" srcOrd="15" destOrd="0" parTransId="{C4C2950D-691C-4C81-A1BE-F2FD33EDF424}" sibTransId="{8A487ABF-A5E9-4845-98CD-79E7DA058ED7}"/>
    <dgm:cxn modelId="{CBCB2594-77BB-41B6-B7C6-59D3E398AFFB}" type="presOf" srcId="{24ED1586-978D-4882-B6F4-0F0BE1FEB2FE}" destId="{2C6F96F1-3BDC-45F1-BB67-DF85C92A2F34}" srcOrd="0" destOrd="0" presId="urn:microsoft.com/office/officeart/2005/8/layout/default"/>
    <dgm:cxn modelId="{AADCDBA3-08D5-4A40-AA1F-C281EF49A5B3}" type="presOf" srcId="{29DE6B02-634B-41A8-858B-6DCD4AA9B099}" destId="{C17AE9EE-5EF2-4B8C-882D-4A3B43C56887}" srcOrd="0" destOrd="0" presId="urn:microsoft.com/office/officeart/2005/8/layout/default"/>
    <dgm:cxn modelId="{B1B31BA4-56EB-4107-AFAC-42B0BD8E53A3}" type="presOf" srcId="{B7A02D66-DEEA-4EC2-BEAE-397C3B321218}" destId="{E3822A34-10BD-432F-98DC-9D1FE79F578C}" srcOrd="0" destOrd="0" presId="urn:microsoft.com/office/officeart/2005/8/layout/default"/>
    <dgm:cxn modelId="{442DF7AE-CC42-4A75-9FE0-5D9D08BCF90A}" srcId="{C123B2FF-67C8-44F5-B86F-0D8925FE68BB}" destId="{29DE6B02-634B-41A8-858B-6DCD4AA9B099}" srcOrd="11" destOrd="0" parTransId="{1940CAEB-88ED-4EDB-9B24-4486627B7161}" sibTransId="{86DEDE5D-EE5D-4A43-98A2-E4FB8B12D5F8}"/>
    <dgm:cxn modelId="{412BC6B5-CFB0-4EB1-9DC2-A094E236E4E1}" srcId="{C123B2FF-67C8-44F5-B86F-0D8925FE68BB}" destId="{C8BE950F-49AF-47CF-A112-86A73775F526}" srcOrd="14" destOrd="0" parTransId="{B3E20A79-C789-4AE7-8354-FE76DEEBCA8B}" sibTransId="{2D5D2406-3FA4-4113-8484-3F31AF5140E1}"/>
    <dgm:cxn modelId="{276FCEBA-C139-4339-8D10-D33F08B0021D}" srcId="{C123B2FF-67C8-44F5-B86F-0D8925FE68BB}" destId="{1637C54C-0CC5-4E3A-BB28-12EB486D52E1}" srcOrd="4" destOrd="0" parTransId="{6D25A4A7-7967-4CF3-B1FF-15219D51F2A1}" sibTransId="{ECBF90AB-6FA3-49AA-9A2A-4FBEB1E3B2AE}"/>
    <dgm:cxn modelId="{5C8E34C3-1A25-440C-B5B8-0416FE18AE53}" srcId="{C123B2FF-67C8-44F5-B86F-0D8925FE68BB}" destId="{B7A02D66-DEEA-4EC2-BEAE-397C3B321218}" srcOrd="2" destOrd="0" parTransId="{0FF6198D-63B4-44D5-9241-B05A82AA18D2}" sibTransId="{594DE51C-1112-4C12-ACDE-CF6E89414D88}"/>
    <dgm:cxn modelId="{42D6C8C6-5730-460B-BC3F-383121014898}" type="presOf" srcId="{C17878C3-B838-4776-9CD4-38C17195E8AF}" destId="{C87F8ECE-9A03-4E20-90E3-068A8D1ADB1F}" srcOrd="0" destOrd="0" presId="urn:microsoft.com/office/officeart/2005/8/layout/default"/>
    <dgm:cxn modelId="{30F7E8D5-F633-4EFE-873C-BBE53DF5D94A}" type="presOf" srcId="{2C0B26E2-B752-4FEC-8D46-ADAB09BEFC55}" destId="{45020C1A-4945-4F7E-80CB-37DAEE78E23D}" srcOrd="0" destOrd="0" presId="urn:microsoft.com/office/officeart/2005/8/layout/default"/>
    <dgm:cxn modelId="{669926DB-2AFD-4C8A-88E9-F7B91F13435D}" srcId="{C123B2FF-67C8-44F5-B86F-0D8925FE68BB}" destId="{2C0B26E2-B752-4FEC-8D46-ADAB09BEFC55}" srcOrd="10" destOrd="0" parTransId="{F66B07EC-5393-4433-97ED-D0E33412DE38}" sibTransId="{1D023FC5-2A03-48CB-8DC6-9493A1C690FB}"/>
    <dgm:cxn modelId="{7B4287EA-4C5D-4D37-9560-AF0A4DE5DB53}" srcId="{C123B2FF-67C8-44F5-B86F-0D8925FE68BB}" destId="{C17878C3-B838-4776-9CD4-38C17195E8AF}" srcOrd="13" destOrd="0" parTransId="{8301A6E1-2DA4-4E23-8EBA-C914EC8368CF}" sibTransId="{7C7D3FAB-604E-416A-8D91-3223A92FCB99}"/>
    <dgm:cxn modelId="{1FCF85EC-C076-44F6-9FDD-018EEB7A9248}" type="presOf" srcId="{DC28B07F-A844-430E-9A8B-85DE317017BA}" destId="{2F043DFD-39A0-47EC-A7F8-77A0CDB8EF4C}" srcOrd="0" destOrd="0" presId="urn:microsoft.com/office/officeart/2005/8/layout/default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3B1CD1EE-DB88-42AE-8751-4100C63811BE}" type="presOf" srcId="{BD1C3BF8-11F6-4FCF-BF7C-96ACB38B4803}" destId="{D7ABEA1F-80C4-4D6A-B9BD-9D9267590EBA}" srcOrd="0" destOrd="0" presId="urn:microsoft.com/office/officeart/2005/8/layout/default"/>
    <dgm:cxn modelId="{842A2AF2-70D0-42C7-A7AC-C01D5EF5066D}" type="presOf" srcId="{785D7363-2E8B-4F53-B5A6-23A0DE1AC5D4}" destId="{CB6B1EBB-C2AF-4470-BEF6-A0D783E5D6BA}" srcOrd="0" destOrd="0" presId="urn:microsoft.com/office/officeart/2005/8/layout/default"/>
    <dgm:cxn modelId="{0F66F0F2-593E-4551-96E8-BC917EC1CBBF}" srcId="{C123B2FF-67C8-44F5-B86F-0D8925FE68BB}" destId="{C58FF5B9-1872-4BFC-A56B-321DE4BD07B5}" srcOrd="1" destOrd="0" parTransId="{CD66A3F0-D11B-4EF6-8BFA-8DD9BA7D2D3D}" sibTransId="{27F80D14-DEA7-44B2-9B6F-66B3F35D3392}"/>
    <dgm:cxn modelId="{43234FF6-EA9D-4C4A-8BCF-25BE5EE0DC09}" srcId="{C123B2FF-67C8-44F5-B86F-0D8925FE68BB}" destId="{1164513C-5134-4383-AFD8-809D72EC27DF}" srcOrd="8" destOrd="0" parTransId="{B76F1344-F91F-451F-B927-697E0FB05C81}" sibTransId="{C6E27416-D3AA-44EB-B033-7099E7C0101E}"/>
    <dgm:cxn modelId="{BAD343FA-55B5-4998-9A5D-0D94F5FADEFE}" srcId="{C123B2FF-67C8-44F5-B86F-0D8925FE68BB}" destId="{BD1C3BF8-11F6-4FCF-BF7C-96ACB38B4803}" srcOrd="0" destOrd="0" parTransId="{AA54E1EB-9D8E-4A6D-B3F4-5D504C0D4299}" sibTransId="{8404CEC8-95C5-4AC4-A232-CAEE21A5A795}"/>
    <dgm:cxn modelId="{8D8BBFFE-977D-41E6-BDDD-B8BD2E6C4E26}" srcId="{C123B2FF-67C8-44F5-B86F-0D8925FE68BB}" destId="{785D7363-2E8B-4F53-B5A6-23A0DE1AC5D4}" srcOrd="3" destOrd="0" parTransId="{8D17F45D-2044-4A58-BEB7-0EFCD0614491}" sibTransId="{6424CEB2-3A1F-428D-B192-0BBBE2DFCE3C}"/>
    <dgm:cxn modelId="{4E3F3A86-97E2-420C-B97F-F71589966D61}" type="presParOf" srcId="{0088C1F1-C28F-475E-BED5-A22CADB75BB9}" destId="{D7ABEA1F-80C4-4D6A-B9BD-9D9267590EBA}" srcOrd="0" destOrd="0" presId="urn:microsoft.com/office/officeart/2005/8/layout/default"/>
    <dgm:cxn modelId="{6F366FBD-203A-49ED-8E8C-DC2308D8FC21}" type="presParOf" srcId="{0088C1F1-C28F-475E-BED5-A22CADB75BB9}" destId="{C12DECEE-FFFD-429B-A00F-85430D2BEAC3}" srcOrd="1" destOrd="0" presId="urn:microsoft.com/office/officeart/2005/8/layout/default"/>
    <dgm:cxn modelId="{56A0E160-6500-4F8B-A6B1-D671B9482351}" type="presParOf" srcId="{0088C1F1-C28F-475E-BED5-A22CADB75BB9}" destId="{7C068D65-09E8-44D1-9C61-BCCA293AFF8B}" srcOrd="2" destOrd="0" presId="urn:microsoft.com/office/officeart/2005/8/layout/default"/>
    <dgm:cxn modelId="{C3A16975-A6AA-4AC7-BC4D-D18B006F3742}" type="presParOf" srcId="{0088C1F1-C28F-475E-BED5-A22CADB75BB9}" destId="{F6B056D7-E28F-4F33-BC1C-9746C6980A92}" srcOrd="3" destOrd="0" presId="urn:microsoft.com/office/officeart/2005/8/layout/default"/>
    <dgm:cxn modelId="{A5EBBCF8-889D-49DC-840B-BAE2B5E48B1C}" type="presParOf" srcId="{0088C1F1-C28F-475E-BED5-A22CADB75BB9}" destId="{E3822A34-10BD-432F-98DC-9D1FE79F578C}" srcOrd="4" destOrd="0" presId="urn:microsoft.com/office/officeart/2005/8/layout/default"/>
    <dgm:cxn modelId="{8ACD03D0-3415-49B4-A56A-36C55918C054}" type="presParOf" srcId="{0088C1F1-C28F-475E-BED5-A22CADB75BB9}" destId="{03690A68-AC2A-4395-B007-F093197A0424}" srcOrd="5" destOrd="0" presId="urn:microsoft.com/office/officeart/2005/8/layout/default"/>
    <dgm:cxn modelId="{2420FDB4-BF8D-407D-86A4-F04A9444C0D0}" type="presParOf" srcId="{0088C1F1-C28F-475E-BED5-A22CADB75BB9}" destId="{CB6B1EBB-C2AF-4470-BEF6-A0D783E5D6BA}" srcOrd="6" destOrd="0" presId="urn:microsoft.com/office/officeart/2005/8/layout/default"/>
    <dgm:cxn modelId="{2F1DE1CF-8D27-4342-8EB5-2D6870EA608F}" type="presParOf" srcId="{0088C1F1-C28F-475E-BED5-A22CADB75BB9}" destId="{CE7ED316-F3BF-4F2F-AA4A-335F225655B8}" srcOrd="7" destOrd="0" presId="urn:microsoft.com/office/officeart/2005/8/layout/default"/>
    <dgm:cxn modelId="{CC4CA444-A98F-42C1-BB9E-123DC1FF9D0C}" type="presParOf" srcId="{0088C1F1-C28F-475E-BED5-A22CADB75BB9}" destId="{1F1944C3-36BC-4654-8566-0F9A14C855BA}" srcOrd="8" destOrd="0" presId="urn:microsoft.com/office/officeart/2005/8/layout/default"/>
    <dgm:cxn modelId="{1B2FDAD9-EA6A-4BC9-92EB-70128AB4A131}" type="presParOf" srcId="{0088C1F1-C28F-475E-BED5-A22CADB75BB9}" destId="{1DFFD459-7BCE-447C-B203-DEEE9FA2C3F2}" srcOrd="9" destOrd="0" presId="urn:microsoft.com/office/officeart/2005/8/layout/default"/>
    <dgm:cxn modelId="{D3FA26DC-61C5-415E-ADA7-5BCE33053DA9}" type="presParOf" srcId="{0088C1F1-C28F-475E-BED5-A22CADB75BB9}" destId="{C6979528-12BC-495E-BCFC-0D63BD35D8BB}" srcOrd="10" destOrd="0" presId="urn:microsoft.com/office/officeart/2005/8/layout/default"/>
    <dgm:cxn modelId="{D9BAF983-2189-49DD-9DF5-A02D3FC6E6D6}" type="presParOf" srcId="{0088C1F1-C28F-475E-BED5-A22CADB75BB9}" destId="{D67FC94C-340D-42F5-8D94-08714D2F2CD9}" srcOrd="11" destOrd="0" presId="urn:microsoft.com/office/officeart/2005/8/layout/default"/>
    <dgm:cxn modelId="{05148211-1FE1-4698-84BF-7BD44B27FB2B}" type="presParOf" srcId="{0088C1F1-C28F-475E-BED5-A22CADB75BB9}" destId="{2C6F96F1-3BDC-45F1-BB67-DF85C92A2F34}" srcOrd="12" destOrd="0" presId="urn:microsoft.com/office/officeart/2005/8/layout/default"/>
    <dgm:cxn modelId="{182238DF-5466-4FE4-9FDB-8EC02864D5AE}" type="presParOf" srcId="{0088C1F1-C28F-475E-BED5-A22CADB75BB9}" destId="{08303A40-5C13-4AAA-9134-D2A579C70CCD}" srcOrd="13" destOrd="0" presId="urn:microsoft.com/office/officeart/2005/8/layout/default"/>
    <dgm:cxn modelId="{BCB40643-79A1-401D-AB7A-B016CFCAEDB0}" type="presParOf" srcId="{0088C1F1-C28F-475E-BED5-A22CADB75BB9}" destId="{6531EB66-6091-451F-A917-3DBC3014C1BE}" srcOrd="14" destOrd="0" presId="urn:microsoft.com/office/officeart/2005/8/layout/default"/>
    <dgm:cxn modelId="{77FC123E-E7BE-471C-991B-C2CDD1A9EB46}" type="presParOf" srcId="{0088C1F1-C28F-475E-BED5-A22CADB75BB9}" destId="{12BEC8A5-5496-4BED-8E7A-148C364134FD}" srcOrd="15" destOrd="0" presId="urn:microsoft.com/office/officeart/2005/8/layout/default"/>
    <dgm:cxn modelId="{DC3468E2-C971-4B5E-BC41-F3F5B583F3EF}" type="presParOf" srcId="{0088C1F1-C28F-475E-BED5-A22CADB75BB9}" destId="{1C66E39B-86A1-4E06-A85E-14E9FDEB237F}" srcOrd="16" destOrd="0" presId="urn:microsoft.com/office/officeart/2005/8/layout/default"/>
    <dgm:cxn modelId="{47D15A9B-6416-4D28-AD7A-B796134D1824}" type="presParOf" srcId="{0088C1F1-C28F-475E-BED5-A22CADB75BB9}" destId="{55FAAC70-A761-4D96-9188-A6F5619DC529}" srcOrd="17" destOrd="0" presId="urn:microsoft.com/office/officeart/2005/8/layout/default"/>
    <dgm:cxn modelId="{8F4DA443-DF59-43FB-9F38-8F412E73CAD5}" type="presParOf" srcId="{0088C1F1-C28F-475E-BED5-A22CADB75BB9}" destId="{CA2E1685-8544-4552-9286-1FB73B0FD661}" srcOrd="18" destOrd="0" presId="urn:microsoft.com/office/officeart/2005/8/layout/default"/>
    <dgm:cxn modelId="{2FF754F9-030A-408F-BBB5-3C6728F494DF}" type="presParOf" srcId="{0088C1F1-C28F-475E-BED5-A22CADB75BB9}" destId="{BD67F846-076C-4A03-96E9-E34C956617D7}" srcOrd="19" destOrd="0" presId="urn:microsoft.com/office/officeart/2005/8/layout/default"/>
    <dgm:cxn modelId="{244B8023-CA49-4B47-9048-F55672E401C9}" type="presParOf" srcId="{0088C1F1-C28F-475E-BED5-A22CADB75BB9}" destId="{45020C1A-4945-4F7E-80CB-37DAEE78E23D}" srcOrd="20" destOrd="0" presId="urn:microsoft.com/office/officeart/2005/8/layout/default"/>
    <dgm:cxn modelId="{1380BC30-4D63-4837-A6E5-23E0A405E233}" type="presParOf" srcId="{0088C1F1-C28F-475E-BED5-A22CADB75BB9}" destId="{8F69A769-E43C-4A09-A69C-7FB8190DEBB5}" srcOrd="21" destOrd="0" presId="urn:microsoft.com/office/officeart/2005/8/layout/default"/>
    <dgm:cxn modelId="{6EB4F942-0468-4458-BB7C-65CF3A0E8CC6}" type="presParOf" srcId="{0088C1F1-C28F-475E-BED5-A22CADB75BB9}" destId="{C17AE9EE-5EF2-4B8C-882D-4A3B43C56887}" srcOrd="22" destOrd="0" presId="urn:microsoft.com/office/officeart/2005/8/layout/default"/>
    <dgm:cxn modelId="{A009FDB5-3314-4A9E-A324-5B3BAEB3CF2F}" type="presParOf" srcId="{0088C1F1-C28F-475E-BED5-A22CADB75BB9}" destId="{08FED443-0F49-4078-8F62-739A804085D1}" srcOrd="23" destOrd="0" presId="urn:microsoft.com/office/officeart/2005/8/layout/default"/>
    <dgm:cxn modelId="{DA1AAFE3-5F9B-4AA3-84EC-3E9BE9E05B4B}" type="presParOf" srcId="{0088C1F1-C28F-475E-BED5-A22CADB75BB9}" destId="{EC03BE3D-2374-4548-859C-7C5AE02AF760}" srcOrd="24" destOrd="0" presId="urn:microsoft.com/office/officeart/2005/8/layout/default"/>
    <dgm:cxn modelId="{920292AC-694B-4F44-A1EB-C853A692E9AA}" type="presParOf" srcId="{0088C1F1-C28F-475E-BED5-A22CADB75BB9}" destId="{67A740DB-E94D-4DAE-9C16-3D8F588A593E}" srcOrd="25" destOrd="0" presId="urn:microsoft.com/office/officeart/2005/8/layout/default"/>
    <dgm:cxn modelId="{E4906F22-BA55-43AE-BA40-E0D42D13A536}" type="presParOf" srcId="{0088C1F1-C28F-475E-BED5-A22CADB75BB9}" destId="{C87F8ECE-9A03-4E20-90E3-068A8D1ADB1F}" srcOrd="26" destOrd="0" presId="urn:microsoft.com/office/officeart/2005/8/layout/default"/>
    <dgm:cxn modelId="{2B2B0070-D46D-49E7-8699-FAF592F14766}" type="presParOf" srcId="{0088C1F1-C28F-475E-BED5-A22CADB75BB9}" destId="{1C90A878-65E0-45CB-A44A-B3100AA109C2}" srcOrd="27" destOrd="0" presId="urn:microsoft.com/office/officeart/2005/8/layout/default"/>
    <dgm:cxn modelId="{5FB810CE-92F8-47E9-8B87-D4E2A84D1597}" type="presParOf" srcId="{0088C1F1-C28F-475E-BED5-A22CADB75BB9}" destId="{CCBB05CC-65DD-4E7A-ABC8-411B17A01DFD}" srcOrd="28" destOrd="0" presId="urn:microsoft.com/office/officeart/2005/8/layout/default"/>
    <dgm:cxn modelId="{41DEAE93-31A7-4771-B4A8-0351013D8645}" type="presParOf" srcId="{0088C1F1-C28F-475E-BED5-A22CADB75BB9}" destId="{DD5E32A4-E58D-4887-A6CC-FF502848B392}" srcOrd="29" destOrd="0" presId="urn:microsoft.com/office/officeart/2005/8/layout/default"/>
    <dgm:cxn modelId="{14FCA2D7-AA00-47D8-AEB4-71CD3CF9F3CC}" type="presParOf" srcId="{0088C1F1-C28F-475E-BED5-A22CADB75BB9}" destId="{2F043DFD-39A0-47EC-A7F8-77A0CDB8EF4C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82CD3D5D-ED24-4938-BBD1-D648DA95A7C0}">
      <dgm:prSet/>
      <dgm:spPr/>
      <dgm:t>
        <a:bodyPr/>
        <a:lstStyle/>
        <a:p>
          <a:r>
            <a:rPr lang="en-GB" dirty="0"/>
            <a:t>Kant</a:t>
          </a:r>
        </a:p>
      </dgm:t>
    </dgm:pt>
    <dgm:pt modelId="{59669B11-5D5E-4C59-A897-E759E7C811DC}" type="parTrans" cxnId="{4D795FD7-4EED-40B5-9642-E2F3214005A6}">
      <dgm:prSet/>
      <dgm:spPr/>
      <dgm:t>
        <a:bodyPr/>
        <a:lstStyle/>
        <a:p>
          <a:endParaRPr lang="en-GB"/>
        </a:p>
      </dgm:t>
    </dgm:pt>
    <dgm:pt modelId="{DB90CD26-2444-48EF-9A00-23F66931FF29}" type="sibTrans" cxnId="{4D795FD7-4EED-40B5-9642-E2F3214005A6}">
      <dgm:prSet/>
      <dgm:spPr/>
      <dgm:t>
        <a:bodyPr/>
        <a:lstStyle/>
        <a:p>
          <a:endParaRPr lang="en-GB"/>
        </a:p>
      </dgm:t>
    </dgm:pt>
    <dgm:pt modelId="{42576359-0B07-499C-B479-2694C45225BF}">
      <dgm:prSet/>
      <dgm:spPr/>
      <dgm:t>
        <a:bodyPr/>
        <a:lstStyle/>
        <a:p>
          <a:r>
            <a:rPr lang="en-GB" dirty="0"/>
            <a:t>Duty</a:t>
          </a:r>
        </a:p>
      </dgm:t>
    </dgm:pt>
    <dgm:pt modelId="{9E424320-A925-422C-BC3F-0D9EFD685FDF}" type="parTrans" cxnId="{8EEDBD55-8818-429F-BC49-FFE834D488AB}">
      <dgm:prSet/>
      <dgm:spPr/>
      <dgm:t>
        <a:bodyPr/>
        <a:lstStyle/>
        <a:p>
          <a:endParaRPr lang="en-GB"/>
        </a:p>
      </dgm:t>
    </dgm:pt>
    <dgm:pt modelId="{A6513FA1-7542-4C55-BC9B-65EF8E562684}" type="sibTrans" cxnId="{8EEDBD55-8818-429F-BC49-FFE834D488AB}">
      <dgm:prSet/>
      <dgm:spPr/>
      <dgm:t>
        <a:bodyPr/>
        <a:lstStyle/>
        <a:p>
          <a:endParaRPr lang="en-GB"/>
        </a:p>
      </dgm:t>
    </dgm:pt>
    <dgm:pt modelId="{247A81FC-0391-401C-9434-1E8929A3729C}">
      <dgm:prSet/>
      <dgm:spPr/>
      <dgm:t>
        <a:bodyPr/>
        <a:lstStyle/>
        <a:p>
          <a:r>
            <a:rPr lang="en-GB" dirty="0"/>
            <a:t>Categorical</a:t>
          </a:r>
        </a:p>
      </dgm:t>
    </dgm:pt>
    <dgm:pt modelId="{DC775470-2DCF-4A58-AF0B-CED74ABA1916}" type="parTrans" cxnId="{5209314A-7060-4ECE-8756-6A387779925B}">
      <dgm:prSet/>
      <dgm:spPr/>
      <dgm:t>
        <a:bodyPr/>
        <a:lstStyle/>
        <a:p>
          <a:endParaRPr lang="en-GB"/>
        </a:p>
      </dgm:t>
    </dgm:pt>
    <dgm:pt modelId="{312850A8-0DEF-4FD1-A4C8-B7A84D70BC47}" type="sibTrans" cxnId="{5209314A-7060-4ECE-8756-6A387779925B}">
      <dgm:prSet/>
      <dgm:spPr/>
      <dgm:t>
        <a:bodyPr/>
        <a:lstStyle/>
        <a:p>
          <a:endParaRPr lang="en-GB"/>
        </a:p>
      </dgm:t>
    </dgm:pt>
    <dgm:pt modelId="{2992FFD9-0105-4919-A236-87CD964B1861}">
      <dgm:prSet/>
      <dgm:spPr/>
      <dgm:t>
        <a:bodyPr/>
        <a:lstStyle/>
        <a:p>
          <a:r>
            <a:rPr lang="en-GB" dirty="0"/>
            <a:t>Hypothetical</a:t>
          </a:r>
        </a:p>
      </dgm:t>
    </dgm:pt>
    <dgm:pt modelId="{FE2775AF-26B7-46D6-AB56-400922C01651}" type="parTrans" cxnId="{8A5BA53B-BC87-427D-BC95-198E7859BED1}">
      <dgm:prSet/>
      <dgm:spPr/>
      <dgm:t>
        <a:bodyPr/>
        <a:lstStyle/>
        <a:p>
          <a:endParaRPr lang="en-GB"/>
        </a:p>
      </dgm:t>
    </dgm:pt>
    <dgm:pt modelId="{8392CE09-F7CA-4F38-AF3E-AB6E60A73DA7}" type="sibTrans" cxnId="{8A5BA53B-BC87-427D-BC95-198E7859BED1}">
      <dgm:prSet/>
      <dgm:spPr/>
      <dgm:t>
        <a:bodyPr/>
        <a:lstStyle/>
        <a:p>
          <a:endParaRPr lang="en-GB"/>
        </a:p>
      </dgm:t>
    </dgm:pt>
    <dgm:pt modelId="{CDC48408-7BB0-4437-9EE9-9C863E4CC9D8}">
      <dgm:prSet/>
      <dgm:spPr/>
      <dgm:t>
        <a:bodyPr/>
        <a:lstStyle/>
        <a:p>
          <a:r>
            <a:rPr lang="en-GB" dirty="0"/>
            <a:t>Good Will</a:t>
          </a:r>
        </a:p>
      </dgm:t>
    </dgm:pt>
    <dgm:pt modelId="{52649C47-A38D-4CA3-986A-9E3D1AE6F3EC}" type="parTrans" cxnId="{DD441BE4-6A8C-4E45-AF40-BBA04B4814BC}">
      <dgm:prSet/>
      <dgm:spPr/>
      <dgm:t>
        <a:bodyPr/>
        <a:lstStyle/>
        <a:p>
          <a:endParaRPr lang="en-GB"/>
        </a:p>
      </dgm:t>
    </dgm:pt>
    <dgm:pt modelId="{E07677D1-4B34-4192-8E16-25B9168ABA09}" type="sibTrans" cxnId="{DD441BE4-6A8C-4E45-AF40-BBA04B4814BC}">
      <dgm:prSet/>
      <dgm:spPr/>
      <dgm:t>
        <a:bodyPr/>
        <a:lstStyle/>
        <a:p>
          <a:endParaRPr lang="en-GB"/>
        </a:p>
      </dgm:t>
    </dgm:pt>
    <dgm:pt modelId="{2F28E1AB-8FF4-4B98-A4EF-CD10D97ECFF0}">
      <dgm:prSet/>
      <dgm:spPr/>
      <dgm:t>
        <a:bodyPr/>
        <a:lstStyle/>
        <a:p>
          <a:r>
            <a:rPr lang="en-GB" dirty="0"/>
            <a:t>Universal Law</a:t>
          </a:r>
        </a:p>
      </dgm:t>
    </dgm:pt>
    <dgm:pt modelId="{B41198DC-4199-40B1-A7B1-8B8F9AFD3346}" type="parTrans" cxnId="{77C8BDC7-8940-44EB-B168-2961A0F502B1}">
      <dgm:prSet/>
      <dgm:spPr/>
      <dgm:t>
        <a:bodyPr/>
        <a:lstStyle/>
        <a:p>
          <a:endParaRPr lang="en-GB"/>
        </a:p>
      </dgm:t>
    </dgm:pt>
    <dgm:pt modelId="{3D35A68F-940B-415B-BE94-B8281B5392A4}" type="sibTrans" cxnId="{77C8BDC7-8940-44EB-B168-2961A0F502B1}">
      <dgm:prSet/>
      <dgm:spPr/>
      <dgm:t>
        <a:bodyPr/>
        <a:lstStyle/>
        <a:p>
          <a:endParaRPr lang="en-GB"/>
        </a:p>
      </dgm:t>
    </dgm:pt>
    <dgm:pt modelId="{580A1BDF-C5F5-4605-923F-20380CE2B7A8}">
      <dgm:prSet/>
      <dgm:spPr/>
      <dgm:t>
        <a:bodyPr/>
        <a:lstStyle/>
        <a:p>
          <a:r>
            <a:rPr lang="en-GB" dirty="0"/>
            <a:t>Ends</a:t>
          </a:r>
        </a:p>
      </dgm:t>
    </dgm:pt>
    <dgm:pt modelId="{D5CEDD14-90EB-4414-800D-EB88426F33F4}" type="parTrans" cxnId="{A89E4E3A-E4EE-452F-AB91-8974509E3D97}">
      <dgm:prSet/>
      <dgm:spPr/>
      <dgm:t>
        <a:bodyPr/>
        <a:lstStyle/>
        <a:p>
          <a:endParaRPr lang="en-GB"/>
        </a:p>
      </dgm:t>
    </dgm:pt>
    <dgm:pt modelId="{A760F729-2469-47E9-BC0B-844B35376FED}" type="sibTrans" cxnId="{A89E4E3A-E4EE-452F-AB91-8974509E3D97}">
      <dgm:prSet/>
      <dgm:spPr/>
      <dgm:t>
        <a:bodyPr/>
        <a:lstStyle/>
        <a:p>
          <a:endParaRPr lang="en-GB"/>
        </a:p>
      </dgm:t>
    </dgm:pt>
    <dgm:pt modelId="{213C810B-5520-4E88-A76C-2E5DB6AF645D}">
      <dgm:prSet/>
      <dgm:spPr/>
      <dgm:t>
        <a:bodyPr/>
        <a:lstStyle/>
        <a:p>
          <a:r>
            <a:rPr lang="en-GB" dirty="0"/>
            <a:t>Means</a:t>
          </a:r>
        </a:p>
      </dgm:t>
    </dgm:pt>
    <dgm:pt modelId="{2C2E7B61-62B6-4E7C-AD96-B45ECCD9F037}" type="parTrans" cxnId="{7954DB0C-7766-4B67-A7FC-5EA35C5181A5}">
      <dgm:prSet/>
      <dgm:spPr/>
      <dgm:t>
        <a:bodyPr/>
        <a:lstStyle/>
        <a:p>
          <a:endParaRPr lang="en-GB"/>
        </a:p>
      </dgm:t>
    </dgm:pt>
    <dgm:pt modelId="{09EDB8D8-2E10-49B2-98F0-B68D5CDFBBF2}" type="sibTrans" cxnId="{7954DB0C-7766-4B67-A7FC-5EA35C5181A5}">
      <dgm:prSet/>
      <dgm:spPr/>
      <dgm:t>
        <a:bodyPr/>
        <a:lstStyle/>
        <a:p>
          <a:endParaRPr lang="en-GB"/>
        </a:p>
      </dgm:t>
    </dgm:pt>
    <dgm:pt modelId="{D4D26E7C-A06C-420F-9169-517CEBDF2272}">
      <dgm:prSet/>
      <dgm:spPr/>
      <dgm:t>
        <a:bodyPr/>
        <a:lstStyle/>
        <a:p>
          <a:r>
            <a:rPr lang="en-GB" dirty="0"/>
            <a:t>Kingdom of Ends</a:t>
          </a:r>
        </a:p>
      </dgm:t>
    </dgm:pt>
    <dgm:pt modelId="{9DCA745B-8E4D-49FD-BE9B-93643579EA6F}" type="parTrans" cxnId="{D0876B74-677F-45D4-B123-ED01270E079A}">
      <dgm:prSet/>
      <dgm:spPr/>
      <dgm:t>
        <a:bodyPr/>
        <a:lstStyle/>
        <a:p>
          <a:endParaRPr lang="en-GB"/>
        </a:p>
      </dgm:t>
    </dgm:pt>
    <dgm:pt modelId="{F340DCCB-B432-41AE-A14C-E821935E100A}" type="sibTrans" cxnId="{D0876B74-677F-45D4-B123-ED01270E079A}">
      <dgm:prSet/>
      <dgm:spPr/>
      <dgm:t>
        <a:bodyPr/>
        <a:lstStyle/>
        <a:p>
          <a:endParaRPr lang="en-GB"/>
        </a:p>
      </dgm:t>
    </dgm:pt>
    <dgm:pt modelId="{DFEABC36-AB80-4D9C-A364-85D75D66941F}">
      <dgm:prSet/>
      <dgm:spPr/>
      <dgm:t>
        <a:bodyPr/>
        <a:lstStyle/>
        <a:p>
          <a:r>
            <a:rPr lang="en-GB" dirty="0"/>
            <a:t>Prima Facie Duties</a:t>
          </a:r>
        </a:p>
      </dgm:t>
    </dgm:pt>
    <dgm:pt modelId="{F6D62BDC-BE2B-44C7-8005-A6B9C9000177}" type="parTrans" cxnId="{7DA43E48-FDE0-4EC9-B00E-22B986FECBDC}">
      <dgm:prSet/>
      <dgm:spPr/>
      <dgm:t>
        <a:bodyPr/>
        <a:lstStyle/>
        <a:p>
          <a:endParaRPr lang="en-GB"/>
        </a:p>
      </dgm:t>
    </dgm:pt>
    <dgm:pt modelId="{84392882-26AC-45CE-A3B0-43CC89E3C608}" type="sibTrans" cxnId="{7DA43E48-FDE0-4EC9-B00E-22B986FECBDC}">
      <dgm:prSet/>
      <dgm:spPr/>
      <dgm:t>
        <a:bodyPr/>
        <a:lstStyle/>
        <a:p>
          <a:endParaRPr lang="en-GB"/>
        </a:p>
      </dgm:t>
    </dgm:pt>
    <dgm:pt modelId="{A17C03C9-96EA-4E3D-8580-2DD80FFBB3EE}">
      <dgm:prSet/>
      <dgm:spPr/>
      <dgm:t>
        <a:bodyPr/>
        <a:lstStyle/>
        <a:p>
          <a:r>
            <a:rPr lang="en-GB" i="1" dirty="0" err="1"/>
            <a:t>Summum</a:t>
          </a:r>
          <a:r>
            <a:rPr lang="en-GB" i="1" dirty="0"/>
            <a:t> </a:t>
          </a:r>
          <a:r>
            <a:rPr lang="en-GB" i="1" dirty="0" err="1"/>
            <a:t>Bonum</a:t>
          </a:r>
          <a:endParaRPr lang="en-GB" i="1" dirty="0"/>
        </a:p>
      </dgm:t>
    </dgm:pt>
    <dgm:pt modelId="{B676704D-C3F8-4434-AD50-F56C2EBEDBE4}" type="parTrans" cxnId="{1763D766-0907-450C-A860-993CF6B908A7}">
      <dgm:prSet/>
      <dgm:spPr/>
      <dgm:t>
        <a:bodyPr/>
        <a:lstStyle/>
        <a:p>
          <a:endParaRPr lang="en-GB"/>
        </a:p>
      </dgm:t>
    </dgm:pt>
    <dgm:pt modelId="{A11A5F63-7056-40BF-BE61-93FE9EC81EAE}" type="sibTrans" cxnId="{1763D766-0907-450C-A860-993CF6B908A7}">
      <dgm:prSet/>
      <dgm:spPr/>
      <dgm:t>
        <a:bodyPr/>
        <a:lstStyle/>
        <a:p>
          <a:endParaRPr lang="en-GB"/>
        </a:p>
      </dgm:t>
    </dgm:pt>
    <dgm:pt modelId="{E162153B-E051-4719-9482-1DB02F0FAC86}">
      <dgm:prSet/>
      <dgm:spPr/>
      <dgm:t>
        <a:bodyPr/>
        <a:lstStyle/>
        <a:p>
          <a:r>
            <a:rPr lang="en-GB" dirty="0"/>
            <a:t>Practical Reasoning</a:t>
          </a:r>
        </a:p>
      </dgm:t>
    </dgm:pt>
    <dgm:pt modelId="{D49FEB22-AEEF-46FA-966A-812A16CC7A3F}" type="parTrans" cxnId="{4CA8F313-8A3E-4E7F-9894-5D11949861B5}">
      <dgm:prSet/>
      <dgm:spPr/>
      <dgm:t>
        <a:bodyPr/>
        <a:lstStyle/>
        <a:p>
          <a:endParaRPr lang="en-GB"/>
        </a:p>
      </dgm:t>
    </dgm:pt>
    <dgm:pt modelId="{3525D529-CABB-4701-B7E2-4E97B7223558}" type="sibTrans" cxnId="{4CA8F313-8A3E-4E7F-9894-5D11949861B5}">
      <dgm:prSet/>
      <dgm:spPr/>
      <dgm:t>
        <a:bodyPr/>
        <a:lstStyle/>
        <a:p>
          <a:endParaRPr lang="en-GB"/>
        </a:p>
      </dgm:t>
    </dgm:pt>
    <dgm:pt modelId="{3B7F3DC1-B4CF-44A1-9DF0-6D16FA74A58C}">
      <dgm:prSet/>
      <dgm:spPr/>
      <dgm:t>
        <a:bodyPr/>
        <a:lstStyle/>
        <a:p>
          <a:r>
            <a:rPr lang="en-GB" dirty="0"/>
            <a:t>W.D. Ross</a:t>
          </a:r>
        </a:p>
      </dgm:t>
    </dgm:pt>
    <dgm:pt modelId="{919E7D07-D1D4-450C-9A78-8A43781BD597}" type="parTrans" cxnId="{62502C7C-67E3-41FB-9C5B-FBE59B743FC0}">
      <dgm:prSet/>
      <dgm:spPr/>
      <dgm:t>
        <a:bodyPr/>
        <a:lstStyle/>
        <a:p>
          <a:endParaRPr lang="en-GB"/>
        </a:p>
      </dgm:t>
    </dgm:pt>
    <dgm:pt modelId="{D081ED72-4ECF-4918-98BB-3424079F27F1}" type="sibTrans" cxnId="{62502C7C-67E3-41FB-9C5B-FBE59B743FC0}">
      <dgm:prSet/>
      <dgm:spPr/>
      <dgm:t>
        <a:bodyPr/>
        <a:lstStyle/>
        <a:p>
          <a:endParaRPr lang="en-GB"/>
        </a:p>
      </dgm:t>
    </dgm:pt>
    <dgm:pt modelId="{A6B0804C-BD2C-4AAF-9141-82958B983925}">
      <dgm:prSet/>
      <dgm:spPr/>
      <dgm:t>
        <a:bodyPr/>
        <a:lstStyle/>
        <a:p>
          <a:r>
            <a:rPr lang="en-GB" dirty="0"/>
            <a:t>Macintyre</a:t>
          </a:r>
        </a:p>
      </dgm:t>
    </dgm:pt>
    <dgm:pt modelId="{E594BE2E-73E8-4692-9DA9-47AE36FC9B7E}" type="parTrans" cxnId="{F6442411-D972-40D1-BFC6-D502BA5FB9D4}">
      <dgm:prSet/>
      <dgm:spPr/>
      <dgm:t>
        <a:bodyPr/>
        <a:lstStyle/>
        <a:p>
          <a:endParaRPr lang="en-GB"/>
        </a:p>
      </dgm:t>
    </dgm:pt>
    <dgm:pt modelId="{F68367AC-4858-4BE3-92C3-981C72A96629}" type="sibTrans" cxnId="{F6442411-D972-40D1-BFC6-D502BA5FB9D4}">
      <dgm:prSet/>
      <dgm:spPr/>
      <dgm:t>
        <a:bodyPr/>
        <a:lstStyle/>
        <a:p>
          <a:endParaRPr lang="en-GB"/>
        </a:p>
      </dgm:t>
    </dgm:pt>
    <dgm:pt modelId="{9F17810B-9D7B-431A-B8A5-A25F83544368}">
      <dgm:prSet/>
      <dgm:spPr/>
      <dgm:t>
        <a:bodyPr/>
        <a:lstStyle/>
        <a:p>
          <a:r>
            <a:rPr lang="en-GB" dirty="0"/>
            <a:t>Maxim</a:t>
          </a:r>
        </a:p>
      </dgm:t>
    </dgm:pt>
    <dgm:pt modelId="{E4C9D975-DBC2-4E23-9A15-AC7225B4ADF7}" type="parTrans" cxnId="{E4F3A33A-0BA5-4468-80EE-601E54C25091}">
      <dgm:prSet/>
      <dgm:spPr/>
      <dgm:t>
        <a:bodyPr/>
        <a:lstStyle/>
        <a:p>
          <a:endParaRPr lang="en-GB"/>
        </a:p>
      </dgm:t>
    </dgm:pt>
    <dgm:pt modelId="{6E52A76D-CDC3-4C84-8B7D-E61212DFCF7C}" type="sibTrans" cxnId="{E4F3A33A-0BA5-4468-80EE-601E54C25091}">
      <dgm:prSet/>
      <dgm:spPr/>
      <dgm:t>
        <a:bodyPr/>
        <a:lstStyle/>
        <a:p>
          <a:endParaRPr lang="en-GB"/>
        </a:p>
      </dgm:t>
    </dgm:pt>
    <dgm:pt modelId="{D237D27E-ECE1-46B2-AD1C-0D59DB8F953D}">
      <dgm:prSet/>
      <dgm:spPr/>
      <dgm:t>
        <a:bodyPr/>
        <a:lstStyle/>
        <a:p>
          <a:r>
            <a:rPr lang="en-GB" dirty="0" err="1"/>
            <a:t>Suprarational</a:t>
          </a:r>
          <a:r>
            <a:rPr lang="en-GB" dirty="0"/>
            <a:t> aliens</a:t>
          </a:r>
        </a:p>
      </dgm:t>
    </dgm:pt>
    <dgm:pt modelId="{6EC18950-3BD5-4EB9-BACF-C67BFAEC9169}" type="parTrans" cxnId="{EE85B324-4C2E-4D70-A729-BB6C0C0C1318}">
      <dgm:prSet/>
      <dgm:spPr/>
      <dgm:t>
        <a:bodyPr/>
        <a:lstStyle/>
        <a:p>
          <a:endParaRPr lang="en-GB"/>
        </a:p>
      </dgm:t>
    </dgm:pt>
    <dgm:pt modelId="{BCA6EE2F-1571-4D29-BBF2-5162F1FA2A83}" type="sibTrans" cxnId="{EE85B324-4C2E-4D70-A729-BB6C0C0C1318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99BE7D59-2AB7-4172-B773-653C06921DAF}" type="pres">
      <dgm:prSet presAssocID="{82CD3D5D-ED24-4938-BBD1-D648DA95A7C0}" presName="node" presStyleLbl="node1" presStyleIdx="0" presStyleCnt="16">
        <dgm:presLayoutVars>
          <dgm:bulletEnabled val="1"/>
        </dgm:presLayoutVars>
      </dgm:prSet>
      <dgm:spPr/>
    </dgm:pt>
    <dgm:pt modelId="{FD3C17E1-A40F-49DA-8A31-14E2EF208E28}" type="pres">
      <dgm:prSet presAssocID="{DB90CD26-2444-48EF-9A00-23F66931FF29}" presName="sibTrans" presStyleCnt="0"/>
      <dgm:spPr/>
    </dgm:pt>
    <dgm:pt modelId="{D7799033-7FEC-4283-93AD-64788A74B525}" type="pres">
      <dgm:prSet presAssocID="{42576359-0B07-499C-B479-2694C45225BF}" presName="node" presStyleLbl="node1" presStyleIdx="1" presStyleCnt="16">
        <dgm:presLayoutVars>
          <dgm:bulletEnabled val="1"/>
        </dgm:presLayoutVars>
      </dgm:prSet>
      <dgm:spPr/>
    </dgm:pt>
    <dgm:pt modelId="{B32B3508-57BC-47EA-903C-D08B63DE411A}" type="pres">
      <dgm:prSet presAssocID="{A6513FA1-7542-4C55-BC9B-65EF8E562684}" presName="sibTrans" presStyleCnt="0"/>
      <dgm:spPr/>
    </dgm:pt>
    <dgm:pt modelId="{64210E34-2E8C-4F52-9C8F-683A2E27AA8A}" type="pres">
      <dgm:prSet presAssocID="{247A81FC-0391-401C-9434-1E8929A3729C}" presName="node" presStyleLbl="node1" presStyleIdx="2" presStyleCnt="16">
        <dgm:presLayoutVars>
          <dgm:bulletEnabled val="1"/>
        </dgm:presLayoutVars>
      </dgm:prSet>
      <dgm:spPr/>
    </dgm:pt>
    <dgm:pt modelId="{6B62B3C4-2554-4A5C-B01C-00D9D5010246}" type="pres">
      <dgm:prSet presAssocID="{312850A8-0DEF-4FD1-A4C8-B7A84D70BC47}" presName="sibTrans" presStyleCnt="0"/>
      <dgm:spPr/>
    </dgm:pt>
    <dgm:pt modelId="{1B17525A-C243-43C2-B7DF-EDC982F4F11C}" type="pres">
      <dgm:prSet presAssocID="{2992FFD9-0105-4919-A236-87CD964B1861}" presName="node" presStyleLbl="node1" presStyleIdx="3" presStyleCnt="16">
        <dgm:presLayoutVars>
          <dgm:bulletEnabled val="1"/>
        </dgm:presLayoutVars>
      </dgm:prSet>
      <dgm:spPr/>
    </dgm:pt>
    <dgm:pt modelId="{786F6975-E062-4392-BE03-9E40FE36FC1A}" type="pres">
      <dgm:prSet presAssocID="{8392CE09-F7CA-4F38-AF3E-AB6E60A73DA7}" presName="sibTrans" presStyleCnt="0"/>
      <dgm:spPr/>
    </dgm:pt>
    <dgm:pt modelId="{A17B9506-DB1E-44E3-BE54-99977E292FEF}" type="pres">
      <dgm:prSet presAssocID="{CDC48408-7BB0-4437-9EE9-9C863E4CC9D8}" presName="node" presStyleLbl="node1" presStyleIdx="4" presStyleCnt="16">
        <dgm:presLayoutVars>
          <dgm:bulletEnabled val="1"/>
        </dgm:presLayoutVars>
      </dgm:prSet>
      <dgm:spPr/>
    </dgm:pt>
    <dgm:pt modelId="{B80256AC-AEF1-421F-9244-4F664FD18BED}" type="pres">
      <dgm:prSet presAssocID="{E07677D1-4B34-4192-8E16-25B9168ABA09}" presName="sibTrans" presStyleCnt="0"/>
      <dgm:spPr/>
    </dgm:pt>
    <dgm:pt modelId="{3F39CB61-CDDF-4FCB-BB89-CCB6A45F4C52}" type="pres">
      <dgm:prSet presAssocID="{2F28E1AB-8FF4-4B98-A4EF-CD10D97ECFF0}" presName="node" presStyleLbl="node1" presStyleIdx="5" presStyleCnt="16">
        <dgm:presLayoutVars>
          <dgm:bulletEnabled val="1"/>
        </dgm:presLayoutVars>
      </dgm:prSet>
      <dgm:spPr/>
    </dgm:pt>
    <dgm:pt modelId="{E2DF208F-128A-4F78-A701-971D5A7D2ACD}" type="pres">
      <dgm:prSet presAssocID="{3D35A68F-940B-415B-BE94-B8281B5392A4}" presName="sibTrans" presStyleCnt="0"/>
      <dgm:spPr/>
    </dgm:pt>
    <dgm:pt modelId="{351A4405-8100-4766-9B3C-496D2C8094A9}" type="pres">
      <dgm:prSet presAssocID="{580A1BDF-C5F5-4605-923F-20380CE2B7A8}" presName="node" presStyleLbl="node1" presStyleIdx="6" presStyleCnt="16">
        <dgm:presLayoutVars>
          <dgm:bulletEnabled val="1"/>
        </dgm:presLayoutVars>
      </dgm:prSet>
      <dgm:spPr/>
    </dgm:pt>
    <dgm:pt modelId="{73DF0D93-CA35-4510-AB46-F53AE3568B37}" type="pres">
      <dgm:prSet presAssocID="{A760F729-2469-47E9-BC0B-844B35376FED}" presName="sibTrans" presStyleCnt="0"/>
      <dgm:spPr/>
    </dgm:pt>
    <dgm:pt modelId="{11F97E33-C20F-4C04-BD2A-9EBA7A830204}" type="pres">
      <dgm:prSet presAssocID="{213C810B-5520-4E88-A76C-2E5DB6AF645D}" presName="node" presStyleLbl="node1" presStyleIdx="7" presStyleCnt="16">
        <dgm:presLayoutVars>
          <dgm:bulletEnabled val="1"/>
        </dgm:presLayoutVars>
      </dgm:prSet>
      <dgm:spPr/>
    </dgm:pt>
    <dgm:pt modelId="{1CEC82B2-9100-4490-A6DD-DC9C07B6D2CC}" type="pres">
      <dgm:prSet presAssocID="{09EDB8D8-2E10-49B2-98F0-B68D5CDFBBF2}" presName="sibTrans" presStyleCnt="0"/>
      <dgm:spPr/>
    </dgm:pt>
    <dgm:pt modelId="{AE5A6FB7-F59A-4462-A5FC-69114520A01B}" type="pres">
      <dgm:prSet presAssocID="{D4D26E7C-A06C-420F-9169-517CEBDF2272}" presName="node" presStyleLbl="node1" presStyleIdx="8" presStyleCnt="16">
        <dgm:presLayoutVars>
          <dgm:bulletEnabled val="1"/>
        </dgm:presLayoutVars>
      </dgm:prSet>
      <dgm:spPr/>
    </dgm:pt>
    <dgm:pt modelId="{412CA24A-7006-434E-B94A-4126A007F80E}" type="pres">
      <dgm:prSet presAssocID="{F340DCCB-B432-41AE-A14C-E821935E100A}" presName="sibTrans" presStyleCnt="0"/>
      <dgm:spPr/>
    </dgm:pt>
    <dgm:pt modelId="{A72D4585-4A37-4025-B185-B6CD1861627E}" type="pres">
      <dgm:prSet presAssocID="{DFEABC36-AB80-4D9C-A364-85D75D66941F}" presName="node" presStyleLbl="node1" presStyleIdx="9" presStyleCnt="16">
        <dgm:presLayoutVars>
          <dgm:bulletEnabled val="1"/>
        </dgm:presLayoutVars>
      </dgm:prSet>
      <dgm:spPr/>
    </dgm:pt>
    <dgm:pt modelId="{7683C8E7-9AEE-4836-80E0-0353E1204D8D}" type="pres">
      <dgm:prSet presAssocID="{84392882-26AC-45CE-A3B0-43CC89E3C608}" presName="sibTrans" presStyleCnt="0"/>
      <dgm:spPr/>
    </dgm:pt>
    <dgm:pt modelId="{34874837-165A-43DB-8B12-98F170D44A17}" type="pres">
      <dgm:prSet presAssocID="{A17C03C9-96EA-4E3D-8580-2DD80FFBB3EE}" presName="node" presStyleLbl="node1" presStyleIdx="10" presStyleCnt="16">
        <dgm:presLayoutVars>
          <dgm:bulletEnabled val="1"/>
        </dgm:presLayoutVars>
      </dgm:prSet>
      <dgm:spPr/>
    </dgm:pt>
    <dgm:pt modelId="{D60599C0-34FC-4186-8FFF-9C55C765D359}" type="pres">
      <dgm:prSet presAssocID="{A11A5F63-7056-40BF-BE61-93FE9EC81EAE}" presName="sibTrans" presStyleCnt="0"/>
      <dgm:spPr/>
    </dgm:pt>
    <dgm:pt modelId="{33E88B17-8FE8-4867-A14F-F4274EC0DF49}" type="pres">
      <dgm:prSet presAssocID="{E162153B-E051-4719-9482-1DB02F0FAC86}" presName="node" presStyleLbl="node1" presStyleIdx="11" presStyleCnt="16">
        <dgm:presLayoutVars>
          <dgm:bulletEnabled val="1"/>
        </dgm:presLayoutVars>
      </dgm:prSet>
      <dgm:spPr/>
    </dgm:pt>
    <dgm:pt modelId="{458DB895-1CAA-4177-B07C-0EB8A7B0CE3A}" type="pres">
      <dgm:prSet presAssocID="{3525D529-CABB-4701-B7E2-4E97B7223558}" presName="sibTrans" presStyleCnt="0"/>
      <dgm:spPr/>
    </dgm:pt>
    <dgm:pt modelId="{CDA4CFB8-5168-45D9-BD56-39247A0ED876}" type="pres">
      <dgm:prSet presAssocID="{A6B0804C-BD2C-4AAF-9141-82958B983925}" presName="node" presStyleLbl="node1" presStyleIdx="12" presStyleCnt="16">
        <dgm:presLayoutVars>
          <dgm:bulletEnabled val="1"/>
        </dgm:presLayoutVars>
      </dgm:prSet>
      <dgm:spPr/>
    </dgm:pt>
    <dgm:pt modelId="{EC330F4D-AE61-46D4-84E5-CF024F3487EF}" type="pres">
      <dgm:prSet presAssocID="{F68367AC-4858-4BE3-92C3-981C72A96629}" presName="sibTrans" presStyleCnt="0"/>
      <dgm:spPr/>
    </dgm:pt>
    <dgm:pt modelId="{660CDB49-ADCF-42E2-870A-030C0EDE17E3}" type="pres">
      <dgm:prSet presAssocID="{9F17810B-9D7B-431A-B8A5-A25F83544368}" presName="node" presStyleLbl="node1" presStyleIdx="13" presStyleCnt="16">
        <dgm:presLayoutVars>
          <dgm:bulletEnabled val="1"/>
        </dgm:presLayoutVars>
      </dgm:prSet>
      <dgm:spPr/>
    </dgm:pt>
    <dgm:pt modelId="{2AC9A0D4-01D2-444C-B6B2-4645AE83AC85}" type="pres">
      <dgm:prSet presAssocID="{6E52A76D-CDC3-4C84-8B7D-E61212DFCF7C}" presName="sibTrans" presStyleCnt="0"/>
      <dgm:spPr/>
    </dgm:pt>
    <dgm:pt modelId="{22AD2A0E-8EC8-49D5-8EA8-FE6804E59739}" type="pres">
      <dgm:prSet presAssocID="{D237D27E-ECE1-46B2-AD1C-0D59DB8F953D}" presName="node" presStyleLbl="node1" presStyleIdx="14" presStyleCnt="16">
        <dgm:presLayoutVars>
          <dgm:bulletEnabled val="1"/>
        </dgm:presLayoutVars>
      </dgm:prSet>
      <dgm:spPr/>
    </dgm:pt>
    <dgm:pt modelId="{33ACD156-E957-4F07-A0FF-BCA16433F8DC}" type="pres">
      <dgm:prSet presAssocID="{BCA6EE2F-1571-4D29-BBF2-5162F1FA2A83}" presName="sibTrans" presStyleCnt="0"/>
      <dgm:spPr/>
    </dgm:pt>
    <dgm:pt modelId="{1A360FC3-A49F-4179-BBE7-F00842D15E1C}" type="pres">
      <dgm:prSet presAssocID="{3B7F3DC1-B4CF-44A1-9DF0-6D16FA74A58C}" presName="node" presStyleLbl="node1" presStyleIdx="15" presStyleCnt="16">
        <dgm:presLayoutVars>
          <dgm:bulletEnabled val="1"/>
        </dgm:presLayoutVars>
      </dgm:prSet>
      <dgm:spPr/>
    </dgm:pt>
  </dgm:ptLst>
  <dgm:cxnLst>
    <dgm:cxn modelId="{7954DB0C-7766-4B67-A7FC-5EA35C5181A5}" srcId="{C123B2FF-67C8-44F5-B86F-0D8925FE68BB}" destId="{213C810B-5520-4E88-A76C-2E5DB6AF645D}" srcOrd="7" destOrd="0" parTransId="{2C2E7B61-62B6-4E7C-AD96-B45ECCD9F037}" sibTransId="{09EDB8D8-2E10-49B2-98F0-B68D5CDFBBF2}"/>
    <dgm:cxn modelId="{F6442411-D972-40D1-BFC6-D502BA5FB9D4}" srcId="{C123B2FF-67C8-44F5-B86F-0D8925FE68BB}" destId="{A6B0804C-BD2C-4AAF-9141-82958B983925}" srcOrd="12" destOrd="0" parTransId="{E594BE2E-73E8-4692-9DA9-47AE36FC9B7E}" sibTransId="{F68367AC-4858-4BE3-92C3-981C72A96629}"/>
    <dgm:cxn modelId="{4CA8F313-8A3E-4E7F-9894-5D11949861B5}" srcId="{C123B2FF-67C8-44F5-B86F-0D8925FE68BB}" destId="{E162153B-E051-4719-9482-1DB02F0FAC86}" srcOrd="11" destOrd="0" parTransId="{D49FEB22-AEEF-46FA-966A-812A16CC7A3F}" sibTransId="{3525D529-CABB-4701-B7E2-4E97B7223558}"/>
    <dgm:cxn modelId="{803CCF14-7A75-4832-9EED-9DE4408AFD43}" type="presOf" srcId="{213C810B-5520-4E88-A76C-2E5DB6AF645D}" destId="{11F97E33-C20F-4C04-BD2A-9EBA7A830204}" srcOrd="0" destOrd="0" presId="urn:microsoft.com/office/officeart/2005/8/layout/default"/>
    <dgm:cxn modelId="{3F850523-B20B-49EB-AD88-053943148C29}" type="presOf" srcId="{42576359-0B07-499C-B479-2694C45225BF}" destId="{D7799033-7FEC-4283-93AD-64788A74B525}" srcOrd="0" destOrd="0" presId="urn:microsoft.com/office/officeart/2005/8/layout/default"/>
    <dgm:cxn modelId="{EE85B324-4C2E-4D70-A729-BB6C0C0C1318}" srcId="{C123B2FF-67C8-44F5-B86F-0D8925FE68BB}" destId="{D237D27E-ECE1-46B2-AD1C-0D59DB8F953D}" srcOrd="14" destOrd="0" parTransId="{6EC18950-3BD5-4EB9-BACF-C67BFAEC9169}" sibTransId="{BCA6EE2F-1571-4D29-BBF2-5162F1FA2A83}"/>
    <dgm:cxn modelId="{3BD54431-623A-4540-8150-1A17F08706A5}" type="presOf" srcId="{247A81FC-0391-401C-9434-1E8929A3729C}" destId="{64210E34-2E8C-4F52-9C8F-683A2E27AA8A}" srcOrd="0" destOrd="0" presId="urn:microsoft.com/office/officeart/2005/8/layout/default"/>
    <dgm:cxn modelId="{A89E4E3A-E4EE-452F-AB91-8974509E3D97}" srcId="{C123B2FF-67C8-44F5-B86F-0D8925FE68BB}" destId="{580A1BDF-C5F5-4605-923F-20380CE2B7A8}" srcOrd="6" destOrd="0" parTransId="{D5CEDD14-90EB-4414-800D-EB88426F33F4}" sibTransId="{A760F729-2469-47E9-BC0B-844B35376FED}"/>
    <dgm:cxn modelId="{E4F3A33A-0BA5-4468-80EE-601E54C25091}" srcId="{C123B2FF-67C8-44F5-B86F-0D8925FE68BB}" destId="{9F17810B-9D7B-431A-B8A5-A25F83544368}" srcOrd="13" destOrd="0" parTransId="{E4C9D975-DBC2-4E23-9A15-AC7225B4ADF7}" sibTransId="{6E52A76D-CDC3-4C84-8B7D-E61212DFCF7C}"/>
    <dgm:cxn modelId="{71F5BB3A-B38F-4AAE-8A4C-981AAD2A08C6}" type="presOf" srcId="{DFEABC36-AB80-4D9C-A364-85D75D66941F}" destId="{A72D4585-4A37-4025-B185-B6CD1861627E}" srcOrd="0" destOrd="0" presId="urn:microsoft.com/office/officeart/2005/8/layout/default"/>
    <dgm:cxn modelId="{8A5BA53B-BC87-427D-BC95-198E7859BED1}" srcId="{C123B2FF-67C8-44F5-B86F-0D8925FE68BB}" destId="{2992FFD9-0105-4919-A236-87CD964B1861}" srcOrd="3" destOrd="0" parTransId="{FE2775AF-26B7-46D6-AB56-400922C01651}" sibTransId="{8392CE09-F7CA-4F38-AF3E-AB6E60A73DA7}"/>
    <dgm:cxn modelId="{1763D766-0907-450C-A860-993CF6B908A7}" srcId="{C123B2FF-67C8-44F5-B86F-0D8925FE68BB}" destId="{A17C03C9-96EA-4E3D-8580-2DD80FFBB3EE}" srcOrd="10" destOrd="0" parTransId="{B676704D-C3F8-4434-AD50-F56C2EBEDBE4}" sibTransId="{A11A5F63-7056-40BF-BE61-93FE9EC81EAE}"/>
    <dgm:cxn modelId="{7DA43E48-FDE0-4EC9-B00E-22B986FECBDC}" srcId="{C123B2FF-67C8-44F5-B86F-0D8925FE68BB}" destId="{DFEABC36-AB80-4D9C-A364-85D75D66941F}" srcOrd="9" destOrd="0" parTransId="{F6D62BDC-BE2B-44C7-8005-A6B9C9000177}" sibTransId="{84392882-26AC-45CE-A3B0-43CC89E3C608}"/>
    <dgm:cxn modelId="{5209314A-7060-4ECE-8756-6A387779925B}" srcId="{C123B2FF-67C8-44F5-B86F-0D8925FE68BB}" destId="{247A81FC-0391-401C-9434-1E8929A3729C}" srcOrd="2" destOrd="0" parTransId="{DC775470-2DCF-4A58-AF0B-CED74ABA1916}" sibTransId="{312850A8-0DEF-4FD1-A4C8-B7A84D70BC47}"/>
    <dgm:cxn modelId="{EF71384F-3EAF-4AA8-82AC-47492F25E296}" type="presOf" srcId="{580A1BDF-C5F5-4605-923F-20380CE2B7A8}" destId="{351A4405-8100-4766-9B3C-496D2C8094A9}" srcOrd="0" destOrd="0" presId="urn:microsoft.com/office/officeart/2005/8/layout/default"/>
    <dgm:cxn modelId="{E94BA271-BC4C-4164-AF3D-F7058317C2AB}" type="presOf" srcId="{D237D27E-ECE1-46B2-AD1C-0D59DB8F953D}" destId="{22AD2A0E-8EC8-49D5-8EA8-FE6804E59739}" srcOrd="0" destOrd="0" presId="urn:microsoft.com/office/officeart/2005/8/layout/default"/>
    <dgm:cxn modelId="{D0876B74-677F-45D4-B123-ED01270E079A}" srcId="{C123B2FF-67C8-44F5-B86F-0D8925FE68BB}" destId="{D4D26E7C-A06C-420F-9169-517CEBDF2272}" srcOrd="8" destOrd="0" parTransId="{9DCA745B-8E4D-49FD-BE9B-93643579EA6F}" sibTransId="{F340DCCB-B432-41AE-A14C-E821935E100A}"/>
    <dgm:cxn modelId="{B03B9975-6C68-4CE5-B553-2397D4D4A397}" type="presOf" srcId="{9F17810B-9D7B-431A-B8A5-A25F83544368}" destId="{660CDB49-ADCF-42E2-870A-030C0EDE17E3}" srcOrd="0" destOrd="0" presId="urn:microsoft.com/office/officeart/2005/8/layout/default"/>
    <dgm:cxn modelId="{8EEDBD55-8818-429F-BC49-FFE834D488AB}" srcId="{C123B2FF-67C8-44F5-B86F-0D8925FE68BB}" destId="{42576359-0B07-499C-B479-2694C45225BF}" srcOrd="1" destOrd="0" parTransId="{9E424320-A925-422C-BC3F-0D9EFD685FDF}" sibTransId="{A6513FA1-7542-4C55-BC9B-65EF8E562684}"/>
    <dgm:cxn modelId="{FEFFBB77-2F98-431C-9741-CE42E9A5BD30}" type="presOf" srcId="{82CD3D5D-ED24-4938-BBD1-D648DA95A7C0}" destId="{99BE7D59-2AB7-4172-B773-653C06921DAF}" srcOrd="0" destOrd="0" presId="urn:microsoft.com/office/officeart/2005/8/layout/default"/>
    <dgm:cxn modelId="{D0EB957B-8BA8-47A7-958C-121B7119EBC5}" type="presOf" srcId="{2992FFD9-0105-4919-A236-87CD964B1861}" destId="{1B17525A-C243-43C2-B7DF-EDC982F4F11C}" srcOrd="0" destOrd="0" presId="urn:microsoft.com/office/officeart/2005/8/layout/default"/>
    <dgm:cxn modelId="{62502C7C-67E3-41FB-9C5B-FBE59B743FC0}" srcId="{C123B2FF-67C8-44F5-B86F-0D8925FE68BB}" destId="{3B7F3DC1-B4CF-44A1-9DF0-6D16FA74A58C}" srcOrd="15" destOrd="0" parTransId="{919E7D07-D1D4-450C-9A78-8A43781BD597}" sibTransId="{D081ED72-4ECF-4918-98BB-3424079F27F1}"/>
    <dgm:cxn modelId="{BE631F87-43D1-4646-A185-E7F36C21EF1B}" type="presOf" srcId="{2F28E1AB-8FF4-4B98-A4EF-CD10D97ECFF0}" destId="{3F39CB61-CDDF-4FCB-BB89-CCB6A45F4C52}" srcOrd="0" destOrd="0" presId="urn:microsoft.com/office/officeart/2005/8/layout/default"/>
    <dgm:cxn modelId="{ED424889-DEB1-4775-BBC7-4458762FB137}" type="presOf" srcId="{CDC48408-7BB0-4437-9EE9-9C863E4CC9D8}" destId="{A17B9506-DB1E-44E3-BE54-99977E292FEF}" srcOrd="0" destOrd="0" presId="urn:microsoft.com/office/officeart/2005/8/layout/default"/>
    <dgm:cxn modelId="{05CD5199-5774-4EA0-891C-B0646A49B3B7}" type="presOf" srcId="{E162153B-E051-4719-9482-1DB02F0FAC86}" destId="{33E88B17-8FE8-4867-A14F-F4274EC0DF49}" srcOrd="0" destOrd="0" presId="urn:microsoft.com/office/officeart/2005/8/layout/default"/>
    <dgm:cxn modelId="{B3D7E8B3-AD06-402F-B992-7B5B7DC9F244}" type="presOf" srcId="{3B7F3DC1-B4CF-44A1-9DF0-6D16FA74A58C}" destId="{1A360FC3-A49F-4179-BBE7-F00842D15E1C}" srcOrd="0" destOrd="0" presId="urn:microsoft.com/office/officeart/2005/8/layout/default"/>
    <dgm:cxn modelId="{5CBF4DB4-5207-4B89-B100-7A1282BF7604}" type="presOf" srcId="{D4D26E7C-A06C-420F-9169-517CEBDF2272}" destId="{AE5A6FB7-F59A-4462-A5FC-69114520A01B}" srcOrd="0" destOrd="0" presId="urn:microsoft.com/office/officeart/2005/8/layout/default"/>
    <dgm:cxn modelId="{367922C7-0223-4C8F-A1FA-F5010F44BFD3}" type="presOf" srcId="{A6B0804C-BD2C-4AAF-9141-82958B983925}" destId="{CDA4CFB8-5168-45D9-BD56-39247A0ED876}" srcOrd="0" destOrd="0" presId="urn:microsoft.com/office/officeart/2005/8/layout/default"/>
    <dgm:cxn modelId="{77C8BDC7-8940-44EB-B168-2961A0F502B1}" srcId="{C123B2FF-67C8-44F5-B86F-0D8925FE68BB}" destId="{2F28E1AB-8FF4-4B98-A4EF-CD10D97ECFF0}" srcOrd="5" destOrd="0" parTransId="{B41198DC-4199-40B1-A7B1-8B8F9AFD3346}" sibTransId="{3D35A68F-940B-415B-BE94-B8281B5392A4}"/>
    <dgm:cxn modelId="{4D795FD7-4EED-40B5-9642-E2F3214005A6}" srcId="{C123B2FF-67C8-44F5-B86F-0D8925FE68BB}" destId="{82CD3D5D-ED24-4938-BBD1-D648DA95A7C0}" srcOrd="0" destOrd="0" parTransId="{59669B11-5D5E-4C59-A897-E759E7C811DC}" sibTransId="{DB90CD26-2444-48EF-9A00-23F66931FF29}"/>
    <dgm:cxn modelId="{DD441BE4-6A8C-4E45-AF40-BBA04B4814BC}" srcId="{C123B2FF-67C8-44F5-B86F-0D8925FE68BB}" destId="{CDC48408-7BB0-4437-9EE9-9C863E4CC9D8}" srcOrd="4" destOrd="0" parTransId="{52649C47-A38D-4CA3-986A-9E3D1AE6F3EC}" sibTransId="{E07677D1-4B34-4192-8E16-25B9168ABA09}"/>
    <dgm:cxn modelId="{FDF0B1E8-1631-4A7B-B6BB-55041D84C264}" type="presOf" srcId="{A17C03C9-96EA-4E3D-8580-2DD80FFBB3EE}" destId="{34874837-165A-43DB-8B12-98F170D44A17}" srcOrd="0" destOrd="0" presId="urn:microsoft.com/office/officeart/2005/8/layout/default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880FC1AB-A5E3-4F12-B369-FD3E0724164D}" type="presParOf" srcId="{0088C1F1-C28F-475E-BED5-A22CADB75BB9}" destId="{99BE7D59-2AB7-4172-B773-653C06921DAF}" srcOrd="0" destOrd="0" presId="urn:microsoft.com/office/officeart/2005/8/layout/default"/>
    <dgm:cxn modelId="{6DDA1232-AC69-4059-9944-CDF3BA18F309}" type="presParOf" srcId="{0088C1F1-C28F-475E-BED5-A22CADB75BB9}" destId="{FD3C17E1-A40F-49DA-8A31-14E2EF208E28}" srcOrd="1" destOrd="0" presId="urn:microsoft.com/office/officeart/2005/8/layout/default"/>
    <dgm:cxn modelId="{C21FF2F3-95AD-4310-BB29-EC51F2C9B114}" type="presParOf" srcId="{0088C1F1-C28F-475E-BED5-A22CADB75BB9}" destId="{D7799033-7FEC-4283-93AD-64788A74B525}" srcOrd="2" destOrd="0" presId="urn:microsoft.com/office/officeart/2005/8/layout/default"/>
    <dgm:cxn modelId="{8B8348B3-00F5-4331-8797-D109E6BAF449}" type="presParOf" srcId="{0088C1F1-C28F-475E-BED5-A22CADB75BB9}" destId="{B32B3508-57BC-47EA-903C-D08B63DE411A}" srcOrd="3" destOrd="0" presId="urn:microsoft.com/office/officeart/2005/8/layout/default"/>
    <dgm:cxn modelId="{A5B3A34B-6374-478F-AE78-3FD6D21D6D8D}" type="presParOf" srcId="{0088C1F1-C28F-475E-BED5-A22CADB75BB9}" destId="{64210E34-2E8C-4F52-9C8F-683A2E27AA8A}" srcOrd="4" destOrd="0" presId="urn:microsoft.com/office/officeart/2005/8/layout/default"/>
    <dgm:cxn modelId="{FB210C5A-F923-44A1-863D-109A0168EF7A}" type="presParOf" srcId="{0088C1F1-C28F-475E-BED5-A22CADB75BB9}" destId="{6B62B3C4-2554-4A5C-B01C-00D9D5010246}" srcOrd="5" destOrd="0" presId="urn:microsoft.com/office/officeart/2005/8/layout/default"/>
    <dgm:cxn modelId="{10E5627B-2F95-48A1-BD7C-5BB48A03E723}" type="presParOf" srcId="{0088C1F1-C28F-475E-BED5-A22CADB75BB9}" destId="{1B17525A-C243-43C2-B7DF-EDC982F4F11C}" srcOrd="6" destOrd="0" presId="urn:microsoft.com/office/officeart/2005/8/layout/default"/>
    <dgm:cxn modelId="{932105BF-217B-498E-9265-53EC8196B6E4}" type="presParOf" srcId="{0088C1F1-C28F-475E-BED5-A22CADB75BB9}" destId="{786F6975-E062-4392-BE03-9E40FE36FC1A}" srcOrd="7" destOrd="0" presId="urn:microsoft.com/office/officeart/2005/8/layout/default"/>
    <dgm:cxn modelId="{65E968B3-AC0B-4F19-A623-2EAF41A215E2}" type="presParOf" srcId="{0088C1F1-C28F-475E-BED5-A22CADB75BB9}" destId="{A17B9506-DB1E-44E3-BE54-99977E292FEF}" srcOrd="8" destOrd="0" presId="urn:microsoft.com/office/officeart/2005/8/layout/default"/>
    <dgm:cxn modelId="{31F9C65F-82BA-4BFF-AFDA-58E974D2BA0F}" type="presParOf" srcId="{0088C1F1-C28F-475E-BED5-A22CADB75BB9}" destId="{B80256AC-AEF1-421F-9244-4F664FD18BED}" srcOrd="9" destOrd="0" presId="urn:microsoft.com/office/officeart/2005/8/layout/default"/>
    <dgm:cxn modelId="{4DD2BACB-06B8-4039-9EA2-DEE3304A08CE}" type="presParOf" srcId="{0088C1F1-C28F-475E-BED5-A22CADB75BB9}" destId="{3F39CB61-CDDF-4FCB-BB89-CCB6A45F4C52}" srcOrd="10" destOrd="0" presId="urn:microsoft.com/office/officeart/2005/8/layout/default"/>
    <dgm:cxn modelId="{CBF53297-FF97-400E-B814-B223E5F0A74D}" type="presParOf" srcId="{0088C1F1-C28F-475E-BED5-A22CADB75BB9}" destId="{E2DF208F-128A-4F78-A701-971D5A7D2ACD}" srcOrd="11" destOrd="0" presId="urn:microsoft.com/office/officeart/2005/8/layout/default"/>
    <dgm:cxn modelId="{737C6973-E514-4644-9FB1-97D0ABF092F4}" type="presParOf" srcId="{0088C1F1-C28F-475E-BED5-A22CADB75BB9}" destId="{351A4405-8100-4766-9B3C-496D2C8094A9}" srcOrd="12" destOrd="0" presId="urn:microsoft.com/office/officeart/2005/8/layout/default"/>
    <dgm:cxn modelId="{F20EDAED-A9BC-474D-B302-16B0F06BD4D7}" type="presParOf" srcId="{0088C1F1-C28F-475E-BED5-A22CADB75BB9}" destId="{73DF0D93-CA35-4510-AB46-F53AE3568B37}" srcOrd="13" destOrd="0" presId="urn:microsoft.com/office/officeart/2005/8/layout/default"/>
    <dgm:cxn modelId="{28711C63-090C-4AEC-9248-76947FE8D451}" type="presParOf" srcId="{0088C1F1-C28F-475E-BED5-A22CADB75BB9}" destId="{11F97E33-C20F-4C04-BD2A-9EBA7A830204}" srcOrd="14" destOrd="0" presId="urn:microsoft.com/office/officeart/2005/8/layout/default"/>
    <dgm:cxn modelId="{70642333-FD80-41E1-99A8-497E2DC882EC}" type="presParOf" srcId="{0088C1F1-C28F-475E-BED5-A22CADB75BB9}" destId="{1CEC82B2-9100-4490-A6DD-DC9C07B6D2CC}" srcOrd="15" destOrd="0" presId="urn:microsoft.com/office/officeart/2005/8/layout/default"/>
    <dgm:cxn modelId="{BF8F4C90-0F4F-484A-980D-3A5A85558542}" type="presParOf" srcId="{0088C1F1-C28F-475E-BED5-A22CADB75BB9}" destId="{AE5A6FB7-F59A-4462-A5FC-69114520A01B}" srcOrd="16" destOrd="0" presId="urn:microsoft.com/office/officeart/2005/8/layout/default"/>
    <dgm:cxn modelId="{3443E570-638B-46E2-9FB3-D20E197252FF}" type="presParOf" srcId="{0088C1F1-C28F-475E-BED5-A22CADB75BB9}" destId="{412CA24A-7006-434E-B94A-4126A007F80E}" srcOrd="17" destOrd="0" presId="urn:microsoft.com/office/officeart/2005/8/layout/default"/>
    <dgm:cxn modelId="{DEE3380B-F33E-4342-A64A-D644CB55A553}" type="presParOf" srcId="{0088C1F1-C28F-475E-BED5-A22CADB75BB9}" destId="{A72D4585-4A37-4025-B185-B6CD1861627E}" srcOrd="18" destOrd="0" presId="urn:microsoft.com/office/officeart/2005/8/layout/default"/>
    <dgm:cxn modelId="{4440C748-BEAC-42BB-B324-566FF6F16DE5}" type="presParOf" srcId="{0088C1F1-C28F-475E-BED5-A22CADB75BB9}" destId="{7683C8E7-9AEE-4836-80E0-0353E1204D8D}" srcOrd="19" destOrd="0" presId="urn:microsoft.com/office/officeart/2005/8/layout/default"/>
    <dgm:cxn modelId="{FF6902C7-6CEC-4A88-B5DB-8DFB7AEB87C9}" type="presParOf" srcId="{0088C1F1-C28F-475E-BED5-A22CADB75BB9}" destId="{34874837-165A-43DB-8B12-98F170D44A17}" srcOrd="20" destOrd="0" presId="urn:microsoft.com/office/officeart/2005/8/layout/default"/>
    <dgm:cxn modelId="{1BAC4BAA-C0CE-4981-A94D-F52A8C157909}" type="presParOf" srcId="{0088C1F1-C28F-475E-BED5-A22CADB75BB9}" destId="{D60599C0-34FC-4186-8FFF-9C55C765D359}" srcOrd="21" destOrd="0" presId="urn:microsoft.com/office/officeart/2005/8/layout/default"/>
    <dgm:cxn modelId="{96194044-D5D7-4D5A-AF74-E74E62124B8C}" type="presParOf" srcId="{0088C1F1-C28F-475E-BED5-A22CADB75BB9}" destId="{33E88B17-8FE8-4867-A14F-F4274EC0DF49}" srcOrd="22" destOrd="0" presId="urn:microsoft.com/office/officeart/2005/8/layout/default"/>
    <dgm:cxn modelId="{925B8D1F-6EA4-474A-9B46-F2D912B68C5E}" type="presParOf" srcId="{0088C1F1-C28F-475E-BED5-A22CADB75BB9}" destId="{458DB895-1CAA-4177-B07C-0EB8A7B0CE3A}" srcOrd="23" destOrd="0" presId="urn:microsoft.com/office/officeart/2005/8/layout/default"/>
    <dgm:cxn modelId="{7ED4CE9F-5857-4DF2-B78F-F155362CBF26}" type="presParOf" srcId="{0088C1F1-C28F-475E-BED5-A22CADB75BB9}" destId="{CDA4CFB8-5168-45D9-BD56-39247A0ED876}" srcOrd="24" destOrd="0" presId="urn:microsoft.com/office/officeart/2005/8/layout/default"/>
    <dgm:cxn modelId="{F1F67F95-262C-4FA7-BE03-72A026C7D9AB}" type="presParOf" srcId="{0088C1F1-C28F-475E-BED5-A22CADB75BB9}" destId="{EC330F4D-AE61-46D4-84E5-CF024F3487EF}" srcOrd="25" destOrd="0" presId="urn:microsoft.com/office/officeart/2005/8/layout/default"/>
    <dgm:cxn modelId="{DFCC5B12-A425-476C-B3ED-8E241E0DDF21}" type="presParOf" srcId="{0088C1F1-C28F-475E-BED5-A22CADB75BB9}" destId="{660CDB49-ADCF-42E2-870A-030C0EDE17E3}" srcOrd="26" destOrd="0" presId="urn:microsoft.com/office/officeart/2005/8/layout/default"/>
    <dgm:cxn modelId="{87AE4AF3-B83C-400F-9A9C-9E222ACE5D66}" type="presParOf" srcId="{0088C1F1-C28F-475E-BED5-A22CADB75BB9}" destId="{2AC9A0D4-01D2-444C-B6B2-4645AE83AC85}" srcOrd="27" destOrd="0" presId="urn:microsoft.com/office/officeart/2005/8/layout/default"/>
    <dgm:cxn modelId="{3B8599B3-25E9-44C5-A33F-CE2F997278A3}" type="presParOf" srcId="{0088C1F1-C28F-475E-BED5-A22CADB75BB9}" destId="{22AD2A0E-8EC8-49D5-8EA8-FE6804E59739}" srcOrd="28" destOrd="0" presId="urn:microsoft.com/office/officeart/2005/8/layout/default"/>
    <dgm:cxn modelId="{88ED7800-EDA9-48BF-9EC8-A44180790379}" type="presParOf" srcId="{0088C1F1-C28F-475E-BED5-A22CADB75BB9}" destId="{33ACD156-E957-4F07-A0FF-BCA16433F8DC}" srcOrd="29" destOrd="0" presId="urn:microsoft.com/office/officeart/2005/8/layout/default"/>
    <dgm:cxn modelId="{7A4A598D-0937-46B5-A8CA-D0A5484459D4}" type="presParOf" srcId="{0088C1F1-C28F-475E-BED5-A22CADB75BB9}" destId="{1A360FC3-A49F-4179-BBE7-F00842D15E1C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82CD3D5D-ED24-4938-BBD1-D648DA95A7C0}">
      <dgm:prSet/>
      <dgm:spPr/>
      <dgm:t>
        <a:bodyPr/>
        <a:lstStyle/>
        <a:p>
          <a:r>
            <a:rPr lang="en-GB" dirty="0"/>
            <a:t>Situation</a:t>
          </a:r>
        </a:p>
      </dgm:t>
    </dgm:pt>
    <dgm:pt modelId="{59669B11-5D5E-4C59-A897-E759E7C811DC}" type="parTrans" cxnId="{4D795FD7-4EED-40B5-9642-E2F3214005A6}">
      <dgm:prSet/>
      <dgm:spPr/>
      <dgm:t>
        <a:bodyPr/>
        <a:lstStyle/>
        <a:p>
          <a:endParaRPr lang="en-GB"/>
        </a:p>
      </dgm:t>
    </dgm:pt>
    <dgm:pt modelId="{DB90CD26-2444-48EF-9A00-23F66931FF29}" type="sibTrans" cxnId="{4D795FD7-4EED-40B5-9642-E2F3214005A6}">
      <dgm:prSet/>
      <dgm:spPr/>
      <dgm:t>
        <a:bodyPr/>
        <a:lstStyle/>
        <a:p>
          <a:endParaRPr lang="en-GB"/>
        </a:p>
      </dgm:t>
    </dgm:pt>
    <dgm:pt modelId="{9CF8B3D8-7F63-4F6D-A8D7-506976C0D386}">
      <dgm:prSet/>
      <dgm:spPr/>
      <dgm:t>
        <a:bodyPr/>
        <a:lstStyle/>
        <a:p>
          <a:r>
            <a:rPr lang="en-GB" dirty="0"/>
            <a:t>Agape</a:t>
          </a:r>
        </a:p>
      </dgm:t>
    </dgm:pt>
    <dgm:pt modelId="{675B795B-216C-4AEA-A59C-31A4B7C70293}" type="parTrans" cxnId="{1C392701-5402-4439-A2BB-C60E4E5B5DB8}">
      <dgm:prSet/>
      <dgm:spPr/>
      <dgm:t>
        <a:bodyPr/>
        <a:lstStyle/>
        <a:p>
          <a:endParaRPr lang="en-GB"/>
        </a:p>
      </dgm:t>
    </dgm:pt>
    <dgm:pt modelId="{EA45A403-C273-4E92-A0AE-5BAC0C602FE0}" type="sibTrans" cxnId="{1C392701-5402-4439-A2BB-C60E4E5B5DB8}">
      <dgm:prSet/>
      <dgm:spPr/>
      <dgm:t>
        <a:bodyPr/>
        <a:lstStyle/>
        <a:p>
          <a:endParaRPr lang="en-GB"/>
        </a:p>
      </dgm:t>
    </dgm:pt>
    <dgm:pt modelId="{77474A76-B532-4588-9B0B-26658BC167E8}">
      <dgm:prSet/>
      <dgm:spPr/>
      <dgm:t>
        <a:bodyPr/>
        <a:lstStyle/>
        <a:p>
          <a:r>
            <a:rPr lang="en-GB" dirty="0"/>
            <a:t>Four Working Principles</a:t>
          </a:r>
        </a:p>
      </dgm:t>
    </dgm:pt>
    <dgm:pt modelId="{7A4EBFC9-E3BA-46BA-8AB0-0CA037682C17}" type="parTrans" cxnId="{BC64A489-CAFD-4623-8B6F-3A68D2C611E9}">
      <dgm:prSet/>
      <dgm:spPr/>
      <dgm:t>
        <a:bodyPr/>
        <a:lstStyle/>
        <a:p>
          <a:endParaRPr lang="en-GB"/>
        </a:p>
      </dgm:t>
    </dgm:pt>
    <dgm:pt modelId="{3C1DAADF-A7C1-4CC0-A75B-355A52CAB159}" type="sibTrans" cxnId="{BC64A489-CAFD-4623-8B6F-3A68D2C611E9}">
      <dgm:prSet/>
      <dgm:spPr/>
      <dgm:t>
        <a:bodyPr/>
        <a:lstStyle/>
        <a:p>
          <a:endParaRPr lang="en-GB"/>
        </a:p>
      </dgm:t>
    </dgm:pt>
    <dgm:pt modelId="{08BD27FD-C20E-498D-B4CB-6F571431E12E}">
      <dgm:prSet/>
      <dgm:spPr/>
      <dgm:t>
        <a:bodyPr/>
        <a:lstStyle/>
        <a:p>
          <a:r>
            <a:rPr lang="en-GB" dirty="0"/>
            <a:t>Greatest Commandment</a:t>
          </a:r>
        </a:p>
      </dgm:t>
    </dgm:pt>
    <dgm:pt modelId="{E80D465B-2571-4EC7-8ECB-4F2334C24DE3}" type="parTrans" cxnId="{81867495-A18B-44D8-8859-DF6FB26B291C}">
      <dgm:prSet/>
      <dgm:spPr/>
      <dgm:t>
        <a:bodyPr/>
        <a:lstStyle/>
        <a:p>
          <a:endParaRPr lang="en-GB"/>
        </a:p>
      </dgm:t>
    </dgm:pt>
    <dgm:pt modelId="{7A0D458A-8B41-4F16-A84F-E481F051C303}" type="sibTrans" cxnId="{81867495-A18B-44D8-8859-DF6FB26B291C}">
      <dgm:prSet/>
      <dgm:spPr/>
      <dgm:t>
        <a:bodyPr/>
        <a:lstStyle/>
        <a:p>
          <a:endParaRPr lang="en-GB"/>
        </a:p>
      </dgm:t>
    </dgm:pt>
    <dgm:pt modelId="{71EFF9D8-6FB8-405D-A4AF-9005D2FF7729}">
      <dgm:prSet/>
      <dgm:spPr/>
      <dgm:t>
        <a:bodyPr/>
        <a:lstStyle/>
        <a:p>
          <a:r>
            <a:rPr lang="en-GB" dirty="0"/>
            <a:t>Legalistic</a:t>
          </a:r>
        </a:p>
      </dgm:t>
    </dgm:pt>
    <dgm:pt modelId="{6CC7FA3F-8563-474A-A628-808AA371315B}" type="parTrans" cxnId="{80761964-7C5C-4484-8A56-67086CEA29A3}">
      <dgm:prSet/>
      <dgm:spPr/>
      <dgm:t>
        <a:bodyPr/>
        <a:lstStyle/>
        <a:p>
          <a:endParaRPr lang="en-GB"/>
        </a:p>
      </dgm:t>
    </dgm:pt>
    <dgm:pt modelId="{59B01A92-EDB9-45D3-823C-78BDBD424739}" type="sibTrans" cxnId="{80761964-7C5C-4484-8A56-67086CEA29A3}">
      <dgm:prSet/>
      <dgm:spPr/>
      <dgm:t>
        <a:bodyPr/>
        <a:lstStyle/>
        <a:p>
          <a:endParaRPr lang="en-GB"/>
        </a:p>
      </dgm:t>
    </dgm:pt>
    <dgm:pt modelId="{7F1F2E09-44D8-4587-9300-72BADA8EA489}">
      <dgm:prSet/>
      <dgm:spPr/>
      <dgm:t>
        <a:bodyPr/>
        <a:lstStyle/>
        <a:p>
          <a:r>
            <a:rPr lang="en-GB" dirty="0"/>
            <a:t>Antinomian</a:t>
          </a:r>
        </a:p>
      </dgm:t>
    </dgm:pt>
    <dgm:pt modelId="{747CAE3A-96CC-48B7-82A5-8D53A2995E04}" type="parTrans" cxnId="{781E4D63-C9FF-49A2-8BBA-B4022756D481}">
      <dgm:prSet/>
      <dgm:spPr/>
      <dgm:t>
        <a:bodyPr/>
        <a:lstStyle/>
        <a:p>
          <a:endParaRPr lang="en-GB"/>
        </a:p>
      </dgm:t>
    </dgm:pt>
    <dgm:pt modelId="{5E126BFC-B649-4DCD-B658-86D46A8609A5}" type="sibTrans" cxnId="{781E4D63-C9FF-49A2-8BBA-B4022756D481}">
      <dgm:prSet/>
      <dgm:spPr/>
      <dgm:t>
        <a:bodyPr/>
        <a:lstStyle/>
        <a:p>
          <a:endParaRPr lang="en-GB"/>
        </a:p>
      </dgm:t>
    </dgm:pt>
    <dgm:pt modelId="{84C913B5-B09C-4243-ADD5-89DEB5BEBB93}">
      <dgm:prSet/>
      <dgm:spPr/>
      <dgm:t>
        <a:bodyPr/>
        <a:lstStyle/>
        <a:p>
          <a:r>
            <a:rPr lang="en-GB" dirty="0"/>
            <a:t>Six Propositions</a:t>
          </a:r>
        </a:p>
      </dgm:t>
    </dgm:pt>
    <dgm:pt modelId="{B1313914-4F1C-46C6-A222-68AC0825F243}" type="parTrans" cxnId="{4F7010BB-ACC6-4497-AF0B-C7AC1BD3546A}">
      <dgm:prSet/>
      <dgm:spPr/>
      <dgm:t>
        <a:bodyPr/>
        <a:lstStyle/>
        <a:p>
          <a:endParaRPr lang="en-GB"/>
        </a:p>
      </dgm:t>
    </dgm:pt>
    <dgm:pt modelId="{46F20425-6F48-41A7-9494-19082CE541C0}" type="sibTrans" cxnId="{4F7010BB-ACC6-4497-AF0B-C7AC1BD3546A}">
      <dgm:prSet/>
      <dgm:spPr/>
      <dgm:t>
        <a:bodyPr/>
        <a:lstStyle/>
        <a:p>
          <a:endParaRPr lang="en-GB"/>
        </a:p>
      </dgm:t>
    </dgm:pt>
    <dgm:pt modelId="{E21B091F-EB38-433F-A0CA-C240130790A5}">
      <dgm:prSet/>
      <dgm:spPr/>
      <dgm:t>
        <a:bodyPr/>
        <a:lstStyle/>
        <a:p>
          <a:r>
            <a:rPr lang="en-GB" dirty="0"/>
            <a:t>Relativist</a:t>
          </a:r>
        </a:p>
      </dgm:t>
    </dgm:pt>
    <dgm:pt modelId="{7A14DF4A-85BB-4030-88CE-42EC6154DE4C}" type="parTrans" cxnId="{F2A10D38-FF59-4B15-81E2-8DE6C53B77B3}">
      <dgm:prSet/>
      <dgm:spPr/>
      <dgm:t>
        <a:bodyPr/>
        <a:lstStyle/>
        <a:p>
          <a:endParaRPr lang="en-GB"/>
        </a:p>
      </dgm:t>
    </dgm:pt>
    <dgm:pt modelId="{AD854626-00B3-4A5F-AC4D-EFBB3F8B3A9F}" type="sibTrans" cxnId="{F2A10D38-FF59-4B15-81E2-8DE6C53B77B3}">
      <dgm:prSet/>
      <dgm:spPr/>
      <dgm:t>
        <a:bodyPr/>
        <a:lstStyle/>
        <a:p>
          <a:endParaRPr lang="en-GB"/>
        </a:p>
      </dgm:t>
    </dgm:pt>
    <dgm:pt modelId="{C116C369-7635-4A0B-AFBC-32C6DE0CA684}">
      <dgm:prSet/>
      <dgm:spPr/>
      <dgm:t>
        <a:bodyPr/>
        <a:lstStyle/>
        <a:p>
          <a:r>
            <a:rPr lang="en-GB" dirty="0"/>
            <a:t>Robinson ‘ethic for man come of age’</a:t>
          </a:r>
        </a:p>
      </dgm:t>
    </dgm:pt>
    <dgm:pt modelId="{94242521-0DFE-4713-B05B-D97C61102494}" type="parTrans" cxnId="{0825958C-AF06-49F2-BE82-B2011FD68148}">
      <dgm:prSet/>
      <dgm:spPr/>
      <dgm:t>
        <a:bodyPr/>
        <a:lstStyle/>
        <a:p>
          <a:endParaRPr lang="en-GB"/>
        </a:p>
      </dgm:t>
    </dgm:pt>
    <dgm:pt modelId="{18C299D2-76FE-4CCC-96EB-295CCDCC28C5}" type="sibTrans" cxnId="{0825958C-AF06-49F2-BE82-B2011FD68148}">
      <dgm:prSet/>
      <dgm:spPr/>
      <dgm:t>
        <a:bodyPr/>
        <a:lstStyle/>
        <a:p>
          <a:endParaRPr lang="en-GB"/>
        </a:p>
      </dgm:t>
    </dgm:pt>
    <dgm:pt modelId="{97208047-383B-4F9E-A897-87F4BA690A67}">
      <dgm:prSet/>
      <dgm:spPr/>
      <dgm:t>
        <a:bodyPr/>
        <a:lstStyle/>
        <a:p>
          <a:r>
            <a:rPr lang="en-GB" dirty="0" err="1"/>
            <a:t>Mouw</a:t>
          </a:r>
          <a:endParaRPr lang="en-GB" dirty="0"/>
        </a:p>
      </dgm:t>
    </dgm:pt>
    <dgm:pt modelId="{16D65BD1-603F-464C-95B7-10C9B1A1D45A}" type="parTrans" cxnId="{579EC291-ECF0-4997-9E2C-C562670EE307}">
      <dgm:prSet/>
      <dgm:spPr/>
      <dgm:t>
        <a:bodyPr/>
        <a:lstStyle/>
        <a:p>
          <a:endParaRPr lang="en-GB"/>
        </a:p>
      </dgm:t>
    </dgm:pt>
    <dgm:pt modelId="{50B06E66-5F48-4BC7-BEC7-718F001E13F2}" type="sibTrans" cxnId="{579EC291-ECF0-4997-9E2C-C562670EE307}">
      <dgm:prSet/>
      <dgm:spPr/>
      <dgm:t>
        <a:bodyPr/>
        <a:lstStyle/>
        <a:p>
          <a:endParaRPr lang="en-GB"/>
        </a:p>
      </dgm:t>
    </dgm:pt>
    <dgm:pt modelId="{B74DE035-0E75-4D91-80AD-86F0630D851A}">
      <dgm:prSet/>
      <dgm:spPr/>
      <dgm:t>
        <a:bodyPr/>
        <a:lstStyle/>
        <a:p>
          <a:r>
            <a:rPr lang="en-GB" dirty="0"/>
            <a:t>‘If you love me, keep my commandments’</a:t>
          </a:r>
        </a:p>
      </dgm:t>
    </dgm:pt>
    <dgm:pt modelId="{9B864727-B3BE-460A-9E8B-9EBD76538FD8}" type="parTrans" cxnId="{8ABE6DC0-8ACC-4680-A920-4FD9DB4F4A86}">
      <dgm:prSet/>
      <dgm:spPr/>
      <dgm:t>
        <a:bodyPr/>
        <a:lstStyle/>
        <a:p>
          <a:endParaRPr lang="en-GB"/>
        </a:p>
      </dgm:t>
    </dgm:pt>
    <dgm:pt modelId="{38C7C38D-6E59-4176-84D5-E3357ECA9F83}" type="sibTrans" cxnId="{8ABE6DC0-8ACC-4680-A920-4FD9DB4F4A86}">
      <dgm:prSet/>
      <dgm:spPr/>
      <dgm:t>
        <a:bodyPr/>
        <a:lstStyle/>
        <a:p>
          <a:endParaRPr lang="en-GB"/>
        </a:p>
      </dgm:t>
    </dgm:pt>
    <dgm:pt modelId="{6B5B4947-A85F-422E-8013-1A07D5834F69}">
      <dgm:prSet/>
      <dgm:spPr/>
      <dgm:t>
        <a:bodyPr/>
        <a:lstStyle/>
        <a:p>
          <a:r>
            <a:rPr lang="en-GB" dirty="0"/>
            <a:t>Pragmatism</a:t>
          </a:r>
        </a:p>
      </dgm:t>
    </dgm:pt>
    <dgm:pt modelId="{8FD9D62C-6F87-48F4-9F3D-6EBDC4EFAF3F}" type="parTrans" cxnId="{2345D072-8A20-4DE3-A365-A20B5B0F8D8F}">
      <dgm:prSet/>
      <dgm:spPr/>
      <dgm:t>
        <a:bodyPr/>
        <a:lstStyle/>
        <a:p>
          <a:endParaRPr lang="en-GB"/>
        </a:p>
      </dgm:t>
    </dgm:pt>
    <dgm:pt modelId="{13934E6A-A9FC-46FB-910B-443B70A541A4}" type="sibTrans" cxnId="{2345D072-8A20-4DE3-A365-A20B5B0F8D8F}">
      <dgm:prSet/>
      <dgm:spPr/>
      <dgm:t>
        <a:bodyPr/>
        <a:lstStyle/>
        <a:p>
          <a:endParaRPr lang="en-GB"/>
        </a:p>
      </dgm:t>
    </dgm:pt>
    <dgm:pt modelId="{06103024-5BE6-4562-923C-81910E41F8B1}">
      <dgm:prSet/>
      <dgm:spPr/>
      <dgm:t>
        <a:bodyPr/>
        <a:lstStyle/>
        <a:p>
          <a:r>
            <a:rPr lang="en-GB" dirty="0"/>
            <a:t>Positivist</a:t>
          </a:r>
        </a:p>
      </dgm:t>
    </dgm:pt>
    <dgm:pt modelId="{722460D4-8444-4FCB-9A78-56BC23A86CEA}" type="parTrans" cxnId="{5077FFDA-5AED-4176-B27A-DD52E75A85F0}">
      <dgm:prSet/>
      <dgm:spPr/>
      <dgm:t>
        <a:bodyPr/>
        <a:lstStyle/>
        <a:p>
          <a:endParaRPr lang="en-GB"/>
        </a:p>
      </dgm:t>
    </dgm:pt>
    <dgm:pt modelId="{E7BE3726-BDCC-4411-89B7-6DA8BB4FBF79}" type="sibTrans" cxnId="{5077FFDA-5AED-4176-B27A-DD52E75A85F0}">
      <dgm:prSet/>
      <dgm:spPr/>
      <dgm:t>
        <a:bodyPr/>
        <a:lstStyle/>
        <a:p>
          <a:endParaRPr lang="en-GB"/>
        </a:p>
      </dgm:t>
    </dgm:pt>
    <dgm:pt modelId="{DE282AD3-B8B8-4538-9D06-52B4C793660D}">
      <dgm:prSet/>
      <dgm:spPr/>
      <dgm:t>
        <a:bodyPr/>
        <a:lstStyle/>
        <a:p>
          <a:r>
            <a:rPr lang="en-GB" dirty="0"/>
            <a:t>Personalism</a:t>
          </a:r>
        </a:p>
      </dgm:t>
    </dgm:pt>
    <dgm:pt modelId="{4FF10786-25B6-4DA9-8FF7-6A039204283D}" type="parTrans" cxnId="{22F6E80C-4B62-4F8B-BA7A-D133CCB3C8CC}">
      <dgm:prSet/>
      <dgm:spPr/>
      <dgm:t>
        <a:bodyPr/>
        <a:lstStyle/>
        <a:p>
          <a:endParaRPr lang="en-GB"/>
        </a:p>
      </dgm:t>
    </dgm:pt>
    <dgm:pt modelId="{A9E2AF73-F42F-4E0B-88D7-3B4160260BA8}" type="sibTrans" cxnId="{22F6E80C-4B62-4F8B-BA7A-D133CCB3C8CC}">
      <dgm:prSet/>
      <dgm:spPr/>
      <dgm:t>
        <a:bodyPr/>
        <a:lstStyle/>
        <a:p>
          <a:endParaRPr lang="en-GB"/>
        </a:p>
      </dgm:t>
    </dgm:pt>
    <dgm:pt modelId="{0FFD7BB7-E818-49B8-97EB-2346D8DB23AC}">
      <dgm:prSet/>
      <dgm:spPr/>
      <dgm:t>
        <a:bodyPr/>
        <a:lstStyle/>
        <a:p>
          <a:r>
            <a:rPr lang="en-GB" dirty="0" err="1"/>
            <a:t>Macquarrie</a:t>
          </a:r>
          <a:endParaRPr lang="en-GB" dirty="0"/>
        </a:p>
      </dgm:t>
    </dgm:pt>
    <dgm:pt modelId="{840B17E0-E0CE-4E0B-BE07-9E238B54A454}" type="parTrans" cxnId="{44FB5090-CB61-499A-8E12-7D5223E2590D}">
      <dgm:prSet/>
      <dgm:spPr/>
      <dgm:t>
        <a:bodyPr/>
        <a:lstStyle/>
        <a:p>
          <a:endParaRPr lang="en-GB"/>
        </a:p>
      </dgm:t>
    </dgm:pt>
    <dgm:pt modelId="{0D184624-567F-45B6-9418-F193166A85B9}" type="sibTrans" cxnId="{44FB5090-CB61-499A-8E12-7D5223E2590D}">
      <dgm:prSet/>
      <dgm:spPr/>
      <dgm:t>
        <a:bodyPr/>
        <a:lstStyle/>
        <a:p>
          <a:endParaRPr lang="en-GB"/>
        </a:p>
      </dgm:t>
    </dgm:pt>
    <dgm:pt modelId="{78F108E9-B10F-4C63-A56F-81905009F15F}">
      <dgm:prSet/>
      <dgm:spPr/>
      <dgm:t>
        <a:bodyPr/>
        <a:lstStyle/>
        <a:p>
          <a:r>
            <a:rPr lang="en-GB" dirty="0"/>
            <a:t>Matthew 25</a:t>
          </a:r>
        </a:p>
      </dgm:t>
    </dgm:pt>
    <dgm:pt modelId="{B380EC32-6BC8-4456-B2C0-F9B000AE3B8A}" type="parTrans" cxnId="{87A2C3E2-ABC1-4A2E-8CDA-55B368320B63}">
      <dgm:prSet/>
      <dgm:spPr/>
      <dgm:t>
        <a:bodyPr/>
        <a:lstStyle/>
        <a:p>
          <a:endParaRPr lang="en-GB"/>
        </a:p>
      </dgm:t>
    </dgm:pt>
    <dgm:pt modelId="{AAEC9DE7-6751-4920-9434-64AAA475A850}" type="sibTrans" cxnId="{87A2C3E2-ABC1-4A2E-8CDA-55B368320B63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99BE7D59-2AB7-4172-B773-653C06921DAF}" type="pres">
      <dgm:prSet presAssocID="{82CD3D5D-ED24-4938-BBD1-D648DA95A7C0}" presName="node" presStyleLbl="node1" presStyleIdx="0" presStyleCnt="16">
        <dgm:presLayoutVars>
          <dgm:bulletEnabled val="1"/>
        </dgm:presLayoutVars>
      </dgm:prSet>
      <dgm:spPr/>
    </dgm:pt>
    <dgm:pt modelId="{F906D57D-535A-4018-8BD1-1731F1EDEC87}" type="pres">
      <dgm:prSet presAssocID="{DB90CD26-2444-48EF-9A00-23F66931FF29}" presName="sibTrans" presStyleCnt="0"/>
      <dgm:spPr/>
    </dgm:pt>
    <dgm:pt modelId="{BA41F7DB-505B-4103-9268-17ABAE663CC1}" type="pres">
      <dgm:prSet presAssocID="{9CF8B3D8-7F63-4F6D-A8D7-506976C0D386}" presName="node" presStyleLbl="node1" presStyleIdx="1" presStyleCnt="16">
        <dgm:presLayoutVars>
          <dgm:bulletEnabled val="1"/>
        </dgm:presLayoutVars>
      </dgm:prSet>
      <dgm:spPr/>
    </dgm:pt>
    <dgm:pt modelId="{9A701372-DE43-44DE-949A-A7AE06812D66}" type="pres">
      <dgm:prSet presAssocID="{EA45A403-C273-4E92-A0AE-5BAC0C602FE0}" presName="sibTrans" presStyleCnt="0"/>
      <dgm:spPr/>
    </dgm:pt>
    <dgm:pt modelId="{CB1B6BFF-38B3-492A-AE9C-FB406F54FA27}" type="pres">
      <dgm:prSet presAssocID="{77474A76-B532-4588-9B0B-26658BC167E8}" presName="node" presStyleLbl="node1" presStyleIdx="2" presStyleCnt="16">
        <dgm:presLayoutVars>
          <dgm:bulletEnabled val="1"/>
        </dgm:presLayoutVars>
      </dgm:prSet>
      <dgm:spPr/>
    </dgm:pt>
    <dgm:pt modelId="{A83DD8DE-5A8D-4460-A5EF-10FD6895D412}" type="pres">
      <dgm:prSet presAssocID="{3C1DAADF-A7C1-4CC0-A75B-355A52CAB159}" presName="sibTrans" presStyleCnt="0"/>
      <dgm:spPr/>
    </dgm:pt>
    <dgm:pt modelId="{48154374-36A8-43BF-A4CE-0864E0A74203}" type="pres">
      <dgm:prSet presAssocID="{08BD27FD-C20E-498D-B4CB-6F571431E12E}" presName="node" presStyleLbl="node1" presStyleIdx="3" presStyleCnt="16">
        <dgm:presLayoutVars>
          <dgm:bulletEnabled val="1"/>
        </dgm:presLayoutVars>
      </dgm:prSet>
      <dgm:spPr/>
    </dgm:pt>
    <dgm:pt modelId="{CF967043-C795-4223-A4F8-0F96E8D1F757}" type="pres">
      <dgm:prSet presAssocID="{7A0D458A-8B41-4F16-A84F-E481F051C303}" presName="sibTrans" presStyleCnt="0"/>
      <dgm:spPr/>
    </dgm:pt>
    <dgm:pt modelId="{55F1CB80-82E2-4313-A342-A894718D8431}" type="pres">
      <dgm:prSet presAssocID="{71EFF9D8-6FB8-405D-A4AF-9005D2FF7729}" presName="node" presStyleLbl="node1" presStyleIdx="4" presStyleCnt="16">
        <dgm:presLayoutVars>
          <dgm:bulletEnabled val="1"/>
        </dgm:presLayoutVars>
      </dgm:prSet>
      <dgm:spPr/>
    </dgm:pt>
    <dgm:pt modelId="{87930824-91CE-432D-BA66-7838A4654309}" type="pres">
      <dgm:prSet presAssocID="{59B01A92-EDB9-45D3-823C-78BDBD424739}" presName="sibTrans" presStyleCnt="0"/>
      <dgm:spPr/>
    </dgm:pt>
    <dgm:pt modelId="{18314B9C-4A50-4125-BFCF-C9D95D040E1D}" type="pres">
      <dgm:prSet presAssocID="{7F1F2E09-44D8-4587-9300-72BADA8EA489}" presName="node" presStyleLbl="node1" presStyleIdx="5" presStyleCnt="16">
        <dgm:presLayoutVars>
          <dgm:bulletEnabled val="1"/>
        </dgm:presLayoutVars>
      </dgm:prSet>
      <dgm:spPr/>
    </dgm:pt>
    <dgm:pt modelId="{D1915410-82E2-4D03-B442-03A4144E0216}" type="pres">
      <dgm:prSet presAssocID="{5E126BFC-B649-4DCD-B658-86D46A8609A5}" presName="sibTrans" presStyleCnt="0"/>
      <dgm:spPr/>
    </dgm:pt>
    <dgm:pt modelId="{13995BE6-CF4C-4E2F-8368-76A750CF5EE5}" type="pres">
      <dgm:prSet presAssocID="{84C913B5-B09C-4243-ADD5-89DEB5BEBB93}" presName="node" presStyleLbl="node1" presStyleIdx="6" presStyleCnt="16">
        <dgm:presLayoutVars>
          <dgm:bulletEnabled val="1"/>
        </dgm:presLayoutVars>
      </dgm:prSet>
      <dgm:spPr/>
    </dgm:pt>
    <dgm:pt modelId="{BED01BFA-1B1B-4EB6-9309-C31698C9BFA6}" type="pres">
      <dgm:prSet presAssocID="{46F20425-6F48-41A7-9494-19082CE541C0}" presName="sibTrans" presStyleCnt="0"/>
      <dgm:spPr/>
    </dgm:pt>
    <dgm:pt modelId="{68E3CF78-E437-46D9-B41D-9E544DACBFDA}" type="pres">
      <dgm:prSet presAssocID="{E21B091F-EB38-433F-A0CA-C240130790A5}" presName="node" presStyleLbl="node1" presStyleIdx="7" presStyleCnt="16">
        <dgm:presLayoutVars>
          <dgm:bulletEnabled val="1"/>
        </dgm:presLayoutVars>
      </dgm:prSet>
      <dgm:spPr/>
    </dgm:pt>
    <dgm:pt modelId="{8EB7E24B-AD7B-4A1B-9B11-2DD0A6BFE107}" type="pres">
      <dgm:prSet presAssocID="{AD854626-00B3-4A5F-AC4D-EFBB3F8B3A9F}" presName="sibTrans" presStyleCnt="0"/>
      <dgm:spPr/>
    </dgm:pt>
    <dgm:pt modelId="{278776E6-D720-4FCC-860B-0BA7EDD98DA8}" type="pres">
      <dgm:prSet presAssocID="{C116C369-7635-4A0B-AFBC-32C6DE0CA684}" presName="node" presStyleLbl="node1" presStyleIdx="8" presStyleCnt="16">
        <dgm:presLayoutVars>
          <dgm:bulletEnabled val="1"/>
        </dgm:presLayoutVars>
      </dgm:prSet>
      <dgm:spPr/>
    </dgm:pt>
    <dgm:pt modelId="{420DADE4-4BF4-4782-8808-9115691A47C7}" type="pres">
      <dgm:prSet presAssocID="{18C299D2-76FE-4CCC-96EB-295CCDCC28C5}" presName="sibTrans" presStyleCnt="0"/>
      <dgm:spPr/>
    </dgm:pt>
    <dgm:pt modelId="{96036A94-87D7-4EEB-B0AF-875993E90D3D}" type="pres">
      <dgm:prSet presAssocID="{97208047-383B-4F9E-A897-87F4BA690A67}" presName="node" presStyleLbl="node1" presStyleIdx="9" presStyleCnt="16">
        <dgm:presLayoutVars>
          <dgm:bulletEnabled val="1"/>
        </dgm:presLayoutVars>
      </dgm:prSet>
      <dgm:spPr/>
    </dgm:pt>
    <dgm:pt modelId="{C3F1355B-FDD5-46BD-A421-FE32FA06D3CB}" type="pres">
      <dgm:prSet presAssocID="{50B06E66-5F48-4BC7-BEC7-718F001E13F2}" presName="sibTrans" presStyleCnt="0"/>
      <dgm:spPr/>
    </dgm:pt>
    <dgm:pt modelId="{4DE79BFC-DEE9-4BE1-86AF-B095518890CE}" type="pres">
      <dgm:prSet presAssocID="{B74DE035-0E75-4D91-80AD-86F0630D851A}" presName="node" presStyleLbl="node1" presStyleIdx="10" presStyleCnt="16">
        <dgm:presLayoutVars>
          <dgm:bulletEnabled val="1"/>
        </dgm:presLayoutVars>
      </dgm:prSet>
      <dgm:spPr/>
    </dgm:pt>
    <dgm:pt modelId="{1E43B0A6-D97B-4AF8-98E3-9D301D6E0C1A}" type="pres">
      <dgm:prSet presAssocID="{38C7C38D-6E59-4176-84D5-E3357ECA9F83}" presName="sibTrans" presStyleCnt="0"/>
      <dgm:spPr/>
    </dgm:pt>
    <dgm:pt modelId="{6C1AD1CF-37AA-4ADB-A432-C3D64C10DCA9}" type="pres">
      <dgm:prSet presAssocID="{6B5B4947-A85F-422E-8013-1A07D5834F69}" presName="node" presStyleLbl="node1" presStyleIdx="11" presStyleCnt="16">
        <dgm:presLayoutVars>
          <dgm:bulletEnabled val="1"/>
        </dgm:presLayoutVars>
      </dgm:prSet>
      <dgm:spPr/>
    </dgm:pt>
    <dgm:pt modelId="{80544D22-95AF-425D-847C-58BD3D28AA1B}" type="pres">
      <dgm:prSet presAssocID="{13934E6A-A9FC-46FB-910B-443B70A541A4}" presName="sibTrans" presStyleCnt="0"/>
      <dgm:spPr/>
    </dgm:pt>
    <dgm:pt modelId="{C8AAEE56-9A5E-4EEE-B65D-C83155B07D42}" type="pres">
      <dgm:prSet presAssocID="{06103024-5BE6-4562-923C-81910E41F8B1}" presName="node" presStyleLbl="node1" presStyleIdx="12" presStyleCnt="16">
        <dgm:presLayoutVars>
          <dgm:bulletEnabled val="1"/>
        </dgm:presLayoutVars>
      </dgm:prSet>
      <dgm:spPr/>
    </dgm:pt>
    <dgm:pt modelId="{E6AC41BB-7567-4EF6-AE06-1E4507B0AF1E}" type="pres">
      <dgm:prSet presAssocID="{E7BE3726-BDCC-4411-89B7-6DA8BB4FBF79}" presName="sibTrans" presStyleCnt="0"/>
      <dgm:spPr/>
    </dgm:pt>
    <dgm:pt modelId="{1AE82F78-5EE3-4921-AA0F-F628436EB8B3}" type="pres">
      <dgm:prSet presAssocID="{DE282AD3-B8B8-4538-9D06-52B4C793660D}" presName="node" presStyleLbl="node1" presStyleIdx="13" presStyleCnt="16">
        <dgm:presLayoutVars>
          <dgm:bulletEnabled val="1"/>
        </dgm:presLayoutVars>
      </dgm:prSet>
      <dgm:spPr/>
    </dgm:pt>
    <dgm:pt modelId="{42D9043B-BA3D-4759-8603-3D567D70DFF7}" type="pres">
      <dgm:prSet presAssocID="{A9E2AF73-F42F-4E0B-88D7-3B4160260BA8}" presName="sibTrans" presStyleCnt="0"/>
      <dgm:spPr/>
    </dgm:pt>
    <dgm:pt modelId="{E6CFA828-C0C0-40F9-A029-DCD04CD67AB7}" type="pres">
      <dgm:prSet presAssocID="{0FFD7BB7-E818-49B8-97EB-2346D8DB23AC}" presName="node" presStyleLbl="node1" presStyleIdx="14" presStyleCnt="16">
        <dgm:presLayoutVars>
          <dgm:bulletEnabled val="1"/>
        </dgm:presLayoutVars>
      </dgm:prSet>
      <dgm:spPr/>
    </dgm:pt>
    <dgm:pt modelId="{774CCB66-B40C-413D-9994-26AB3C1F671A}" type="pres">
      <dgm:prSet presAssocID="{0D184624-567F-45B6-9418-F193166A85B9}" presName="sibTrans" presStyleCnt="0"/>
      <dgm:spPr/>
    </dgm:pt>
    <dgm:pt modelId="{07D7B1BC-E68A-4E51-8B14-AAA3380FD1CF}" type="pres">
      <dgm:prSet presAssocID="{78F108E9-B10F-4C63-A56F-81905009F15F}" presName="node" presStyleLbl="node1" presStyleIdx="15" presStyleCnt="16">
        <dgm:presLayoutVars>
          <dgm:bulletEnabled val="1"/>
        </dgm:presLayoutVars>
      </dgm:prSet>
      <dgm:spPr/>
    </dgm:pt>
  </dgm:ptLst>
  <dgm:cxnLst>
    <dgm:cxn modelId="{1C392701-5402-4439-A2BB-C60E4E5B5DB8}" srcId="{C123B2FF-67C8-44F5-B86F-0D8925FE68BB}" destId="{9CF8B3D8-7F63-4F6D-A8D7-506976C0D386}" srcOrd="1" destOrd="0" parTransId="{675B795B-216C-4AEA-A59C-31A4B7C70293}" sibTransId="{EA45A403-C273-4E92-A0AE-5BAC0C602FE0}"/>
    <dgm:cxn modelId="{22F6E80C-4B62-4F8B-BA7A-D133CCB3C8CC}" srcId="{C123B2FF-67C8-44F5-B86F-0D8925FE68BB}" destId="{DE282AD3-B8B8-4538-9D06-52B4C793660D}" srcOrd="13" destOrd="0" parTransId="{4FF10786-25B6-4DA9-8FF7-6A039204283D}" sibTransId="{A9E2AF73-F42F-4E0B-88D7-3B4160260BA8}"/>
    <dgm:cxn modelId="{8789C80D-44D5-446D-A48B-E481DAA4F415}" type="presOf" srcId="{77474A76-B532-4588-9B0B-26658BC167E8}" destId="{CB1B6BFF-38B3-492A-AE9C-FB406F54FA27}" srcOrd="0" destOrd="0" presId="urn:microsoft.com/office/officeart/2005/8/layout/default"/>
    <dgm:cxn modelId="{031C382B-9B77-4D72-BA0F-EB46A1FDC41B}" type="presOf" srcId="{E21B091F-EB38-433F-A0CA-C240130790A5}" destId="{68E3CF78-E437-46D9-B41D-9E544DACBFDA}" srcOrd="0" destOrd="0" presId="urn:microsoft.com/office/officeart/2005/8/layout/default"/>
    <dgm:cxn modelId="{51B2D335-6748-40BC-BCC9-6E0A6764F4DD}" type="presOf" srcId="{6B5B4947-A85F-422E-8013-1A07D5834F69}" destId="{6C1AD1CF-37AA-4ADB-A432-C3D64C10DCA9}" srcOrd="0" destOrd="0" presId="urn:microsoft.com/office/officeart/2005/8/layout/default"/>
    <dgm:cxn modelId="{F2A10D38-FF59-4B15-81E2-8DE6C53B77B3}" srcId="{C123B2FF-67C8-44F5-B86F-0D8925FE68BB}" destId="{E21B091F-EB38-433F-A0CA-C240130790A5}" srcOrd="7" destOrd="0" parTransId="{7A14DF4A-85BB-4030-88CE-42EC6154DE4C}" sibTransId="{AD854626-00B3-4A5F-AC4D-EFBB3F8B3A9F}"/>
    <dgm:cxn modelId="{781E4D63-C9FF-49A2-8BBA-B4022756D481}" srcId="{C123B2FF-67C8-44F5-B86F-0D8925FE68BB}" destId="{7F1F2E09-44D8-4587-9300-72BADA8EA489}" srcOrd="5" destOrd="0" parTransId="{747CAE3A-96CC-48B7-82A5-8D53A2995E04}" sibTransId="{5E126BFC-B649-4DCD-B658-86D46A8609A5}"/>
    <dgm:cxn modelId="{80761964-7C5C-4484-8A56-67086CEA29A3}" srcId="{C123B2FF-67C8-44F5-B86F-0D8925FE68BB}" destId="{71EFF9D8-6FB8-405D-A4AF-9005D2FF7729}" srcOrd="4" destOrd="0" parTransId="{6CC7FA3F-8563-474A-A628-808AA371315B}" sibTransId="{59B01A92-EDB9-45D3-823C-78BDBD424739}"/>
    <dgm:cxn modelId="{23E48C49-451B-45F6-B71B-26AE49DE5EA5}" type="presOf" srcId="{84C913B5-B09C-4243-ADD5-89DEB5BEBB93}" destId="{13995BE6-CF4C-4E2F-8368-76A750CF5EE5}" srcOrd="0" destOrd="0" presId="urn:microsoft.com/office/officeart/2005/8/layout/default"/>
    <dgm:cxn modelId="{CDFA5E51-4E59-43B5-A813-DA5BCDE0CCB5}" type="presOf" srcId="{9CF8B3D8-7F63-4F6D-A8D7-506976C0D386}" destId="{BA41F7DB-505B-4103-9268-17ABAE663CC1}" srcOrd="0" destOrd="0" presId="urn:microsoft.com/office/officeart/2005/8/layout/default"/>
    <dgm:cxn modelId="{26AE6971-95EC-4320-8723-320AA4A40AA0}" type="presOf" srcId="{06103024-5BE6-4562-923C-81910E41F8B1}" destId="{C8AAEE56-9A5E-4EEE-B65D-C83155B07D42}" srcOrd="0" destOrd="0" presId="urn:microsoft.com/office/officeart/2005/8/layout/default"/>
    <dgm:cxn modelId="{2345D072-8A20-4DE3-A365-A20B5B0F8D8F}" srcId="{C123B2FF-67C8-44F5-B86F-0D8925FE68BB}" destId="{6B5B4947-A85F-422E-8013-1A07D5834F69}" srcOrd="11" destOrd="0" parTransId="{8FD9D62C-6F87-48F4-9F3D-6EBDC4EFAF3F}" sibTransId="{13934E6A-A9FC-46FB-910B-443B70A541A4}"/>
    <dgm:cxn modelId="{19FFA375-295F-4E9F-A782-3B0304489000}" type="presOf" srcId="{B74DE035-0E75-4D91-80AD-86F0630D851A}" destId="{4DE79BFC-DEE9-4BE1-86AF-B095518890CE}" srcOrd="0" destOrd="0" presId="urn:microsoft.com/office/officeart/2005/8/layout/default"/>
    <dgm:cxn modelId="{8CEC2677-2245-4117-B422-B73211122D42}" type="presOf" srcId="{78F108E9-B10F-4C63-A56F-81905009F15F}" destId="{07D7B1BC-E68A-4E51-8B14-AAA3380FD1CF}" srcOrd="0" destOrd="0" presId="urn:microsoft.com/office/officeart/2005/8/layout/default"/>
    <dgm:cxn modelId="{FEFFBB77-2F98-431C-9741-CE42E9A5BD30}" type="presOf" srcId="{82CD3D5D-ED24-4938-BBD1-D648DA95A7C0}" destId="{99BE7D59-2AB7-4172-B773-653C06921DAF}" srcOrd="0" destOrd="0" presId="urn:microsoft.com/office/officeart/2005/8/layout/default"/>
    <dgm:cxn modelId="{03D8DB77-9212-49A6-8727-70DF779D4556}" type="presOf" srcId="{71EFF9D8-6FB8-405D-A4AF-9005D2FF7729}" destId="{55F1CB80-82E2-4313-A342-A894718D8431}" srcOrd="0" destOrd="0" presId="urn:microsoft.com/office/officeart/2005/8/layout/default"/>
    <dgm:cxn modelId="{4B61F786-6E89-4AFB-BBEB-8560FA5B3A60}" type="presOf" srcId="{08BD27FD-C20E-498D-B4CB-6F571431E12E}" destId="{48154374-36A8-43BF-A4CE-0864E0A74203}" srcOrd="0" destOrd="0" presId="urn:microsoft.com/office/officeart/2005/8/layout/default"/>
    <dgm:cxn modelId="{00C93A87-9B97-4D34-B77F-3CF1B529E590}" type="presOf" srcId="{0FFD7BB7-E818-49B8-97EB-2346D8DB23AC}" destId="{E6CFA828-C0C0-40F9-A029-DCD04CD67AB7}" srcOrd="0" destOrd="0" presId="urn:microsoft.com/office/officeart/2005/8/layout/default"/>
    <dgm:cxn modelId="{BC64A489-CAFD-4623-8B6F-3A68D2C611E9}" srcId="{C123B2FF-67C8-44F5-B86F-0D8925FE68BB}" destId="{77474A76-B532-4588-9B0B-26658BC167E8}" srcOrd="2" destOrd="0" parTransId="{7A4EBFC9-E3BA-46BA-8AB0-0CA037682C17}" sibTransId="{3C1DAADF-A7C1-4CC0-A75B-355A52CAB159}"/>
    <dgm:cxn modelId="{0825958C-AF06-49F2-BE82-B2011FD68148}" srcId="{C123B2FF-67C8-44F5-B86F-0D8925FE68BB}" destId="{C116C369-7635-4A0B-AFBC-32C6DE0CA684}" srcOrd="8" destOrd="0" parTransId="{94242521-0DFE-4713-B05B-D97C61102494}" sibTransId="{18C299D2-76FE-4CCC-96EB-295CCDCC28C5}"/>
    <dgm:cxn modelId="{44FB5090-CB61-499A-8E12-7D5223E2590D}" srcId="{C123B2FF-67C8-44F5-B86F-0D8925FE68BB}" destId="{0FFD7BB7-E818-49B8-97EB-2346D8DB23AC}" srcOrd="14" destOrd="0" parTransId="{840B17E0-E0CE-4E0B-BE07-9E238B54A454}" sibTransId="{0D184624-567F-45B6-9418-F193166A85B9}"/>
    <dgm:cxn modelId="{579EC291-ECF0-4997-9E2C-C562670EE307}" srcId="{C123B2FF-67C8-44F5-B86F-0D8925FE68BB}" destId="{97208047-383B-4F9E-A897-87F4BA690A67}" srcOrd="9" destOrd="0" parTransId="{16D65BD1-603F-464C-95B7-10C9B1A1D45A}" sibTransId="{50B06E66-5F48-4BC7-BEC7-718F001E13F2}"/>
    <dgm:cxn modelId="{81867495-A18B-44D8-8859-DF6FB26B291C}" srcId="{C123B2FF-67C8-44F5-B86F-0D8925FE68BB}" destId="{08BD27FD-C20E-498D-B4CB-6F571431E12E}" srcOrd="3" destOrd="0" parTransId="{E80D465B-2571-4EC7-8ECB-4F2334C24DE3}" sibTransId="{7A0D458A-8B41-4F16-A84F-E481F051C303}"/>
    <dgm:cxn modelId="{D9010CA1-9901-4E0D-92EB-3E250C4EDDE8}" type="presOf" srcId="{7F1F2E09-44D8-4587-9300-72BADA8EA489}" destId="{18314B9C-4A50-4125-BFCF-C9D95D040E1D}" srcOrd="0" destOrd="0" presId="urn:microsoft.com/office/officeart/2005/8/layout/default"/>
    <dgm:cxn modelId="{A03E11AA-201F-4232-9CA6-61795C2B4128}" type="presOf" srcId="{DE282AD3-B8B8-4538-9D06-52B4C793660D}" destId="{1AE82F78-5EE3-4921-AA0F-F628436EB8B3}" srcOrd="0" destOrd="0" presId="urn:microsoft.com/office/officeart/2005/8/layout/default"/>
    <dgm:cxn modelId="{5CCB74AE-3E85-4B87-BCCE-788325055ECA}" type="presOf" srcId="{C116C369-7635-4A0B-AFBC-32C6DE0CA684}" destId="{278776E6-D720-4FCC-860B-0BA7EDD98DA8}" srcOrd="0" destOrd="0" presId="urn:microsoft.com/office/officeart/2005/8/layout/default"/>
    <dgm:cxn modelId="{4F7010BB-ACC6-4497-AF0B-C7AC1BD3546A}" srcId="{C123B2FF-67C8-44F5-B86F-0D8925FE68BB}" destId="{84C913B5-B09C-4243-ADD5-89DEB5BEBB93}" srcOrd="6" destOrd="0" parTransId="{B1313914-4F1C-46C6-A222-68AC0825F243}" sibTransId="{46F20425-6F48-41A7-9494-19082CE541C0}"/>
    <dgm:cxn modelId="{8ABE6DC0-8ACC-4680-A920-4FD9DB4F4A86}" srcId="{C123B2FF-67C8-44F5-B86F-0D8925FE68BB}" destId="{B74DE035-0E75-4D91-80AD-86F0630D851A}" srcOrd="10" destOrd="0" parTransId="{9B864727-B3BE-460A-9E8B-9EBD76538FD8}" sibTransId="{38C7C38D-6E59-4176-84D5-E3357ECA9F83}"/>
    <dgm:cxn modelId="{7052FFC5-2F49-4934-80CA-5B19A228298B}" type="presOf" srcId="{97208047-383B-4F9E-A897-87F4BA690A67}" destId="{96036A94-87D7-4EEB-B0AF-875993E90D3D}" srcOrd="0" destOrd="0" presId="urn:microsoft.com/office/officeart/2005/8/layout/default"/>
    <dgm:cxn modelId="{4D795FD7-4EED-40B5-9642-E2F3214005A6}" srcId="{C123B2FF-67C8-44F5-B86F-0D8925FE68BB}" destId="{82CD3D5D-ED24-4938-BBD1-D648DA95A7C0}" srcOrd="0" destOrd="0" parTransId="{59669B11-5D5E-4C59-A897-E759E7C811DC}" sibTransId="{DB90CD26-2444-48EF-9A00-23F66931FF29}"/>
    <dgm:cxn modelId="{5077FFDA-5AED-4176-B27A-DD52E75A85F0}" srcId="{C123B2FF-67C8-44F5-B86F-0D8925FE68BB}" destId="{06103024-5BE6-4562-923C-81910E41F8B1}" srcOrd="12" destOrd="0" parTransId="{722460D4-8444-4FCB-9A78-56BC23A86CEA}" sibTransId="{E7BE3726-BDCC-4411-89B7-6DA8BB4FBF79}"/>
    <dgm:cxn modelId="{87A2C3E2-ABC1-4A2E-8CDA-55B368320B63}" srcId="{C123B2FF-67C8-44F5-B86F-0D8925FE68BB}" destId="{78F108E9-B10F-4C63-A56F-81905009F15F}" srcOrd="15" destOrd="0" parTransId="{B380EC32-6BC8-4456-B2C0-F9B000AE3B8A}" sibTransId="{AAEC9DE7-6751-4920-9434-64AAA475A850}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880FC1AB-A5E3-4F12-B369-FD3E0724164D}" type="presParOf" srcId="{0088C1F1-C28F-475E-BED5-A22CADB75BB9}" destId="{99BE7D59-2AB7-4172-B773-653C06921DAF}" srcOrd="0" destOrd="0" presId="urn:microsoft.com/office/officeart/2005/8/layout/default"/>
    <dgm:cxn modelId="{AAE81E87-F296-495B-A352-84D2E768B50F}" type="presParOf" srcId="{0088C1F1-C28F-475E-BED5-A22CADB75BB9}" destId="{F906D57D-535A-4018-8BD1-1731F1EDEC87}" srcOrd="1" destOrd="0" presId="urn:microsoft.com/office/officeart/2005/8/layout/default"/>
    <dgm:cxn modelId="{A136FF74-3FB1-458A-AD45-0AE276FA22FF}" type="presParOf" srcId="{0088C1F1-C28F-475E-BED5-A22CADB75BB9}" destId="{BA41F7DB-505B-4103-9268-17ABAE663CC1}" srcOrd="2" destOrd="0" presId="urn:microsoft.com/office/officeart/2005/8/layout/default"/>
    <dgm:cxn modelId="{1BB11551-D685-4EE9-B0EF-9DDA5A2D968F}" type="presParOf" srcId="{0088C1F1-C28F-475E-BED5-A22CADB75BB9}" destId="{9A701372-DE43-44DE-949A-A7AE06812D66}" srcOrd="3" destOrd="0" presId="urn:microsoft.com/office/officeart/2005/8/layout/default"/>
    <dgm:cxn modelId="{E1C2C903-F8D9-4210-9C78-C23179BE5DB1}" type="presParOf" srcId="{0088C1F1-C28F-475E-BED5-A22CADB75BB9}" destId="{CB1B6BFF-38B3-492A-AE9C-FB406F54FA27}" srcOrd="4" destOrd="0" presId="urn:microsoft.com/office/officeart/2005/8/layout/default"/>
    <dgm:cxn modelId="{2EC758D7-BEA4-4A96-B2CF-4E51269B1E8F}" type="presParOf" srcId="{0088C1F1-C28F-475E-BED5-A22CADB75BB9}" destId="{A83DD8DE-5A8D-4460-A5EF-10FD6895D412}" srcOrd="5" destOrd="0" presId="urn:microsoft.com/office/officeart/2005/8/layout/default"/>
    <dgm:cxn modelId="{553AABAE-8890-4034-8FF3-A5FE9F54B4A3}" type="presParOf" srcId="{0088C1F1-C28F-475E-BED5-A22CADB75BB9}" destId="{48154374-36A8-43BF-A4CE-0864E0A74203}" srcOrd="6" destOrd="0" presId="urn:microsoft.com/office/officeart/2005/8/layout/default"/>
    <dgm:cxn modelId="{8EBFEA20-71EA-4A00-A4E9-0A691B30F92B}" type="presParOf" srcId="{0088C1F1-C28F-475E-BED5-A22CADB75BB9}" destId="{CF967043-C795-4223-A4F8-0F96E8D1F757}" srcOrd="7" destOrd="0" presId="urn:microsoft.com/office/officeart/2005/8/layout/default"/>
    <dgm:cxn modelId="{7C472DEC-66AC-4A28-AEFC-017D6C241266}" type="presParOf" srcId="{0088C1F1-C28F-475E-BED5-A22CADB75BB9}" destId="{55F1CB80-82E2-4313-A342-A894718D8431}" srcOrd="8" destOrd="0" presId="urn:microsoft.com/office/officeart/2005/8/layout/default"/>
    <dgm:cxn modelId="{11D0934B-E464-448C-B30C-5C2B07B97526}" type="presParOf" srcId="{0088C1F1-C28F-475E-BED5-A22CADB75BB9}" destId="{87930824-91CE-432D-BA66-7838A4654309}" srcOrd="9" destOrd="0" presId="urn:microsoft.com/office/officeart/2005/8/layout/default"/>
    <dgm:cxn modelId="{E4992C49-966A-4CC0-9248-564B65D6F1FE}" type="presParOf" srcId="{0088C1F1-C28F-475E-BED5-A22CADB75BB9}" destId="{18314B9C-4A50-4125-BFCF-C9D95D040E1D}" srcOrd="10" destOrd="0" presId="urn:microsoft.com/office/officeart/2005/8/layout/default"/>
    <dgm:cxn modelId="{EA8CD485-B5BF-4041-AD91-66F21AEA33FA}" type="presParOf" srcId="{0088C1F1-C28F-475E-BED5-A22CADB75BB9}" destId="{D1915410-82E2-4D03-B442-03A4144E0216}" srcOrd="11" destOrd="0" presId="urn:microsoft.com/office/officeart/2005/8/layout/default"/>
    <dgm:cxn modelId="{C113512D-970A-408D-85FA-F71154690E28}" type="presParOf" srcId="{0088C1F1-C28F-475E-BED5-A22CADB75BB9}" destId="{13995BE6-CF4C-4E2F-8368-76A750CF5EE5}" srcOrd="12" destOrd="0" presId="urn:microsoft.com/office/officeart/2005/8/layout/default"/>
    <dgm:cxn modelId="{10F9FF77-A619-4D29-8E0B-484A3ADB9EEE}" type="presParOf" srcId="{0088C1F1-C28F-475E-BED5-A22CADB75BB9}" destId="{BED01BFA-1B1B-4EB6-9309-C31698C9BFA6}" srcOrd="13" destOrd="0" presId="urn:microsoft.com/office/officeart/2005/8/layout/default"/>
    <dgm:cxn modelId="{5BBA195D-54EB-43CF-A70D-AA65311DFE6D}" type="presParOf" srcId="{0088C1F1-C28F-475E-BED5-A22CADB75BB9}" destId="{68E3CF78-E437-46D9-B41D-9E544DACBFDA}" srcOrd="14" destOrd="0" presId="urn:microsoft.com/office/officeart/2005/8/layout/default"/>
    <dgm:cxn modelId="{F4542CB1-BB3A-4ECC-A937-7BC0E2880D9B}" type="presParOf" srcId="{0088C1F1-C28F-475E-BED5-A22CADB75BB9}" destId="{8EB7E24B-AD7B-4A1B-9B11-2DD0A6BFE107}" srcOrd="15" destOrd="0" presId="urn:microsoft.com/office/officeart/2005/8/layout/default"/>
    <dgm:cxn modelId="{DC81C2B8-2EE5-4FE3-B94E-066D8794F1FD}" type="presParOf" srcId="{0088C1F1-C28F-475E-BED5-A22CADB75BB9}" destId="{278776E6-D720-4FCC-860B-0BA7EDD98DA8}" srcOrd="16" destOrd="0" presId="urn:microsoft.com/office/officeart/2005/8/layout/default"/>
    <dgm:cxn modelId="{FC66D917-F376-4478-AC57-082E04FEBBAE}" type="presParOf" srcId="{0088C1F1-C28F-475E-BED5-A22CADB75BB9}" destId="{420DADE4-4BF4-4782-8808-9115691A47C7}" srcOrd="17" destOrd="0" presId="urn:microsoft.com/office/officeart/2005/8/layout/default"/>
    <dgm:cxn modelId="{81C2D471-18F2-4947-BA72-E2368770596E}" type="presParOf" srcId="{0088C1F1-C28F-475E-BED5-A22CADB75BB9}" destId="{96036A94-87D7-4EEB-B0AF-875993E90D3D}" srcOrd="18" destOrd="0" presId="urn:microsoft.com/office/officeart/2005/8/layout/default"/>
    <dgm:cxn modelId="{864DC299-2CF7-4884-94B8-9B045FEAA320}" type="presParOf" srcId="{0088C1F1-C28F-475E-BED5-A22CADB75BB9}" destId="{C3F1355B-FDD5-46BD-A421-FE32FA06D3CB}" srcOrd="19" destOrd="0" presId="urn:microsoft.com/office/officeart/2005/8/layout/default"/>
    <dgm:cxn modelId="{BB061D9C-6792-40E2-A289-85B2555D106A}" type="presParOf" srcId="{0088C1F1-C28F-475E-BED5-A22CADB75BB9}" destId="{4DE79BFC-DEE9-4BE1-86AF-B095518890CE}" srcOrd="20" destOrd="0" presId="urn:microsoft.com/office/officeart/2005/8/layout/default"/>
    <dgm:cxn modelId="{D1F0263F-1F1C-4B3E-92ED-27F4CAB17A00}" type="presParOf" srcId="{0088C1F1-C28F-475E-BED5-A22CADB75BB9}" destId="{1E43B0A6-D97B-4AF8-98E3-9D301D6E0C1A}" srcOrd="21" destOrd="0" presId="urn:microsoft.com/office/officeart/2005/8/layout/default"/>
    <dgm:cxn modelId="{9EFB748C-C82F-4B6B-9525-1AB0EA800FF2}" type="presParOf" srcId="{0088C1F1-C28F-475E-BED5-A22CADB75BB9}" destId="{6C1AD1CF-37AA-4ADB-A432-C3D64C10DCA9}" srcOrd="22" destOrd="0" presId="urn:microsoft.com/office/officeart/2005/8/layout/default"/>
    <dgm:cxn modelId="{8693AA7D-16C0-4FC9-8372-D608A2065F9D}" type="presParOf" srcId="{0088C1F1-C28F-475E-BED5-A22CADB75BB9}" destId="{80544D22-95AF-425D-847C-58BD3D28AA1B}" srcOrd="23" destOrd="0" presId="urn:microsoft.com/office/officeart/2005/8/layout/default"/>
    <dgm:cxn modelId="{3653478F-E6D6-4205-B408-EAEB90BA0FF6}" type="presParOf" srcId="{0088C1F1-C28F-475E-BED5-A22CADB75BB9}" destId="{C8AAEE56-9A5E-4EEE-B65D-C83155B07D42}" srcOrd="24" destOrd="0" presId="urn:microsoft.com/office/officeart/2005/8/layout/default"/>
    <dgm:cxn modelId="{7D4FFA82-8B2B-4007-8DD4-09738677E7DF}" type="presParOf" srcId="{0088C1F1-C28F-475E-BED5-A22CADB75BB9}" destId="{E6AC41BB-7567-4EF6-AE06-1E4507B0AF1E}" srcOrd="25" destOrd="0" presId="urn:microsoft.com/office/officeart/2005/8/layout/default"/>
    <dgm:cxn modelId="{4040E8E7-1B9B-4F49-8723-18148E4E22A6}" type="presParOf" srcId="{0088C1F1-C28F-475E-BED5-A22CADB75BB9}" destId="{1AE82F78-5EE3-4921-AA0F-F628436EB8B3}" srcOrd="26" destOrd="0" presId="urn:microsoft.com/office/officeart/2005/8/layout/default"/>
    <dgm:cxn modelId="{B0C36281-6867-48AD-BA25-4CABF8B1425D}" type="presParOf" srcId="{0088C1F1-C28F-475E-BED5-A22CADB75BB9}" destId="{42D9043B-BA3D-4759-8603-3D567D70DFF7}" srcOrd="27" destOrd="0" presId="urn:microsoft.com/office/officeart/2005/8/layout/default"/>
    <dgm:cxn modelId="{A2FB2421-C9DC-4DD5-8E9B-AB5091788D56}" type="presParOf" srcId="{0088C1F1-C28F-475E-BED5-A22CADB75BB9}" destId="{E6CFA828-C0C0-40F9-A029-DCD04CD67AB7}" srcOrd="28" destOrd="0" presId="urn:microsoft.com/office/officeart/2005/8/layout/default"/>
    <dgm:cxn modelId="{082F6D81-E9D0-4CF8-9245-B63825AF4B34}" type="presParOf" srcId="{0088C1F1-C28F-475E-BED5-A22CADB75BB9}" destId="{774CCB66-B40C-413D-9994-26AB3C1F671A}" srcOrd="29" destOrd="0" presId="urn:microsoft.com/office/officeart/2005/8/layout/default"/>
    <dgm:cxn modelId="{6DC9A535-A6A0-475C-B75C-7B7128D00676}" type="presParOf" srcId="{0088C1F1-C28F-475E-BED5-A22CADB75BB9}" destId="{07D7B1BC-E68A-4E51-8B14-AAA3380FD1CF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82CD3D5D-ED24-4938-BBD1-D648DA95A7C0}">
      <dgm:prSet/>
      <dgm:spPr/>
      <dgm:t>
        <a:bodyPr/>
        <a:lstStyle/>
        <a:p>
          <a:r>
            <a:rPr lang="en-GB" dirty="0"/>
            <a:t>Globalisation</a:t>
          </a:r>
        </a:p>
      </dgm:t>
    </dgm:pt>
    <dgm:pt modelId="{59669B11-5D5E-4C59-A897-E759E7C811DC}" type="parTrans" cxnId="{4D795FD7-4EED-40B5-9642-E2F3214005A6}">
      <dgm:prSet/>
      <dgm:spPr/>
      <dgm:t>
        <a:bodyPr/>
        <a:lstStyle/>
        <a:p>
          <a:endParaRPr lang="en-GB"/>
        </a:p>
      </dgm:t>
    </dgm:pt>
    <dgm:pt modelId="{DB90CD26-2444-48EF-9A00-23F66931FF29}" type="sibTrans" cxnId="{4D795FD7-4EED-40B5-9642-E2F3214005A6}">
      <dgm:prSet/>
      <dgm:spPr/>
      <dgm:t>
        <a:bodyPr/>
        <a:lstStyle/>
        <a:p>
          <a:endParaRPr lang="en-GB"/>
        </a:p>
      </dgm:t>
    </dgm:pt>
    <dgm:pt modelId="{2545AA6E-0C4C-4A94-ABEB-3EF75B55AC0F}">
      <dgm:prSet/>
      <dgm:spPr/>
      <dgm:t>
        <a:bodyPr/>
        <a:lstStyle/>
        <a:p>
          <a:r>
            <a:rPr lang="en-GB" dirty="0"/>
            <a:t>Corporate Social Responsibility</a:t>
          </a:r>
        </a:p>
      </dgm:t>
    </dgm:pt>
    <dgm:pt modelId="{40453B52-5B51-4AA9-AC2A-8D709843C82F}" type="parTrans" cxnId="{5352D20A-E5BB-4C88-8EB5-1288ECFFB7E0}">
      <dgm:prSet/>
      <dgm:spPr/>
      <dgm:t>
        <a:bodyPr/>
        <a:lstStyle/>
        <a:p>
          <a:endParaRPr lang="en-GB"/>
        </a:p>
      </dgm:t>
    </dgm:pt>
    <dgm:pt modelId="{BC478846-5B22-45F8-B8D0-87CC82AAC6ED}" type="sibTrans" cxnId="{5352D20A-E5BB-4C88-8EB5-1288ECFFB7E0}">
      <dgm:prSet/>
      <dgm:spPr/>
      <dgm:t>
        <a:bodyPr/>
        <a:lstStyle/>
        <a:p>
          <a:endParaRPr lang="en-GB"/>
        </a:p>
      </dgm:t>
    </dgm:pt>
    <dgm:pt modelId="{C5808FE9-B5CA-4D79-B2CB-3600E4EA899A}">
      <dgm:prSet/>
      <dgm:spPr/>
      <dgm:t>
        <a:bodyPr/>
        <a:lstStyle/>
        <a:p>
          <a:r>
            <a:rPr lang="en-GB" dirty="0"/>
            <a:t>Shareholder</a:t>
          </a:r>
        </a:p>
      </dgm:t>
    </dgm:pt>
    <dgm:pt modelId="{3F054517-79B6-477C-90EB-144AD5F1D5BF}" type="parTrans" cxnId="{14FE8C68-61E6-4ABB-B226-ACF87E4CD9B3}">
      <dgm:prSet/>
      <dgm:spPr/>
      <dgm:t>
        <a:bodyPr/>
        <a:lstStyle/>
        <a:p>
          <a:endParaRPr lang="en-GB"/>
        </a:p>
      </dgm:t>
    </dgm:pt>
    <dgm:pt modelId="{8A0101EC-08D1-4D5D-9597-C290604B1630}" type="sibTrans" cxnId="{14FE8C68-61E6-4ABB-B226-ACF87E4CD9B3}">
      <dgm:prSet/>
      <dgm:spPr/>
      <dgm:t>
        <a:bodyPr/>
        <a:lstStyle/>
        <a:p>
          <a:endParaRPr lang="en-GB"/>
        </a:p>
      </dgm:t>
    </dgm:pt>
    <dgm:pt modelId="{2BEEF782-9E59-4474-84C0-1C2B70CC3F49}">
      <dgm:prSet/>
      <dgm:spPr/>
      <dgm:t>
        <a:bodyPr/>
        <a:lstStyle/>
        <a:p>
          <a:r>
            <a:rPr lang="en-GB" dirty="0"/>
            <a:t>Whistle blowing</a:t>
          </a:r>
        </a:p>
      </dgm:t>
    </dgm:pt>
    <dgm:pt modelId="{E355D6C5-C147-4A52-BC34-9C0EFD0F66E1}" type="parTrans" cxnId="{B353602F-2EC7-48E8-9B6A-81C3C0A75F34}">
      <dgm:prSet/>
      <dgm:spPr/>
      <dgm:t>
        <a:bodyPr/>
        <a:lstStyle/>
        <a:p>
          <a:endParaRPr lang="en-GB"/>
        </a:p>
      </dgm:t>
    </dgm:pt>
    <dgm:pt modelId="{35A28819-8141-4551-BC76-D1D285739BC5}" type="sibTrans" cxnId="{B353602F-2EC7-48E8-9B6A-81C3C0A75F34}">
      <dgm:prSet/>
      <dgm:spPr/>
      <dgm:t>
        <a:bodyPr/>
        <a:lstStyle/>
        <a:p>
          <a:endParaRPr lang="en-GB"/>
        </a:p>
      </dgm:t>
    </dgm:pt>
    <dgm:pt modelId="{0A0198C0-7736-4851-A233-270F20E20FB4}">
      <dgm:prSet/>
      <dgm:spPr/>
      <dgm:t>
        <a:bodyPr/>
        <a:lstStyle/>
        <a:p>
          <a:r>
            <a:rPr lang="en-GB" dirty="0"/>
            <a:t>Globalisation</a:t>
          </a:r>
        </a:p>
      </dgm:t>
    </dgm:pt>
    <dgm:pt modelId="{FA5694AE-AF29-483D-9709-74C873DD9639}" type="parTrans" cxnId="{373ED2C8-05A2-400A-8B21-FD15013EBBEA}">
      <dgm:prSet/>
      <dgm:spPr/>
      <dgm:t>
        <a:bodyPr/>
        <a:lstStyle/>
        <a:p>
          <a:endParaRPr lang="en-GB"/>
        </a:p>
      </dgm:t>
    </dgm:pt>
    <dgm:pt modelId="{6B06F9D8-AFAE-478C-9400-8901C6C36AEB}" type="sibTrans" cxnId="{373ED2C8-05A2-400A-8B21-FD15013EBBEA}">
      <dgm:prSet/>
      <dgm:spPr/>
      <dgm:t>
        <a:bodyPr/>
        <a:lstStyle/>
        <a:p>
          <a:endParaRPr lang="en-GB"/>
        </a:p>
      </dgm:t>
    </dgm:pt>
    <dgm:pt modelId="{6A8C688B-4085-4724-8167-4B407BC59001}">
      <dgm:prSet/>
      <dgm:spPr/>
      <dgm:t>
        <a:bodyPr/>
        <a:lstStyle/>
        <a:p>
          <a:r>
            <a:rPr lang="en-GB" dirty="0"/>
            <a:t>Stakeholder</a:t>
          </a:r>
        </a:p>
      </dgm:t>
    </dgm:pt>
    <dgm:pt modelId="{9C53F54F-511A-418E-AF6D-E514AC0987BA}" type="parTrans" cxnId="{E6B64C13-4309-465F-8B5E-1EBB69A994D5}">
      <dgm:prSet/>
      <dgm:spPr/>
      <dgm:t>
        <a:bodyPr/>
        <a:lstStyle/>
        <a:p>
          <a:endParaRPr lang="en-GB"/>
        </a:p>
      </dgm:t>
    </dgm:pt>
    <dgm:pt modelId="{C191F6B4-1E03-4806-80EB-7631A458B9C4}" type="sibTrans" cxnId="{E6B64C13-4309-465F-8B5E-1EBB69A994D5}">
      <dgm:prSet/>
      <dgm:spPr/>
      <dgm:t>
        <a:bodyPr/>
        <a:lstStyle/>
        <a:p>
          <a:endParaRPr lang="en-GB"/>
        </a:p>
      </dgm:t>
    </dgm:pt>
    <dgm:pt modelId="{1DDD1D27-314E-47C0-B414-73B7A554C199}">
      <dgm:prSet/>
      <dgm:spPr/>
      <dgm:t>
        <a:bodyPr/>
        <a:lstStyle/>
        <a:p>
          <a:r>
            <a:rPr lang="en-GB" dirty="0"/>
            <a:t>Consumerism</a:t>
          </a:r>
        </a:p>
      </dgm:t>
    </dgm:pt>
    <dgm:pt modelId="{09FFB832-19C9-46AD-96A9-E2970D121581}" type="parTrans" cxnId="{3C788665-9EC5-4069-862A-FD20EA6169E6}">
      <dgm:prSet/>
      <dgm:spPr/>
      <dgm:t>
        <a:bodyPr/>
        <a:lstStyle/>
        <a:p>
          <a:endParaRPr lang="en-GB"/>
        </a:p>
      </dgm:t>
    </dgm:pt>
    <dgm:pt modelId="{B75B5308-1937-4CDD-BA81-447A4EB15274}" type="sibTrans" cxnId="{3C788665-9EC5-4069-862A-FD20EA6169E6}">
      <dgm:prSet/>
      <dgm:spPr/>
      <dgm:t>
        <a:bodyPr/>
        <a:lstStyle/>
        <a:p>
          <a:endParaRPr lang="en-GB"/>
        </a:p>
      </dgm:t>
    </dgm:pt>
    <dgm:pt modelId="{BD5EC0B2-2DB4-4A25-AE7F-82F83B3CC03D}">
      <dgm:prSet/>
      <dgm:spPr/>
      <dgm:t>
        <a:bodyPr/>
        <a:lstStyle/>
        <a:p>
          <a:r>
            <a:rPr lang="en-GB" dirty="0"/>
            <a:t>Capitalism</a:t>
          </a:r>
        </a:p>
      </dgm:t>
    </dgm:pt>
    <dgm:pt modelId="{62A3A0FF-5971-4F78-9680-EAA7CCAC0529}" type="parTrans" cxnId="{0174DBCA-53F1-4A81-9C19-8DA1B81B842C}">
      <dgm:prSet/>
      <dgm:spPr/>
      <dgm:t>
        <a:bodyPr/>
        <a:lstStyle/>
        <a:p>
          <a:endParaRPr lang="en-GB"/>
        </a:p>
      </dgm:t>
    </dgm:pt>
    <dgm:pt modelId="{6DDB4C64-7784-425F-AB31-8FF2A5D9E92E}" type="sibTrans" cxnId="{0174DBCA-53F1-4A81-9C19-8DA1B81B842C}">
      <dgm:prSet/>
      <dgm:spPr/>
      <dgm:t>
        <a:bodyPr/>
        <a:lstStyle/>
        <a:p>
          <a:endParaRPr lang="en-GB"/>
        </a:p>
      </dgm:t>
    </dgm:pt>
    <dgm:pt modelId="{BBFEC893-B1E3-4FBE-BBC4-B9FB0261ABA3}">
      <dgm:prSet/>
      <dgm:spPr/>
      <dgm:t>
        <a:bodyPr/>
        <a:lstStyle/>
        <a:p>
          <a:endParaRPr lang="en-GB" dirty="0"/>
        </a:p>
      </dgm:t>
    </dgm:pt>
    <dgm:pt modelId="{7710B84C-00FD-4086-8760-9433211528D8}" type="parTrans" cxnId="{4A6EC7CF-6296-4635-AA54-FC54A6C9C7B4}">
      <dgm:prSet/>
      <dgm:spPr/>
      <dgm:t>
        <a:bodyPr/>
        <a:lstStyle/>
        <a:p>
          <a:endParaRPr lang="en-GB"/>
        </a:p>
      </dgm:t>
    </dgm:pt>
    <dgm:pt modelId="{FCEA6118-E498-4229-A70E-5C91BAB4FE33}" type="sibTrans" cxnId="{4A6EC7CF-6296-4635-AA54-FC54A6C9C7B4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99BE7D59-2AB7-4172-B773-653C06921DAF}" type="pres">
      <dgm:prSet presAssocID="{82CD3D5D-ED24-4938-BBD1-D648DA95A7C0}" presName="node" presStyleLbl="node1" presStyleIdx="0" presStyleCnt="9">
        <dgm:presLayoutVars>
          <dgm:bulletEnabled val="1"/>
        </dgm:presLayoutVars>
      </dgm:prSet>
      <dgm:spPr/>
    </dgm:pt>
    <dgm:pt modelId="{6476B236-461A-44E8-80A8-AFADF3281E83}" type="pres">
      <dgm:prSet presAssocID="{DB90CD26-2444-48EF-9A00-23F66931FF29}" presName="sibTrans" presStyleCnt="0"/>
      <dgm:spPr/>
    </dgm:pt>
    <dgm:pt modelId="{AE222E78-553E-4AFE-94E3-D6DBD1181527}" type="pres">
      <dgm:prSet presAssocID="{2545AA6E-0C4C-4A94-ABEB-3EF75B55AC0F}" presName="node" presStyleLbl="node1" presStyleIdx="1" presStyleCnt="9">
        <dgm:presLayoutVars>
          <dgm:bulletEnabled val="1"/>
        </dgm:presLayoutVars>
      </dgm:prSet>
      <dgm:spPr/>
    </dgm:pt>
    <dgm:pt modelId="{F70FCECF-DE9D-4106-AFE7-B29DB2EC7EAE}" type="pres">
      <dgm:prSet presAssocID="{BC478846-5B22-45F8-B8D0-87CC82AAC6ED}" presName="sibTrans" presStyleCnt="0"/>
      <dgm:spPr/>
    </dgm:pt>
    <dgm:pt modelId="{61EFCB0E-8AAB-439B-BB77-9E2148A85E7A}" type="pres">
      <dgm:prSet presAssocID="{C5808FE9-B5CA-4D79-B2CB-3600E4EA899A}" presName="node" presStyleLbl="node1" presStyleIdx="2" presStyleCnt="9">
        <dgm:presLayoutVars>
          <dgm:bulletEnabled val="1"/>
        </dgm:presLayoutVars>
      </dgm:prSet>
      <dgm:spPr/>
    </dgm:pt>
    <dgm:pt modelId="{5091BD80-8BAB-4C36-A8B0-E544408936E1}" type="pres">
      <dgm:prSet presAssocID="{8A0101EC-08D1-4D5D-9597-C290604B1630}" presName="sibTrans" presStyleCnt="0"/>
      <dgm:spPr/>
    </dgm:pt>
    <dgm:pt modelId="{B7E4EBF4-2DDA-4442-B504-D7A88714E25F}" type="pres">
      <dgm:prSet presAssocID="{2BEEF782-9E59-4474-84C0-1C2B70CC3F49}" presName="node" presStyleLbl="node1" presStyleIdx="3" presStyleCnt="9">
        <dgm:presLayoutVars>
          <dgm:bulletEnabled val="1"/>
        </dgm:presLayoutVars>
      </dgm:prSet>
      <dgm:spPr/>
    </dgm:pt>
    <dgm:pt modelId="{03B6DB98-4AA7-4E3A-A346-6D46E340CB3B}" type="pres">
      <dgm:prSet presAssocID="{35A28819-8141-4551-BC76-D1D285739BC5}" presName="sibTrans" presStyleCnt="0"/>
      <dgm:spPr/>
    </dgm:pt>
    <dgm:pt modelId="{C8E5597A-F2ED-4B1E-85AC-72C91BD0F0C6}" type="pres">
      <dgm:prSet presAssocID="{0A0198C0-7736-4851-A233-270F20E20FB4}" presName="node" presStyleLbl="node1" presStyleIdx="4" presStyleCnt="9">
        <dgm:presLayoutVars>
          <dgm:bulletEnabled val="1"/>
        </dgm:presLayoutVars>
      </dgm:prSet>
      <dgm:spPr/>
    </dgm:pt>
    <dgm:pt modelId="{3C944D8D-F698-489A-9044-A9FD2427706D}" type="pres">
      <dgm:prSet presAssocID="{6B06F9D8-AFAE-478C-9400-8901C6C36AEB}" presName="sibTrans" presStyleCnt="0"/>
      <dgm:spPr/>
    </dgm:pt>
    <dgm:pt modelId="{B615D534-4D93-4DFE-8BF7-7553EB933F37}" type="pres">
      <dgm:prSet presAssocID="{6A8C688B-4085-4724-8167-4B407BC59001}" presName="node" presStyleLbl="node1" presStyleIdx="5" presStyleCnt="9">
        <dgm:presLayoutVars>
          <dgm:bulletEnabled val="1"/>
        </dgm:presLayoutVars>
      </dgm:prSet>
      <dgm:spPr/>
    </dgm:pt>
    <dgm:pt modelId="{6E89CEFF-E419-4F4F-A62C-8A238BE16912}" type="pres">
      <dgm:prSet presAssocID="{C191F6B4-1E03-4806-80EB-7631A458B9C4}" presName="sibTrans" presStyleCnt="0"/>
      <dgm:spPr/>
    </dgm:pt>
    <dgm:pt modelId="{BB8BCCBF-2299-4C5D-BBE4-14F8292236CC}" type="pres">
      <dgm:prSet presAssocID="{1DDD1D27-314E-47C0-B414-73B7A554C199}" presName="node" presStyleLbl="node1" presStyleIdx="6" presStyleCnt="9">
        <dgm:presLayoutVars>
          <dgm:bulletEnabled val="1"/>
        </dgm:presLayoutVars>
      </dgm:prSet>
      <dgm:spPr/>
    </dgm:pt>
    <dgm:pt modelId="{8C941599-72A4-4DF2-9D1A-7E963F90B371}" type="pres">
      <dgm:prSet presAssocID="{B75B5308-1937-4CDD-BA81-447A4EB15274}" presName="sibTrans" presStyleCnt="0"/>
      <dgm:spPr/>
    </dgm:pt>
    <dgm:pt modelId="{3DAE698F-4BDA-4972-B04B-62F1ADF5F044}" type="pres">
      <dgm:prSet presAssocID="{BD5EC0B2-2DB4-4A25-AE7F-82F83B3CC03D}" presName="node" presStyleLbl="node1" presStyleIdx="7" presStyleCnt="9">
        <dgm:presLayoutVars>
          <dgm:bulletEnabled val="1"/>
        </dgm:presLayoutVars>
      </dgm:prSet>
      <dgm:spPr/>
    </dgm:pt>
    <dgm:pt modelId="{EB196725-D8BA-4279-BCC3-227E8B78ACDB}" type="pres">
      <dgm:prSet presAssocID="{6DDB4C64-7784-425F-AB31-8FF2A5D9E92E}" presName="sibTrans" presStyleCnt="0"/>
      <dgm:spPr/>
    </dgm:pt>
    <dgm:pt modelId="{1F97E1FF-E19F-4CAA-9126-63BA0D596559}" type="pres">
      <dgm:prSet presAssocID="{BBFEC893-B1E3-4FBE-BBC4-B9FB0261ABA3}" presName="node" presStyleLbl="node1" presStyleIdx="8" presStyleCnt="9">
        <dgm:presLayoutVars>
          <dgm:bulletEnabled val="1"/>
        </dgm:presLayoutVars>
      </dgm:prSet>
      <dgm:spPr/>
    </dgm:pt>
  </dgm:ptLst>
  <dgm:cxnLst>
    <dgm:cxn modelId="{5352D20A-E5BB-4C88-8EB5-1288ECFFB7E0}" srcId="{C123B2FF-67C8-44F5-B86F-0D8925FE68BB}" destId="{2545AA6E-0C4C-4A94-ABEB-3EF75B55AC0F}" srcOrd="1" destOrd="0" parTransId="{40453B52-5B51-4AA9-AC2A-8D709843C82F}" sibTransId="{BC478846-5B22-45F8-B8D0-87CC82AAC6ED}"/>
    <dgm:cxn modelId="{E6B64C13-4309-465F-8B5E-1EBB69A994D5}" srcId="{C123B2FF-67C8-44F5-B86F-0D8925FE68BB}" destId="{6A8C688B-4085-4724-8167-4B407BC59001}" srcOrd="5" destOrd="0" parTransId="{9C53F54F-511A-418E-AF6D-E514AC0987BA}" sibTransId="{C191F6B4-1E03-4806-80EB-7631A458B9C4}"/>
    <dgm:cxn modelId="{B353602F-2EC7-48E8-9B6A-81C3C0A75F34}" srcId="{C123B2FF-67C8-44F5-B86F-0D8925FE68BB}" destId="{2BEEF782-9E59-4474-84C0-1C2B70CC3F49}" srcOrd="3" destOrd="0" parTransId="{E355D6C5-C147-4A52-BC34-9C0EFD0F66E1}" sibTransId="{35A28819-8141-4551-BC76-D1D285739BC5}"/>
    <dgm:cxn modelId="{6B0AA13C-7C09-47BB-8AE6-A7F008E708E5}" type="presOf" srcId="{C5808FE9-B5CA-4D79-B2CB-3600E4EA899A}" destId="{61EFCB0E-8AAB-439B-BB77-9E2148A85E7A}" srcOrd="0" destOrd="0" presId="urn:microsoft.com/office/officeart/2005/8/layout/default"/>
    <dgm:cxn modelId="{3C788665-9EC5-4069-862A-FD20EA6169E6}" srcId="{C123B2FF-67C8-44F5-B86F-0D8925FE68BB}" destId="{1DDD1D27-314E-47C0-B414-73B7A554C199}" srcOrd="6" destOrd="0" parTransId="{09FFB832-19C9-46AD-96A9-E2970D121581}" sibTransId="{B75B5308-1937-4CDD-BA81-447A4EB15274}"/>
    <dgm:cxn modelId="{23A40747-A02F-4460-BB55-E3641ED94F59}" type="presOf" srcId="{2BEEF782-9E59-4474-84C0-1C2B70CC3F49}" destId="{B7E4EBF4-2DDA-4442-B504-D7A88714E25F}" srcOrd="0" destOrd="0" presId="urn:microsoft.com/office/officeart/2005/8/layout/default"/>
    <dgm:cxn modelId="{14FE8C68-61E6-4ABB-B226-ACF87E4CD9B3}" srcId="{C123B2FF-67C8-44F5-B86F-0D8925FE68BB}" destId="{C5808FE9-B5CA-4D79-B2CB-3600E4EA899A}" srcOrd="2" destOrd="0" parTransId="{3F054517-79B6-477C-90EB-144AD5F1D5BF}" sibTransId="{8A0101EC-08D1-4D5D-9597-C290604B1630}"/>
    <dgm:cxn modelId="{FEFFBB77-2F98-431C-9741-CE42E9A5BD30}" type="presOf" srcId="{82CD3D5D-ED24-4938-BBD1-D648DA95A7C0}" destId="{99BE7D59-2AB7-4172-B773-653C06921DAF}" srcOrd="0" destOrd="0" presId="urn:microsoft.com/office/officeart/2005/8/layout/default"/>
    <dgm:cxn modelId="{8E7E4D7D-ECA4-44F4-89EF-2B0998C2D093}" type="presOf" srcId="{1DDD1D27-314E-47C0-B414-73B7A554C199}" destId="{BB8BCCBF-2299-4C5D-BBE4-14F8292236CC}" srcOrd="0" destOrd="0" presId="urn:microsoft.com/office/officeart/2005/8/layout/default"/>
    <dgm:cxn modelId="{22C23E8A-D39B-4E95-9995-AF18C89CB9A1}" type="presOf" srcId="{0A0198C0-7736-4851-A233-270F20E20FB4}" destId="{C8E5597A-F2ED-4B1E-85AC-72C91BD0F0C6}" srcOrd="0" destOrd="0" presId="urn:microsoft.com/office/officeart/2005/8/layout/default"/>
    <dgm:cxn modelId="{26930F8E-DD94-4FD3-AD7B-997B9C852023}" type="presOf" srcId="{BBFEC893-B1E3-4FBE-BBC4-B9FB0261ABA3}" destId="{1F97E1FF-E19F-4CAA-9126-63BA0D596559}" srcOrd="0" destOrd="0" presId="urn:microsoft.com/office/officeart/2005/8/layout/default"/>
    <dgm:cxn modelId="{CAF705C1-536F-45FF-B869-C80DA44920AD}" type="presOf" srcId="{2545AA6E-0C4C-4A94-ABEB-3EF75B55AC0F}" destId="{AE222E78-553E-4AFE-94E3-D6DBD1181527}" srcOrd="0" destOrd="0" presId="urn:microsoft.com/office/officeart/2005/8/layout/default"/>
    <dgm:cxn modelId="{373ED2C8-05A2-400A-8B21-FD15013EBBEA}" srcId="{C123B2FF-67C8-44F5-B86F-0D8925FE68BB}" destId="{0A0198C0-7736-4851-A233-270F20E20FB4}" srcOrd="4" destOrd="0" parTransId="{FA5694AE-AF29-483D-9709-74C873DD9639}" sibTransId="{6B06F9D8-AFAE-478C-9400-8901C6C36AEB}"/>
    <dgm:cxn modelId="{0174DBCA-53F1-4A81-9C19-8DA1B81B842C}" srcId="{C123B2FF-67C8-44F5-B86F-0D8925FE68BB}" destId="{BD5EC0B2-2DB4-4A25-AE7F-82F83B3CC03D}" srcOrd="7" destOrd="0" parTransId="{62A3A0FF-5971-4F78-9680-EAA7CCAC0529}" sibTransId="{6DDB4C64-7784-425F-AB31-8FF2A5D9E92E}"/>
    <dgm:cxn modelId="{4A6EC7CF-6296-4635-AA54-FC54A6C9C7B4}" srcId="{C123B2FF-67C8-44F5-B86F-0D8925FE68BB}" destId="{BBFEC893-B1E3-4FBE-BBC4-B9FB0261ABA3}" srcOrd="8" destOrd="0" parTransId="{7710B84C-00FD-4086-8760-9433211528D8}" sibTransId="{FCEA6118-E498-4229-A70E-5C91BAB4FE33}"/>
    <dgm:cxn modelId="{A8219DD1-C143-419D-A2FB-881BCC0DEBC2}" type="presOf" srcId="{BD5EC0B2-2DB4-4A25-AE7F-82F83B3CC03D}" destId="{3DAE698F-4BDA-4972-B04B-62F1ADF5F044}" srcOrd="0" destOrd="0" presId="urn:microsoft.com/office/officeart/2005/8/layout/default"/>
    <dgm:cxn modelId="{4D795FD7-4EED-40B5-9642-E2F3214005A6}" srcId="{C123B2FF-67C8-44F5-B86F-0D8925FE68BB}" destId="{82CD3D5D-ED24-4938-BBD1-D648DA95A7C0}" srcOrd="0" destOrd="0" parTransId="{59669B11-5D5E-4C59-A897-E759E7C811DC}" sibTransId="{DB90CD26-2444-48EF-9A00-23F66931FF29}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BC093EFC-21DB-4E9E-AA4F-CFDD2E58C741}" type="presOf" srcId="{6A8C688B-4085-4724-8167-4B407BC59001}" destId="{B615D534-4D93-4DFE-8BF7-7553EB933F37}" srcOrd="0" destOrd="0" presId="urn:microsoft.com/office/officeart/2005/8/layout/default"/>
    <dgm:cxn modelId="{880FC1AB-A5E3-4F12-B369-FD3E0724164D}" type="presParOf" srcId="{0088C1F1-C28F-475E-BED5-A22CADB75BB9}" destId="{99BE7D59-2AB7-4172-B773-653C06921DAF}" srcOrd="0" destOrd="0" presId="urn:microsoft.com/office/officeart/2005/8/layout/default"/>
    <dgm:cxn modelId="{46469A78-8C16-4D55-82AE-A0A2F5E812C6}" type="presParOf" srcId="{0088C1F1-C28F-475E-BED5-A22CADB75BB9}" destId="{6476B236-461A-44E8-80A8-AFADF3281E83}" srcOrd="1" destOrd="0" presId="urn:microsoft.com/office/officeart/2005/8/layout/default"/>
    <dgm:cxn modelId="{0040162C-26A8-44F1-AC29-46C62E6C756E}" type="presParOf" srcId="{0088C1F1-C28F-475E-BED5-A22CADB75BB9}" destId="{AE222E78-553E-4AFE-94E3-D6DBD1181527}" srcOrd="2" destOrd="0" presId="urn:microsoft.com/office/officeart/2005/8/layout/default"/>
    <dgm:cxn modelId="{F17D80E0-00EF-4846-91C1-13A05A8859FF}" type="presParOf" srcId="{0088C1F1-C28F-475E-BED5-A22CADB75BB9}" destId="{F70FCECF-DE9D-4106-AFE7-B29DB2EC7EAE}" srcOrd="3" destOrd="0" presId="urn:microsoft.com/office/officeart/2005/8/layout/default"/>
    <dgm:cxn modelId="{10E3D9F0-0232-47EA-B9D1-7D546C830210}" type="presParOf" srcId="{0088C1F1-C28F-475E-BED5-A22CADB75BB9}" destId="{61EFCB0E-8AAB-439B-BB77-9E2148A85E7A}" srcOrd="4" destOrd="0" presId="urn:microsoft.com/office/officeart/2005/8/layout/default"/>
    <dgm:cxn modelId="{3078F0DD-3555-4854-A0E8-A0947A4251B5}" type="presParOf" srcId="{0088C1F1-C28F-475E-BED5-A22CADB75BB9}" destId="{5091BD80-8BAB-4C36-A8B0-E544408936E1}" srcOrd="5" destOrd="0" presId="urn:microsoft.com/office/officeart/2005/8/layout/default"/>
    <dgm:cxn modelId="{32440BF2-1610-4317-B971-446C3F821964}" type="presParOf" srcId="{0088C1F1-C28F-475E-BED5-A22CADB75BB9}" destId="{B7E4EBF4-2DDA-4442-B504-D7A88714E25F}" srcOrd="6" destOrd="0" presId="urn:microsoft.com/office/officeart/2005/8/layout/default"/>
    <dgm:cxn modelId="{105955C7-EDF3-4F45-9FE2-C50423BE0AA4}" type="presParOf" srcId="{0088C1F1-C28F-475E-BED5-A22CADB75BB9}" destId="{03B6DB98-4AA7-4E3A-A346-6D46E340CB3B}" srcOrd="7" destOrd="0" presId="urn:microsoft.com/office/officeart/2005/8/layout/default"/>
    <dgm:cxn modelId="{CB864601-17A6-4E75-971C-A5563D74D0D5}" type="presParOf" srcId="{0088C1F1-C28F-475E-BED5-A22CADB75BB9}" destId="{C8E5597A-F2ED-4B1E-85AC-72C91BD0F0C6}" srcOrd="8" destOrd="0" presId="urn:microsoft.com/office/officeart/2005/8/layout/default"/>
    <dgm:cxn modelId="{9DB2ABFF-9979-4B33-B7A9-B98D906D3DEA}" type="presParOf" srcId="{0088C1F1-C28F-475E-BED5-A22CADB75BB9}" destId="{3C944D8D-F698-489A-9044-A9FD2427706D}" srcOrd="9" destOrd="0" presId="urn:microsoft.com/office/officeart/2005/8/layout/default"/>
    <dgm:cxn modelId="{AD046C8F-349D-4172-B515-95DF1DC50451}" type="presParOf" srcId="{0088C1F1-C28F-475E-BED5-A22CADB75BB9}" destId="{B615D534-4D93-4DFE-8BF7-7553EB933F37}" srcOrd="10" destOrd="0" presId="urn:microsoft.com/office/officeart/2005/8/layout/default"/>
    <dgm:cxn modelId="{9BC37F5D-5787-4A62-A750-5FC53EBE4351}" type="presParOf" srcId="{0088C1F1-C28F-475E-BED5-A22CADB75BB9}" destId="{6E89CEFF-E419-4F4F-A62C-8A238BE16912}" srcOrd="11" destOrd="0" presId="urn:microsoft.com/office/officeart/2005/8/layout/default"/>
    <dgm:cxn modelId="{DBF376DB-FBCF-4131-B283-AB46211DC2B2}" type="presParOf" srcId="{0088C1F1-C28F-475E-BED5-A22CADB75BB9}" destId="{BB8BCCBF-2299-4C5D-BBE4-14F8292236CC}" srcOrd="12" destOrd="0" presId="urn:microsoft.com/office/officeart/2005/8/layout/default"/>
    <dgm:cxn modelId="{9DD2B90B-BF21-4109-AC59-06D1C42F0E2F}" type="presParOf" srcId="{0088C1F1-C28F-475E-BED5-A22CADB75BB9}" destId="{8C941599-72A4-4DF2-9D1A-7E963F90B371}" srcOrd="13" destOrd="0" presId="urn:microsoft.com/office/officeart/2005/8/layout/default"/>
    <dgm:cxn modelId="{3B14A146-B9B4-4C35-A97C-214E632AE2BB}" type="presParOf" srcId="{0088C1F1-C28F-475E-BED5-A22CADB75BB9}" destId="{3DAE698F-4BDA-4972-B04B-62F1ADF5F044}" srcOrd="14" destOrd="0" presId="urn:microsoft.com/office/officeart/2005/8/layout/default"/>
    <dgm:cxn modelId="{077A8FF7-B3C6-4D88-AC0B-65958A2B0454}" type="presParOf" srcId="{0088C1F1-C28F-475E-BED5-A22CADB75BB9}" destId="{EB196725-D8BA-4279-BCC3-227E8B78ACDB}" srcOrd="15" destOrd="0" presId="urn:microsoft.com/office/officeart/2005/8/layout/default"/>
    <dgm:cxn modelId="{8F97F0CB-7942-48AE-9AD7-C2EB5944C83A}" type="presParOf" srcId="{0088C1F1-C28F-475E-BED5-A22CADB75BB9}" destId="{1F97E1FF-E19F-4CAA-9126-63BA0D596559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82CD3D5D-ED24-4938-BBD1-D648DA95A7C0}">
      <dgm:prSet/>
      <dgm:spPr/>
      <dgm:t>
        <a:bodyPr/>
        <a:lstStyle/>
        <a:p>
          <a:r>
            <a:rPr lang="en-GB" dirty="0"/>
            <a:t>Naturalism</a:t>
          </a:r>
        </a:p>
      </dgm:t>
    </dgm:pt>
    <dgm:pt modelId="{59669B11-5D5E-4C59-A897-E759E7C811DC}" type="parTrans" cxnId="{4D795FD7-4EED-40B5-9642-E2F3214005A6}">
      <dgm:prSet/>
      <dgm:spPr/>
      <dgm:t>
        <a:bodyPr/>
        <a:lstStyle/>
        <a:p>
          <a:endParaRPr lang="en-GB"/>
        </a:p>
      </dgm:t>
    </dgm:pt>
    <dgm:pt modelId="{DB90CD26-2444-48EF-9A00-23F66931FF29}" type="sibTrans" cxnId="{4D795FD7-4EED-40B5-9642-E2F3214005A6}">
      <dgm:prSet/>
      <dgm:spPr/>
      <dgm:t>
        <a:bodyPr/>
        <a:lstStyle/>
        <a:p>
          <a:endParaRPr lang="en-GB"/>
        </a:p>
      </dgm:t>
    </dgm:pt>
    <dgm:pt modelId="{EAB1E5F4-0AD1-4FA2-B6E0-C0A9E138D00A}">
      <dgm:prSet/>
      <dgm:spPr/>
      <dgm:t>
        <a:bodyPr/>
        <a:lstStyle/>
        <a:p>
          <a:r>
            <a:rPr lang="en-GB" dirty="0"/>
            <a:t>Intuitionism</a:t>
          </a:r>
        </a:p>
      </dgm:t>
    </dgm:pt>
    <dgm:pt modelId="{AE6CE9DB-F945-4E87-B029-7BA7E2DAC45C}" type="parTrans" cxnId="{189DF1D0-DEED-434A-9E0A-BFE20CF31F08}">
      <dgm:prSet/>
      <dgm:spPr/>
      <dgm:t>
        <a:bodyPr/>
        <a:lstStyle/>
        <a:p>
          <a:endParaRPr lang="en-GB"/>
        </a:p>
      </dgm:t>
    </dgm:pt>
    <dgm:pt modelId="{4B443A9F-4BC5-4146-95BB-7B4D7FC7D976}" type="sibTrans" cxnId="{189DF1D0-DEED-434A-9E0A-BFE20CF31F08}">
      <dgm:prSet/>
      <dgm:spPr/>
      <dgm:t>
        <a:bodyPr/>
        <a:lstStyle/>
        <a:p>
          <a:endParaRPr lang="en-GB"/>
        </a:p>
      </dgm:t>
    </dgm:pt>
    <dgm:pt modelId="{6E67CCB0-CC3F-451B-AF02-D645C359F119}">
      <dgm:prSet/>
      <dgm:spPr/>
      <dgm:t>
        <a:bodyPr/>
        <a:lstStyle/>
        <a:p>
          <a:r>
            <a:rPr lang="en-GB" dirty="0"/>
            <a:t>Vienna Circle</a:t>
          </a:r>
        </a:p>
      </dgm:t>
    </dgm:pt>
    <dgm:pt modelId="{D8025135-9380-4145-8037-0CDC2B67C40F}" type="parTrans" cxnId="{271E382A-852F-40FF-83CF-EE29E353E31D}">
      <dgm:prSet/>
      <dgm:spPr/>
      <dgm:t>
        <a:bodyPr/>
        <a:lstStyle/>
        <a:p>
          <a:endParaRPr lang="en-GB"/>
        </a:p>
      </dgm:t>
    </dgm:pt>
    <dgm:pt modelId="{023FE197-94F1-4631-A8E3-3854C8DC186C}" type="sibTrans" cxnId="{271E382A-852F-40FF-83CF-EE29E353E31D}">
      <dgm:prSet/>
      <dgm:spPr/>
      <dgm:t>
        <a:bodyPr/>
        <a:lstStyle/>
        <a:p>
          <a:endParaRPr lang="en-GB"/>
        </a:p>
      </dgm:t>
    </dgm:pt>
    <dgm:pt modelId="{C83B7617-D970-4437-B9B7-60803DEDFF62}">
      <dgm:prSet/>
      <dgm:spPr/>
      <dgm:t>
        <a:bodyPr/>
        <a:lstStyle/>
        <a:p>
          <a:r>
            <a:rPr lang="en-GB" dirty="0"/>
            <a:t>Emotivism</a:t>
          </a:r>
        </a:p>
      </dgm:t>
    </dgm:pt>
    <dgm:pt modelId="{3530C603-C9D1-4603-8532-F9C70805176D}" type="parTrans" cxnId="{9633EE51-D704-4110-A1C0-AC5EA4075D30}">
      <dgm:prSet/>
      <dgm:spPr/>
      <dgm:t>
        <a:bodyPr/>
        <a:lstStyle/>
        <a:p>
          <a:endParaRPr lang="en-GB"/>
        </a:p>
      </dgm:t>
    </dgm:pt>
    <dgm:pt modelId="{D5361ECC-A6A7-492B-B218-CBE0C62927CF}" type="sibTrans" cxnId="{9633EE51-D704-4110-A1C0-AC5EA4075D30}">
      <dgm:prSet/>
      <dgm:spPr/>
      <dgm:t>
        <a:bodyPr/>
        <a:lstStyle/>
        <a:p>
          <a:endParaRPr lang="en-GB"/>
        </a:p>
      </dgm:t>
    </dgm:pt>
    <dgm:pt modelId="{C2BAE728-E044-4842-AE9C-8F9B93C14A35}">
      <dgm:prSet/>
      <dgm:spPr/>
      <dgm:t>
        <a:bodyPr/>
        <a:lstStyle/>
        <a:p>
          <a:r>
            <a:rPr lang="en-GB" dirty="0"/>
            <a:t>Prescriptivism</a:t>
          </a:r>
        </a:p>
      </dgm:t>
    </dgm:pt>
    <dgm:pt modelId="{2B22FD6A-BB41-4D65-9394-B872B8BF6122}" type="parTrans" cxnId="{B451FDB9-508D-40DE-9DAB-963DB860B312}">
      <dgm:prSet/>
      <dgm:spPr/>
      <dgm:t>
        <a:bodyPr/>
        <a:lstStyle/>
        <a:p>
          <a:endParaRPr lang="en-GB"/>
        </a:p>
      </dgm:t>
    </dgm:pt>
    <dgm:pt modelId="{F75ABE98-0CE6-4DE2-B1A6-963F4FE7442B}" type="sibTrans" cxnId="{B451FDB9-508D-40DE-9DAB-963DB860B312}">
      <dgm:prSet/>
      <dgm:spPr/>
      <dgm:t>
        <a:bodyPr/>
        <a:lstStyle/>
        <a:p>
          <a:endParaRPr lang="en-GB"/>
        </a:p>
      </dgm:t>
    </dgm:pt>
    <dgm:pt modelId="{1964F744-124D-42C4-903D-C2470E8F1F3A}">
      <dgm:prSet/>
      <dgm:spPr/>
      <dgm:t>
        <a:bodyPr/>
        <a:lstStyle/>
        <a:p>
          <a:r>
            <a:rPr lang="en-GB" dirty="0"/>
            <a:t>Is-ought gap</a:t>
          </a:r>
        </a:p>
      </dgm:t>
    </dgm:pt>
    <dgm:pt modelId="{6E3A0959-1A0C-4239-9433-0CFE973BE24D}" type="parTrans" cxnId="{FEB0B1D7-5256-4E0F-8A10-1AFFA6176A67}">
      <dgm:prSet/>
      <dgm:spPr/>
      <dgm:t>
        <a:bodyPr/>
        <a:lstStyle/>
        <a:p>
          <a:endParaRPr lang="en-GB"/>
        </a:p>
      </dgm:t>
    </dgm:pt>
    <dgm:pt modelId="{07227597-B936-41D6-B196-F97B3FBF45BE}" type="sibTrans" cxnId="{FEB0B1D7-5256-4E0F-8A10-1AFFA6176A67}">
      <dgm:prSet/>
      <dgm:spPr/>
      <dgm:t>
        <a:bodyPr/>
        <a:lstStyle/>
        <a:p>
          <a:endParaRPr lang="en-GB"/>
        </a:p>
      </dgm:t>
    </dgm:pt>
    <dgm:pt modelId="{E7B07BFB-9154-44C5-B91E-33CE29ABA1AA}">
      <dgm:prSet/>
      <dgm:spPr/>
      <dgm:t>
        <a:bodyPr/>
        <a:lstStyle/>
        <a:p>
          <a:r>
            <a:rPr lang="en-GB" dirty="0"/>
            <a:t>Naturalistic Fallacy</a:t>
          </a:r>
        </a:p>
      </dgm:t>
    </dgm:pt>
    <dgm:pt modelId="{744C3907-95A0-46F5-80E1-9E08CDFD8BA3}" type="parTrans" cxnId="{12BA6F58-85E1-41DD-826A-D3C088DF67DC}">
      <dgm:prSet/>
      <dgm:spPr/>
      <dgm:t>
        <a:bodyPr/>
        <a:lstStyle/>
        <a:p>
          <a:endParaRPr lang="en-GB"/>
        </a:p>
      </dgm:t>
    </dgm:pt>
    <dgm:pt modelId="{31EC7DA5-A718-4280-A567-0515D8F10A61}" type="sibTrans" cxnId="{12BA6F58-85E1-41DD-826A-D3C088DF67DC}">
      <dgm:prSet/>
      <dgm:spPr/>
      <dgm:t>
        <a:bodyPr/>
        <a:lstStyle/>
        <a:p>
          <a:endParaRPr lang="en-GB"/>
        </a:p>
      </dgm:t>
    </dgm:pt>
    <dgm:pt modelId="{B68ADB08-5969-49E6-8475-7BFC33D44371}">
      <dgm:prSet/>
      <dgm:spPr/>
      <dgm:t>
        <a:bodyPr/>
        <a:lstStyle/>
        <a:p>
          <a:r>
            <a:rPr lang="en-GB" dirty="0"/>
            <a:t>Yellow Analogy</a:t>
          </a:r>
        </a:p>
      </dgm:t>
    </dgm:pt>
    <dgm:pt modelId="{9458D9C2-5B4B-40BA-AF3C-7ECF123001E0}" type="parTrans" cxnId="{E4C0C3F1-2996-453C-B917-2967DB59FA90}">
      <dgm:prSet/>
      <dgm:spPr/>
      <dgm:t>
        <a:bodyPr/>
        <a:lstStyle/>
        <a:p>
          <a:endParaRPr lang="en-GB"/>
        </a:p>
      </dgm:t>
    </dgm:pt>
    <dgm:pt modelId="{ADA26295-7334-4F3A-A3EE-290200CB25A0}" type="sibTrans" cxnId="{E4C0C3F1-2996-453C-B917-2967DB59FA90}">
      <dgm:prSet/>
      <dgm:spPr/>
      <dgm:t>
        <a:bodyPr/>
        <a:lstStyle/>
        <a:p>
          <a:endParaRPr lang="en-GB"/>
        </a:p>
      </dgm:t>
    </dgm:pt>
    <dgm:pt modelId="{D4F0FE49-C389-4848-BF8B-ED8D73CD75E8}">
      <dgm:prSet/>
      <dgm:spPr/>
      <dgm:t>
        <a:bodyPr/>
        <a:lstStyle/>
        <a:p>
          <a:r>
            <a:rPr lang="en-GB" dirty="0"/>
            <a:t>Absolutism</a:t>
          </a:r>
        </a:p>
      </dgm:t>
    </dgm:pt>
    <dgm:pt modelId="{D1F75233-EE81-4539-B0D0-C3A898C8A0FD}" type="parTrans" cxnId="{A950CCB7-ECF3-44A6-BB9B-60B506C15895}">
      <dgm:prSet/>
      <dgm:spPr/>
      <dgm:t>
        <a:bodyPr/>
        <a:lstStyle/>
        <a:p>
          <a:endParaRPr lang="en-GB"/>
        </a:p>
      </dgm:t>
    </dgm:pt>
    <dgm:pt modelId="{138AA95E-F248-44C4-95A5-C682FA223A49}" type="sibTrans" cxnId="{A950CCB7-ECF3-44A6-BB9B-60B506C15895}">
      <dgm:prSet/>
      <dgm:spPr/>
      <dgm:t>
        <a:bodyPr/>
        <a:lstStyle/>
        <a:p>
          <a:endParaRPr lang="en-GB"/>
        </a:p>
      </dgm:t>
    </dgm:pt>
    <dgm:pt modelId="{290C699E-CCF9-4D74-8E2D-991F1A8995D8}">
      <dgm:prSet/>
      <dgm:spPr/>
      <dgm:t>
        <a:bodyPr/>
        <a:lstStyle/>
        <a:p>
          <a:r>
            <a:rPr lang="en-GB" dirty="0"/>
            <a:t>Relativism</a:t>
          </a:r>
        </a:p>
      </dgm:t>
    </dgm:pt>
    <dgm:pt modelId="{68FE3268-6879-42FE-B07A-437D097D269F}" type="parTrans" cxnId="{804084F9-AB1E-474C-97B9-BADF835980EA}">
      <dgm:prSet/>
      <dgm:spPr/>
      <dgm:t>
        <a:bodyPr/>
        <a:lstStyle/>
        <a:p>
          <a:endParaRPr lang="en-GB"/>
        </a:p>
      </dgm:t>
    </dgm:pt>
    <dgm:pt modelId="{AD975856-450C-4EB6-8481-31026D57BFB5}" type="sibTrans" cxnId="{804084F9-AB1E-474C-97B9-BADF835980EA}">
      <dgm:prSet/>
      <dgm:spPr/>
      <dgm:t>
        <a:bodyPr/>
        <a:lstStyle/>
        <a:p>
          <a:endParaRPr lang="en-GB"/>
        </a:p>
      </dgm:t>
    </dgm:pt>
    <dgm:pt modelId="{E9580223-F174-4038-B1CC-D5076A63B1B0}">
      <dgm:prSet/>
      <dgm:spPr/>
      <dgm:t>
        <a:bodyPr/>
        <a:lstStyle/>
        <a:p>
          <a:r>
            <a:rPr lang="en-GB" dirty="0"/>
            <a:t>Boo-Hurrah</a:t>
          </a:r>
        </a:p>
      </dgm:t>
    </dgm:pt>
    <dgm:pt modelId="{FC6BF843-CACF-43F2-91FB-FAB11FCE0D08}" type="parTrans" cxnId="{9DC70456-38EB-423F-84CE-CAEEAE863520}">
      <dgm:prSet/>
      <dgm:spPr/>
      <dgm:t>
        <a:bodyPr/>
        <a:lstStyle/>
        <a:p>
          <a:endParaRPr lang="en-GB"/>
        </a:p>
      </dgm:t>
    </dgm:pt>
    <dgm:pt modelId="{117A4051-247F-47DE-A425-B609945F6F09}" type="sibTrans" cxnId="{9DC70456-38EB-423F-84CE-CAEEAE863520}">
      <dgm:prSet/>
      <dgm:spPr/>
      <dgm:t>
        <a:bodyPr/>
        <a:lstStyle/>
        <a:p>
          <a:endParaRPr lang="en-GB"/>
        </a:p>
      </dgm:t>
    </dgm:pt>
    <dgm:pt modelId="{698D8FF2-D68F-4CC8-965C-7D4FCCC51B0E}">
      <dgm:prSet/>
      <dgm:spPr/>
      <dgm:t>
        <a:bodyPr/>
        <a:lstStyle/>
        <a:p>
          <a:r>
            <a:rPr lang="en-GB" dirty="0"/>
            <a:t>Philippa Foot</a:t>
          </a:r>
        </a:p>
      </dgm:t>
    </dgm:pt>
    <dgm:pt modelId="{3586D1EA-1594-4AF7-9A8B-23A054BDD870}" type="parTrans" cxnId="{6D7FF342-193C-4600-8841-9467F8979E7F}">
      <dgm:prSet/>
      <dgm:spPr/>
      <dgm:t>
        <a:bodyPr/>
        <a:lstStyle/>
        <a:p>
          <a:endParaRPr lang="en-GB"/>
        </a:p>
      </dgm:t>
    </dgm:pt>
    <dgm:pt modelId="{77DCFA56-0301-4469-A13A-A8BC762CA793}" type="sibTrans" cxnId="{6D7FF342-193C-4600-8841-9467F8979E7F}">
      <dgm:prSet/>
      <dgm:spPr/>
      <dgm:t>
        <a:bodyPr/>
        <a:lstStyle/>
        <a:p>
          <a:endParaRPr lang="en-GB"/>
        </a:p>
      </dgm:t>
    </dgm:pt>
    <dgm:pt modelId="{A71E479A-EB65-43EE-AD59-4CD9D59723DA}">
      <dgm:prSet/>
      <dgm:spPr/>
      <dgm:t>
        <a:bodyPr/>
        <a:lstStyle/>
        <a:p>
          <a:r>
            <a:rPr lang="en-GB" dirty="0"/>
            <a:t>W.D. Ross</a:t>
          </a:r>
        </a:p>
      </dgm:t>
    </dgm:pt>
    <dgm:pt modelId="{969DEDAF-AA86-4734-A971-38488CDE512B}" type="parTrans" cxnId="{3A409544-C82B-4BB0-B814-EF456884E00A}">
      <dgm:prSet/>
      <dgm:spPr/>
      <dgm:t>
        <a:bodyPr/>
        <a:lstStyle/>
        <a:p>
          <a:endParaRPr lang="en-GB"/>
        </a:p>
      </dgm:t>
    </dgm:pt>
    <dgm:pt modelId="{E39693F4-E8E2-4B6C-A32C-70D48CDAFCC5}" type="sibTrans" cxnId="{3A409544-C82B-4BB0-B814-EF456884E00A}">
      <dgm:prSet/>
      <dgm:spPr/>
      <dgm:t>
        <a:bodyPr/>
        <a:lstStyle/>
        <a:p>
          <a:endParaRPr lang="en-GB"/>
        </a:p>
      </dgm:t>
    </dgm:pt>
    <dgm:pt modelId="{25765105-1E25-4B17-926B-C46A04E7769B}">
      <dgm:prSet/>
      <dgm:spPr/>
      <dgm:t>
        <a:bodyPr/>
        <a:lstStyle/>
        <a:p>
          <a:r>
            <a:rPr lang="en-GB" dirty="0"/>
            <a:t>H.A. Pritchard</a:t>
          </a:r>
        </a:p>
      </dgm:t>
    </dgm:pt>
    <dgm:pt modelId="{5797E3B2-04D1-4783-AE8C-FAD2D02E04C4}" type="parTrans" cxnId="{C0EEEA31-21C3-4FBA-851A-E1A41BB17EB3}">
      <dgm:prSet/>
      <dgm:spPr/>
      <dgm:t>
        <a:bodyPr/>
        <a:lstStyle/>
        <a:p>
          <a:endParaRPr lang="en-GB"/>
        </a:p>
      </dgm:t>
    </dgm:pt>
    <dgm:pt modelId="{8A73F454-1B90-4141-8F74-F3981A80FA6B}" type="sibTrans" cxnId="{C0EEEA31-21C3-4FBA-851A-E1A41BB17EB3}">
      <dgm:prSet/>
      <dgm:spPr/>
      <dgm:t>
        <a:bodyPr/>
        <a:lstStyle/>
        <a:p>
          <a:endParaRPr lang="en-GB"/>
        </a:p>
      </dgm:t>
    </dgm:pt>
    <dgm:pt modelId="{B0854EC6-E090-4175-BE83-66A982BC0DE3}">
      <dgm:prSet/>
      <dgm:spPr/>
      <dgm:t>
        <a:bodyPr/>
        <a:lstStyle/>
        <a:p>
          <a:r>
            <a:rPr lang="en-GB" dirty="0"/>
            <a:t>C.L. Stevenson</a:t>
          </a:r>
        </a:p>
      </dgm:t>
    </dgm:pt>
    <dgm:pt modelId="{D9B4DDF4-F848-4358-8B55-9A78EEEA17A9}" type="parTrans" cxnId="{DE0AA250-9633-457D-8F4D-EB6AE721548C}">
      <dgm:prSet/>
      <dgm:spPr/>
      <dgm:t>
        <a:bodyPr/>
        <a:lstStyle/>
        <a:p>
          <a:endParaRPr lang="en-GB"/>
        </a:p>
      </dgm:t>
    </dgm:pt>
    <dgm:pt modelId="{A135E35D-D6B3-4A29-A7C2-30AFFF8823BC}" type="sibTrans" cxnId="{DE0AA250-9633-457D-8F4D-EB6AE721548C}">
      <dgm:prSet/>
      <dgm:spPr/>
      <dgm:t>
        <a:bodyPr/>
        <a:lstStyle/>
        <a:p>
          <a:endParaRPr lang="en-GB"/>
        </a:p>
      </dgm:t>
    </dgm:pt>
    <dgm:pt modelId="{6C0B9241-9244-4D58-848D-01F551BC9E94}">
      <dgm:prSet/>
      <dgm:spPr/>
      <dgm:t>
        <a:bodyPr/>
        <a:lstStyle/>
        <a:p>
          <a:r>
            <a:rPr lang="en-GB" dirty="0"/>
            <a:t>A.J. Ayer</a:t>
          </a:r>
        </a:p>
      </dgm:t>
    </dgm:pt>
    <dgm:pt modelId="{B9017C46-D4A5-4CF0-BC62-847B5A4784AD}" type="parTrans" cxnId="{975A44F8-C9A9-4B1E-975B-BA89719D2B01}">
      <dgm:prSet/>
      <dgm:spPr/>
      <dgm:t>
        <a:bodyPr/>
        <a:lstStyle/>
        <a:p>
          <a:endParaRPr lang="en-GB"/>
        </a:p>
      </dgm:t>
    </dgm:pt>
    <dgm:pt modelId="{FAEE4343-0701-4488-B8A5-44A61B096F54}" type="sibTrans" cxnId="{975A44F8-C9A9-4B1E-975B-BA89719D2B01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99BE7D59-2AB7-4172-B773-653C06921DAF}" type="pres">
      <dgm:prSet presAssocID="{82CD3D5D-ED24-4938-BBD1-D648DA95A7C0}" presName="node" presStyleLbl="node1" presStyleIdx="0" presStyleCnt="16">
        <dgm:presLayoutVars>
          <dgm:bulletEnabled val="1"/>
        </dgm:presLayoutVars>
      </dgm:prSet>
      <dgm:spPr/>
    </dgm:pt>
    <dgm:pt modelId="{06556959-1CFE-4E5B-8265-D40363C6EF6F}" type="pres">
      <dgm:prSet presAssocID="{DB90CD26-2444-48EF-9A00-23F66931FF29}" presName="sibTrans" presStyleCnt="0"/>
      <dgm:spPr/>
    </dgm:pt>
    <dgm:pt modelId="{EEF0760F-1AA8-4747-BA83-BE1A2A7A2887}" type="pres">
      <dgm:prSet presAssocID="{EAB1E5F4-0AD1-4FA2-B6E0-C0A9E138D00A}" presName="node" presStyleLbl="node1" presStyleIdx="1" presStyleCnt="16">
        <dgm:presLayoutVars>
          <dgm:bulletEnabled val="1"/>
        </dgm:presLayoutVars>
      </dgm:prSet>
      <dgm:spPr/>
    </dgm:pt>
    <dgm:pt modelId="{6BA2B618-68FC-4EF0-8B9F-38204845C28B}" type="pres">
      <dgm:prSet presAssocID="{4B443A9F-4BC5-4146-95BB-7B4D7FC7D976}" presName="sibTrans" presStyleCnt="0"/>
      <dgm:spPr/>
    </dgm:pt>
    <dgm:pt modelId="{3E581D8A-EA35-4D9F-9254-ED71B78E86D6}" type="pres">
      <dgm:prSet presAssocID="{6E67CCB0-CC3F-451B-AF02-D645C359F119}" presName="node" presStyleLbl="node1" presStyleIdx="2" presStyleCnt="16">
        <dgm:presLayoutVars>
          <dgm:bulletEnabled val="1"/>
        </dgm:presLayoutVars>
      </dgm:prSet>
      <dgm:spPr/>
    </dgm:pt>
    <dgm:pt modelId="{2516A092-FE29-4F9B-AF5F-6272325E8B6C}" type="pres">
      <dgm:prSet presAssocID="{023FE197-94F1-4631-A8E3-3854C8DC186C}" presName="sibTrans" presStyleCnt="0"/>
      <dgm:spPr/>
    </dgm:pt>
    <dgm:pt modelId="{A7A1A2C8-42EA-4AEE-97BF-E3B8BA229927}" type="pres">
      <dgm:prSet presAssocID="{C83B7617-D970-4437-B9B7-60803DEDFF62}" presName="node" presStyleLbl="node1" presStyleIdx="3" presStyleCnt="16">
        <dgm:presLayoutVars>
          <dgm:bulletEnabled val="1"/>
        </dgm:presLayoutVars>
      </dgm:prSet>
      <dgm:spPr/>
    </dgm:pt>
    <dgm:pt modelId="{299DD7DB-2725-4367-A3ED-AF7867A796C6}" type="pres">
      <dgm:prSet presAssocID="{D5361ECC-A6A7-492B-B218-CBE0C62927CF}" presName="sibTrans" presStyleCnt="0"/>
      <dgm:spPr/>
    </dgm:pt>
    <dgm:pt modelId="{6A4EF45E-02B8-45E6-B234-62A751BFFB4D}" type="pres">
      <dgm:prSet presAssocID="{C2BAE728-E044-4842-AE9C-8F9B93C14A35}" presName="node" presStyleLbl="node1" presStyleIdx="4" presStyleCnt="16">
        <dgm:presLayoutVars>
          <dgm:bulletEnabled val="1"/>
        </dgm:presLayoutVars>
      </dgm:prSet>
      <dgm:spPr/>
    </dgm:pt>
    <dgm:pt modelId="{48F4FDF5-49CB-4A1E-943D-60E2234A0DF2}" type="pres">
      <dgm:prSet presAssocID="{F75ABE98-0CE6-4DE2-B1A6-963F4FE7442B}" presName="sibTrans" presStyleCnt="0"/>
      <dgm:spPr/>
    </dgm:pt>
    <dgm:pt modelId="{E96F39B5-CB6D-4F9F-A53B-11E30DEA0B52}" type="pres">
      <dgm:prSet presAssocID="{1964F744-124D-42C4-903D-C2470E8F1F3A}" presName="node" presStyleLbl="node1" presStyleIdx="5" presStyleCnt="16">
        <dgm:presLayoutVars>
          <dgm:bulletEnabled val="1"/>
        </dgm:presLayoutVars>
      </dgm:prSet>
      <dgm:spPr/>
    </dgm:pt>
    <dgm:pt modelId="{573DCFE1-99E9-4BA8-AE0D-9B0F02031165}" type="pres">
      <dgm:prSet presAssocID="{07227597-B936-41D6-B196-F97B3FBF45BE}" presName="sibTrans" presStyleCnt="0"/>
      <dgm:spPr/>
    </dgm:pt>
    <dgm:pt modelId="{1DBDC1B6-4A15-4299-BFE7-CB4E887C1B2E}" type="pres">
      <dgm:prSet presAssocID="{E7B07BFB-9154-44C5-B91E-33CE29ABA1AA}" presName="node" presStyleLbl="node1" presStyleIdx="6" presStyleCnt="16">
        <dgm:presLayoutVars>
          <dgm:bulletEnabled val="1"/>
        </dgm:presLayoutVars>
      </dgm:prSet>
      <dgm:spPr/>
    </dgm:pt>
    <dgm:pt modelId="{3F3A5A8E-04B8-4B1A-B4F9-C8997C3E7898}" type="pres">
      <dgm:prSet presAssocID="{31EC7DA5-A718-4280-A567-0515D8F10A61}" presName="sibTrans" presStyleCnt="0"/>
      <dgm:spPr/>
    </dgm:pt>
    <dgm:pt modelId="{4AAE431C-C2D3-47BA-9CDF-43BD55BE2E6F}" type="pres">
      <dgm:prSet presAssocID="{B68ADB08-5969-49E6-8475-7BFC33D44371}" presName="node" presStyleLbl="node1" presStyleIdx="7" presStyleCnt="16">
        <dgm:presLayoutVars>
          <dgm:bulletEnabled val="1"/>
        </dgm:presLayoutVars>
      </dgm:prSet>
      <dgm:spPr/>
    </dgm:pt>
    <dgm:pt modelId="{E614B958-8CED-466D-B248-F96DA835F2C6}" type="pres">
      <dgm:prSet presAssocID="{ADA26295-7334-4F3A-A3EE-290200CB25A0}" presName="sibTrans" presStyleCnt="0"/>
      <dgm:spPr/>
    </dgm:pt>
    <dgm:pt modelId="{5C2A79DA-6E35-4DF9-BD89-6955F5E905C9}" type="pres">
      <dgm:prSet presAssocID="{D4F0FE49-C389-4848-BF8B-ED8D73CD75E8}" presName="node" presStyleLbl="node1" presStyleIdx="8" presStyleCnt="16">
        <dgm:presLayoutVars>
          <dgm:bulletEnabled val="1"/>
        </dgm:presLayoutVars>
      </dgm:prSet>
      <dgm:spPr/>
    </dgm:pt>
    <dgm:pt modelId="{F0DAD5C5-B00D-47C9-B201-66CBA3C6B4C0}" type="pres">
      <dgm:prSet presAssocID="{138AA95E-F248-44C4-95A5-C682FA223A49}" presName="sibTrans" presStyleCnt="0"/>
      <dgm:spPr/>
    </dgm:pt>
    <dgm:pt modelId="{B1948474-EE33-462B-8E63-2823C793D204}" type="pres">
      <dgm:prSet presAssocID="{290C699E-CCF9-4D74-8E2D-991F1A8995D8}" presName="node" presStyleLbl="node1" presStyleIdx="9" presStyleCnt="16">
        <dgm:presLayoutVars>
          <dgm:bulletEnabled val="1"/>
        </dgm:presLayoutVars>
      </dgm:prSet>
      <dgm:spPr/>
    </dgm:pt>
    <dgm:pt modelId="{7372CE0B-7144-41C2-8CF7-E78FE6CD4907}" type="pres">
      <dgm:prSet presAssocID="{AD975856-450C-4EB6-8481-31026D57BFB5}" presName="sibTrans" presStyleCnt="0"/>
      <dgm:spPr/>
    </dgm:pt>
    <dgm:pt modelId="{CE8CA1F1-3B36-4A28-AC6E-96F8158181B1}" type="pres">
      <dgm:prSet presAssocID="{E9580223-F174-4038-B1CC-D5076A63B1B0}" presName="node" presStyleLbl="node1" presStyleIdx="10" presStyleCnt="16">
        <dgm:presLayoutVars>
          <dgm:bulletEnabled val="1"/>
        </dgm:presLayoutVars>
      </dgm:prSet>
      <dgm:spPr/>
    </dgm:pt>
    <dgm:pt modelId="{C3C003A3-9803-4F8F-8197-A724B1B21128}" type="pres">
      <dgm:prSet presAssocID="{117A4051-247F-47DE-A425-B609945F6F09}" presName="sibTrans" presStyleCnt="0"/>
      <dgm:spPr/>
    </dgm:pt>
    <dgm:pt modelId="{CCD4E932-B54D-4DCF-86F1-49C49C307E5B}" type="pres">
      <dgm:prSet presAssocID="{698D8FF2-D68F-4CC8-965C-7D4FCCC51B0E}" presName="node" presStyleLbl="node1" presStyleIdx="11" presStyleCnt="16">
        <dgm:presLayoutVars>
          <dgm:bulletEnabled val="1"/>
        </dgm:presLayoutVars>
      </dgm:prSet>
      <dgm:spPr/>
    </dgm:pt>
    <dgm:pt modelId="{4CF30C7B-01DB-4151-AD8A-07F7D0EE7BF0}" type="pres">
      <dgm:prSet presAssocID="{77DCFA56-0301-4469-A13A-A8BC762CA793}" presName="sibTrans" presStyleCnt="0"/>
      <dgm:spPr/>
    </dgm:pt>
    <dgm:pt modelId="{F6E349FF-C106-488A-93A6-2C0F13BD7A4D}" type="pres">
      <dgm:prSet presAssocID="{A71E479A-EB65-43EE-AD59-4CD9D59723DA}" presName="node" presStyleLbl="node1" presStyleIdx="12" presStyleCnt="16">
        <dgm:presLayoutVars>
          <dgm:bulletEnabled val="1"/>
        </dgm:presLayoutVars>
      </dgm:prSet>
      <dgm:spPr/>
    </dgm:pt>
    <dgm:pt modelId="{58949013-B8B7-4EE1-8C6B-98ED77D05214}" type="pres">
      <dgm:prSet presAssocID="{E39693F4-E8E2-4B6C-A32C-70D48CDAFCC5}" presName="sibTrans" presStyleCnt="0"/>
      <dgm:spPr/>
    </dgm:pt>
    <dgm:pt modelId="{98F05689-63F2-40E0-A7C4-CA4DE86049F0}" type="pres">
      <dgm:prSet presAssocID="{25765105-1E25-4B17-926B-C46A04E7769B}" presName="node" presStyleLbl="node1" presStyleIdx="13" presStyleCnt="16">
        <dgm:presLayoutVars>
          <dgm:bulletEnabled val="1"/>
        </dgm:presLayoutVars>
      </dgm:prSet>
      <dgm:spPr/>
    </dgm:pt>
    <dgm:pt modelId="{9B3D05AC-1105-4E31-B2A2-6A49C3134E02}" type="pres">
      <dgm:prSet presAssocID="{8A73F454-1B90-4141-8F74-F3981A80FA6B}" presName="sibTrans" presStyleCnt="0"/>
      <dgm:spPr/>
    </dgm:pt>
    <dgm:pt modelId="{9856F6F1-7159-41E0-8A6A-445EB36383FD}" type="pres">
      <dgm:prSet presAssocID="{B0854EC6-E090-4175-BE83-66A982BC0DE3}" presName="node" presStyleLbl="node1" presStyleIdx="14" presStyleCnt="16">
        <dgm:presLayoutVars>
          <dgm:bulletEnabled val="1"/>
        </dgm:presLayoutVars>
      </dgm:prSet>
      <dgm:spPr/>
    </dgm:pt>
    <dgm:pt modelId="{99791CA6-9F56-4A6F-8263-FAEA44545846}" type="pres">
      <dgm:prSet presAssocID="{A135E35D-D6B3-4A29-A7C2-30AFFF8823BC}" presName="sibTrans" presStyleCnt="0"/>
      <dgm:spPr/>
    </dgm:pt>
    <dgm:pt modelId="{4CB985C1-2DDF-4E8B-9C4D-84F3DCA8F6F0}" type="pres">
      <dgm:prSet presAssocID="{6C0B9241-9244-4D58-848D-01F551BC9E94}" presName="node" presStyleLbl="node1" presStyleIdx="15" presStyleCnt="16">
        <dgm:presLayoutVars>
          <dgm:bulletEnabled val="1"/>
        </dgm:presLayoutVars>
      </dgm:prSet>
      <dgm:spPr/>
    </dgm:pt>
  </dgm:ptLst>
  <dgm:cxnLst>
    <dgm:cxn modelId="{3216E50A-9A3F-425C-8E66-9E160948A72B}" type="presOf" srcId="{B0854EC6-E090-4175-BE83-66A982BC0DE3}" destId="{9856F6F1-7159-41E0-8A6A-445EB36383FD}" srcOrd="0" destOrd="0" presId="urn:microsoft.com/office/officeart/2005/8/layout/default"/>
    <dgm:cxn modelId="{4B0E420E-1224-48BC-ABD1-B9E0E5BBD007}" type="presOf" srcId="{1964F744-124D-42C4-903D-C2470E8F1F3A}" destId="{E96F39B5-CB6D-4F9F-A53B-11E30DEA0B52}" srcOrd="0" destOrd="0" presId="urn:microsoft.com/office/officeart/2005/8/layout/default"/>
    <dgm:cxn modelId="{6A652B0F-49E0-4534-9C2D-2E299A2F4B41}" type="presOf" srcId="{EAB1E5F4-0AD1-4FA2-B6E0-C0A9E138D00A}" destId="{EEF0760F-1AA8-4747-BA83-BE1A2A7A2887}" srcOrd="0" destOrd="0" presId="urn:microsoft.com/office/officeart/2005/8/layout/default"/>
    <dgm:cxn modelId="{F52A6826-A939-47FA-B74C-DA229693742F}" type="presOf" srcId="{698D8FF2-D68F-4CC8-965C-7D4FCCC51B0E}" destId="{CCD4E932-B54D-4DCF-86F1-49C49C307E5B}" srcOrd="0" destOrd="0" presId="urn:microsoft.com/office/officeart/2005/8/layout/default"/>
    <dgm:cxn modelId="{271E382A-852F-40FF-83CF-EE29E353E31D}" srcId="{C123B2FF-67C8-44F5-B86F-0D8925FE68BB}" destId="{6E67CCB0-CC3F-451B-AF02-D645C359F119}" srcOrd="2" destOrd="0" parTransId="{D8025135-9380-4145-8037-0CDC2B67C40F}" sibTransId="{023FE197-94F1-4631-A8E3-3854C8DC186C}"/>
    <dgm:cxn modelId="{C0EEEA31-21C3-4FBA-851A-E1A41BB17EB3}" srcId="{C123B2FF-67C8-44F5-B86F-0D8925FE68BB}" destId="{25765105-1E25-4B17-926B-C46A04E7769B}" srcOrd="13" destOrd="0" parTransId="{5797E3B2-04D1-4783-AE8C-FAD2D02E04C4}" sibTransId="{8A73F454-1B90-4141-8F74-F3981A80FA6B}"/>
    <dgm:cxn modelId="{6D7FF342-193C-4600-8841-9467F8979E7F}" srcId="{C123B2FF-67C8-44F5-B86F-0D8925FE68BB}" destId="{698D8FF2-D68F-4CC8-965C-7D4FCCC51B0E}" srcOrd="11" destOrd="0" parTransId="{3586D1EA-1594-4AF7-9A8B-23A054BDD870}" sibTransId="{77DCFA56-0301-4469-A13A-A8BC762CA793}"/>
    <dgm:cxn modelId="{3A409544-C82B-4BB0-B814-EF456884E00A}" srcId="{C123B2FF-67C8-44F5-B86F-0D8925FE68BB}" destId="{A71E479A-EB65-43EE-AD59-4CD9D59723DA}" srcOrd="12" destOrd="0" parTransId="{969DEDAF-AA86-4734-A971-38488CDE512B}" sibTransId="{E39693F4-E8E2-4B6C-A32C-70D48CDAFCC5}"/>
    <dgm:cxn modelId="{0BFC6C65-E8D4-4C8C-8647-84F2EA542B78}" type="presOf" srcId="{6C0B9241-9244-4D58-848D-01F551BC9E94}" destId="{4CB985C1-2DDF-4E8B-9C4D-84F3DCA8F6F0}" srcOrd="0" destOrd="0" presId="urn:microsoft.com/office/officeart/2005/8/layout/default"/>
    <dgm:cxn modelId="{900EEB69-DA8F-48BA-B17D-A26B2980BA6B}" type="presOf" srcId="{6E67CCB0-CC3F-451B-AF02-D645C359F119}" destId="{3E581D8A-EA35-4D9F-9254-ED71B78E86D6}" srcOrd="0" destOrd="0" presId="urn:microsoft.com/office/officeart/2005/8/layout/default"/>
    <dgm:cxn modelId="{7777F96F-971B-479C-AA39-973791692D4F}" type="presOf" srcId="{C2BAE728-E044-4842-AE9C-8F9B93C14A35}" destId="{6A4EF45E-02B8-45E6-B234-62A751BFFB4D}" srcOrd="0" destOrd="0" presId="urn:microsoft.com/office/officeart/2005/8/layout/default"/>
    <dgm:cxn modelId="{DE0AA250-9633-457D-8F4D-EB6AE721548C}" srcId="{C123B2FF-67C8-44F5-B86F-0D8925FE68BB}" destId="{B0854EC6-E090-4175-BE83-66A982BC0DE3}" srcOrd="14" destOrd="0" parTransId="{D9B4DDF4-F848-4358-8B55-9A78EEEA17A9}" sibTransId="{A135E35D-D6B3-4A29-A7C2-30AFFF8823BC}"/>
    <dgm:cxn modelId="{9633EE51-D704-4110-A1C0-AC5EA4075D30}" srcId="{C123B2FF-67C8-44F5-B86F-0D8925FE68BB}" destId="{C83B7617-D970-4437-B9B7-60803DEDFF62}" srcOrd="3" destOrd="0" parTransId="{3530C603-C9D1-4603-8532-F9C70805176D}" sibTransId="{D5361ECC-A6A7-492B-B218-CBE0C62927CF}"/>
    <dgm:cxn modelId="{DE974173-0646-4FEF-831D-20C2A1526E95}" type="presOf" srcId="{B68ADB08-5969-49E6-8475-7BFC33D44371}" destId="{4AAE431C-C2D3-47BA-9CDF-43BD55BE2E6F}" srcOrd="0" destOrd="0" presId="urn:microsoft.com/office/officeart/2005/8/layout/default"/>
    <dgm:cxn modelId="{9DC70456-38EB-423F-84CE-CAEEAE863520}" srcId="{C123B2FF-67C8-44F5-B86F-0D8925FE68BB}" destId="{E9580223-F174-4038-B1CC-D5076A63B1B0}" srcOrd="10" destOrd="0" parTransId="{FC6BF843-CACF-43F2-91FB-FAB11FCE0D08}" sibTransId="{117A4051-247F-47DE-A425-B609945F6F09}"/>
    <dgm:cxn modelId="{5FFA3E57-F7A7-4085-B3AB-1BBF04A33F3F}" type="presOf" srcId="{E7B07BFB-9154-44C5-B91E-33CE29ABA1AA}" destId="{1DBDC1B6-4A15-4299-BFE7-CB4E887C1B2E}" srcOrd="0" destOrd="0" presId="urn:microsoft.com/office/officeart/2005/8/layout/default"/>
    <dgm:cxn modelId="{FEFFBB77-2F98-431C-9741-CE42E9A5BD30}" type="presOf" srcId="{82CD3D5D-ED24-4938-BBD1-D648DA95A7C0}" destId="{99BE7D59-2AB7-4172-B773-653C06921DAF}" srcOrd="0" destOrd="0" presId="urn:microsoft.com/office/officeart/2005/8/layout/default"/>
    <dgm:cxn modelId="{12BA6F58-85E1-41DD-826A-D3C088DF67DC}" srcId="{C123B2FF-67C8-44F5-B86F-0D8925FE68BB}" destId="{E7B07BFB-9154-44C5-B91E-33CE29ABA1AA}" srcOrd="6" destOrd="0" parTransId="{744C3907-95A0-46F5-80E1-9E08CDFD8BA3}" sibTransId="{31EC7DA5-A718-4280-A567-0515D8F10A61}"/>
    <dgm:cxn modelId="{61A1265A-A124-44DC-B232-12745C5EEC04}" type="presOf" srcId="{A71E479A-EB65-43EE-AD59-4CD9D59723DA}" destId="{F6E349FF-C106-488A-93A6-2C0F13BD7A4D}" srcOrd="0" destOrd="0" presId="urn:microsoft.com/office/officeart/2005/8/layout/default"/>
    <dgm:cxn modelId="{333E6484-DD20-4F88-B44A-57BAC21AC72E}" type="presOf" srcId="{25765105-1E25-4B17-926B-C46A04E7769B}" destId="{98F05689-63F2-40E0-A7C4-CA4DE86049F0}" srcOrd="0" destOrd="0" presId="urn:microsoft.com/office/officeart/2005/8/layout/default"/>
    <dgm:cxn modelId="{ECEA959C-7489-493B-8D4E-4E2FE640C008}" type="presOf" srcId="{290C699E-CCF9-4D74-8E2D-991F1A8995D8}" destId="{B1948474-EE33-462B-8E63-2823C793D204}" srcOrd="0" destOrd="0" presId="urn:microsoft.com/office/officeart/2005/8/layout/default"/>
    <dgm:cxn modelId="{498AB3A1-CD35-4E9B-BFB7-C613E1B0E106}" type="presOf" srcId="{E9580223-F174-4038-B1CC-D5076A63B1B0}" destId="{CE8CA1F1-3B36-4A28-AC6E-96F8158181B1}" srcOrd="0" destOrd="0" presId="urn:microsoft.com/office/officeart/2005/8/layout/default"/>
    <dgm:cxn modelId="{A950CCB7-ECF3-44A6-BB9B-60B506C15895}" srcId="{C123B2FF-67C8-44F5-B86F-0D8925FE68BB}" destId="{D4F0FE49-C389-4848-BF8B-ED8D73CD75E8}" srcOrd="8" destOrd="0" parTransId="{D1F75233-EE81-4539-B0D0-C3A898C8A0FD}" sibTransId="{138AA95E-F248-44C4-95A5-C682FA223A49}"/>
    <dgm:cxn modelId="{B451FDB9-508D-40DE-9DAB-963DB860B312}" srcId="{C123B2FF-67C8-44F5-B86F-0D8925FE68BB}" destId="{C2BAE728-E044-4842-AE9C-8F9B93C14A35}" srcOrd="4" destOrd="0" parTransId="{2B22FD6A-BB41-4D65-9394-B872B8BF6122}" sibTransId="{F75ABE98-0CE6-4DE2-B1A6-963F4FE7442B}"/>
    <dgm:cxn modelId="{79180CCD-5675-4B90-8C58-9E4BB5CDC2AB}" type="presOf" srcId="{C83B7617-D970-4437-B9B7-60803DEDFF62}" destId="{A7A1A2C8-42EA-4AEE-97BF-E3B8BA229927}" srcOrd="0" destOrd="0" presId="urn:microsoft.com/office/officeart/2005/8/layout/default"/>
    <dgm:cxn modelId="{189DF1D0-DEED-434A-9E0A-BFE20CF31F08}" srcId="{C123B2FF-67C8-44F5-B86F-0D8925FE68BB}" destId="{EAB1E5F4-0AD1-4FA2-B6E0-C0A9E138D00A}" srcOrd="1" destOrd="0" parTransId="{AE6CE9DB-F945-4E87-B029-7BA7E2DAC45C}" sibTransId="{4B443A9F-4BC5-4146-95BB-7B4D7FC7D976}"/>
    <dgm:cxn modelId="{4D795FD7-4EED-40B5-9642-E2F3214005A6}" srcId="{C123B2FF-67C8-44F5-B86F-0D8925FE68BB}" destId="{82CD3D5D-ED24-4938-BBD1-D648DA95A7C0}" srcOrd="0" destOrd="0" parTransId="{59669B11-5D5E-4C59-A897-E759E7C811DC}" sibTransId="{DB90CD26-2444-48EF-9A00-23F66931FF29}"/>
    <dgm:cxn modelId="{FEB0B1D7-5256-4E0F-8A10-1AFFA6176A67}" srcId="{C123B2FF-67C8-44F5-B86F-0D8925FE68BB}" destId="{1964F744-124D-42C4-903D-C2470E8F1F3A}" srcOrd="5" destOrd="0" parTransId="{6E3A0959-1A0C-4239-9433-0CFE973BE24D}" sibTransId="{07227597-B936-41D6-B196-F97B3FBF45BE}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E4C0C3F1-2996-453C-B917-2967DB59FA90}" srcId="{C123B2FF-67C8-44F5-B86F-0D8925FE68BB}" destId="{B68ADB08-5969-49E6-8475-7BFC33D44371}" srcOrd="7" destOrd="0" parTransId="{9458D9C2-5B4B-40BA-AF3C-7ECF123001E0}" sibTransId="{ADA26295-7334-4F3A-A3EE-290200CB25A0}"/>
    <dgm:cxn modelId="{E4879EF4-22C4-4529-BFB7-906851144A5C}" type="presOf" srcId="{D4F0FE49-C389-4848-BF8B-ED8D73CD75E8}" destId="{5C2A79DA-6E35-4DF9-BD89-6955F5E905C9}" srcOrd="0" destOrd="0" presId="urn:microsoft.com/office/officeart/2005/8/layout/default"/>
    <dgm:cxn modelId="{975A44F8-C9A9-4B1E-975B-BA89719D2B01}" srcId="{C123B2FF-67C8-44F5-B86F-0D8925FE68BB}" destId="{6C0B9241-9244-4D58-848D-01F551BC9E94}" srcOrd="15" destOrd="0" parTransId="{B9017C46-D4A5-4CF0-BC62-847B5A4784AD}" sibTransId="{FAEE4343-0701-4488-B8A5-44A61B096F54}"/>
    <dgm:cxn modelId="{804084F9-AB1E-474C-97B9-BADF835980EA}" srcId="{C123B2FF-67C8-44F5-B86F-0D8925FE68BB}" destId="{290C699E-CCF9-4D74-8E2D-991F1A8995D8}" srcOrd="9" destOrd="0" parTransId="{68FE3268-6879-42FE-B07A-437D097D269F}" sibTransId="{AD975856-450C-4EB6-8481-31026D57BFB5}"/>
    <dgm:cxn modelId="{880FC1AB-A5E3-4F12-B369-FD3E0724164D}" type="presParOf" srcId="{0088C1F1-C28F-475E-BED5-A22CADB75BB9}" destId="{99BE7D59-2AB7-4172-B773-653C06921DAF}" srcOrd="0" destOrd="0" presId="urn:microsoft.com/office/officeart/2005/8/layout/default"/>
    <dgm:cxn modelId="{31695074-DECF-4662-84D2-C2B28FA57537}" type="presParOf" srcId="{0088C1F1-C28F-475E-BED5-A22CADB75BB9}" destId="{06556959-1CFE-4E5B-8265-D40363C6EF6F}" srcOrd="1" destOrd="0" presId="urn:microsoft.com/office/officeart/2005/8/layout/default"/>
    <dgm:cxn modelId="{9505AB24-A607-47B0-A870-0F25BD68CA0A}" type="presParOf" srcId="{0088C1F1-C28F-475E-BED5-A22CADB75BB9}" destId="{EEF0760F-1AA8-4747-BA83-BE1A2A7A2887}" srcOrd="2" destOrd="0" presId="urn:microsoft.com/office/officeart/2005/8/layout/default"/>
    <dgm:cxn modelId="{16398C25-77BE-48AD-81A8-127FC52D8DFC}" type="presParOf" srcId="{0088C1F1-C28F-475E-BED5-A22CADB75BB9}" destId="{6BA2B618-68FC-4EF0-8B9F-38204845C28B}" srcOrd="3" destOrd="0" presId="urn:microsoft.com/office/officeart/2005/8/layout/default"/>
    <dgm:cxn modelId="{D98C07E0-016E-4B24-B3D2-AD546C310C81}" type="presParOf" srcId="{0088C1F1-C28F-475E-BED5-A22CADB75BB9}" destId="{3E581D8A-EA35-4D9F-9254-ED71B78E86D6}" srcOrd="4" destOrd="0" presId="urn:microsoft.com/office/officeart/2005/8/layout/default"/>
    <dgm:cxn modelId="{5F0DFEDB-473B-4E86-A2B2-99F132289574}" type="presParOf" srcId="{0088C1F1-C28F-475E-BED5-A22CADB75BB9}" destId="{2516A092-FE29-4F9B-AF5F-6272325E8B6C}" srcOrd="5" destOrd="0" presId="urn:microsoft.com/office/officeart/2005/8/layout/default"/>
    <dgm:cxn modelId="{40DC6072-ECA4-4B04-8298-8A2844E03ABB}" type="presParOf" srcId="{0088C1F1-C28F-475E-BED5-A22CADB75BB9}" destId="{A7A1A2C8-42EA-4AEE-97BF-E3B8BA229927}" srcOrd="6" destOrd="0" presId="urn:microsoft.com/office/officeart/2005/8/layout/default"/>
    <dgm:cxn modelId="{F1C30944-ABB8-4D42-AE2E-A88C47D58B49}" type="presParOf" srcId="{0088C1F1-C28F-475E-BED5-A22CADB75BB9}" destId="{299DD7DB-2725-4367-A3ED-AF7867A796C6}" srcOrd="7" destOrd="0" presId="urn:microsoft.com/office/officeart/2005/8/layout/default"/>
    <dgm:cxn modelId="{A583483A-1E7C-4684-B679-E0F7B271B26E}" type="presParOf" srcId="{0088C1F1-C28F-475E-BED5-A22CADB75BB9}" destId="{6A4EF45E-02B8-45E6-B234-62A751BFFB4D}" srcOrd="8" destOrd="0" presId="urn:microsoft.com/office/officeart/2005/8/layout/default"/>
    <dgm:cxn modelId="{CD300D10-860F-4077-AE58-FE9BE29C9020}" type="presParOf" srcId="{0088C1F1-C28F-475E-BED5-A22CADB75BB9}" destId="{48F4FDF5-49CB-4A1E-943D-60E2234A0DF2}" srcOrd="9" destOrd="0" presId="urn:microsoft.com/office/officeart/2005/8/layout/default"/>
    <dgm:cxn modelId="{4963B181-92E7-4AF9-B141-D4E8F19F5F63}" type="presParOf" srcId="{0088C1F1-C28F-475E-BED5-A22CADB75BB9}" destId="{E96F39B5-CB6D-4F9F-A53B-11E30DEA0B52}" srcOrd="10" destOrd="0" presId="urn:microsoft.com/office/officeart/2005/8/layout/default"/>
    <dgm:cxn modelId="{D09570D1-7117-48BD-BF00-F79D1EB8C0DF}" type="presParOf" srcId="{0088C1F1-C28F-475E-BED5-A22CADB75BB9}" destId="{573DCFE1-99E9-4BA8-AE0D-9B0F02031165}" srcOrd="11" destOrd="0" presId="urn:microsoft.com/office/officeart/2005/8/layout/default"/>
    <dgm:cxn modelId="{47753A90-4325-4DE2-BD25-D234892CC7B3}" type="presParOf" srcId="{0088C1F1-C28F-475E-BED5-A22CADB75BB9}" destId="{1DBDC1B6-4A15-4299-BFE7-CB4E887C1B2E}" srcOrd="12" destOrd="0" presId="urn:microsoft.com/office/officeart/2005/8/layout/default"/>
    <dgm:cxn modelId="{E3D8752E-2254-4468-9E87-97E4DBF190E5}" type="presParOf" srcId="{0088C1F1-C28F-475E-BED5-A22CADB75BB9}" destId="{3F3A5A8E-04B8-4B1A-B4F9-C8997C3E7898}" srcOrd="13" destOrd="0" presId="urn:microsoft.com/office/officeart/2005/8/layout/default"/>
    <dgm:cxn modelId="{86D17FE9-6EA8-4017-BE74-2B25AC2A9729}" type="presParOf" srcId="{0088C1F1-C28F-475E-BED5-A22CADB75BB9}" destId="{4AAE431C-C2D3-47BA-9CDF-43BD55BE2E6F}" srcOrd="14" destOrd="0" presId="urn:microsoft.com/office/officeart/2005/8/layout/default"/>
    <dgm:cxn modelId="{90D083FB-F323-4679-8AB1-20ACC0025BE0}" type="presParOf" srcId="{0088C1F1-C28F-475E-BED5-A22CADB75BB9}" destId="{E614B958-8CED-466D-B248-F96DA835F2C6}" srcOrd="15" destOrd="0" presId="urn:microsoft.com/office/officeart/2005/8/layout/default"/>
    <dgm:cxn modelId="{9053918A-95A7-43D8-A5EF-40268AD5F524}" type="presParOf" srcId="{0088C1F1-C28F-475E-BED5-A22CADB75BB9}" destId="{5C2A79DA-6E35-4DF9-BD89-6955F5E905C9}" srcOrd="16" destOrd="0" presId="urn:microsoft.com/office/officeart/2005/8/layout/default"/>
    <dgm:cxn modelId="{3A904C80-B6F2-413B-8521-F1BD7B2830AB}" type="presParOf" srcId="{0088C1F1-C28F-475E-BED5-A22CADB75BB9}" destId="{F0DAD5C5-B00D-47C9-B201-66CBA3C6B4C0}" srcOrd="17" destOrd="0" presId="urn:microsoft.com/office/officeart/2005/8/layout/default"/>
    <dgm:cxn modelId="{922306CA-FBF4-4155-9A65-AD14C209CD62}" type="presParOf" srcId="{0088C1F1-C28F-475E-BED5-A22CADB75BB9}" destId="{B1948474-EE33-462B-8E63-2823C793D204}" srcOrd="18" destOrd="0" presId="urn:microsoft.com/office/officeart/2005/8/layout/default"/>
    <dgm:cxn modelId="{E73A39A9-716E-4802-9365-5B780993D602}" type="presParOf" srcId="{0088C1F1-C28F-475E-BED5-A22CADB75BB9}" destId="{7372CE0B-7144-41C2-8CF7-E78FE6CD4907}" srcOrd="19" destOrd="0" presId="urn:microsoft.com/office/officeart/2005/8/layout/default"/>
    <dgm:cxn modelId="{BE464646-A806-442F-9D1E-6A3115F80395}" type="presParOf" srcId="{0088C1F1-C28F-475E-BED5-A22CADB75BB9}" destId="{CE8CA1F1-3B36-4A28-AC6E-96F8158181B1}" srcOrd="20" destOrd="0" presId="urn:microsoft.com/office/officeart/2005/8/layout/default"/>
    <dgm:cxn modelId="{4D65AE2E-114C-478A-BB02-8A1ACD3B629D}" type="presParOf" srcId="{0088C1F1-C28F-475E-BED5-A22CADB75BB9}" destId="{C3C003A3-9803-4F8F-8197-A724B1B21128}" srcOrd="21" destOrd="0" presId="urn:microsoft.com/office/officeart/2005/8/layout/default"/>
    <dgm:cxn modelId="{DB760617-5C7E-415B-B37F-57D95FFCABED}" type="presParOf" srcId="{0088C1F1-C28F-475E-BED5-A22CADB75BB9}" destId="{CCD4E932-B54D-4DCF-86F1-49C49C307E5B}" srcOrd="22" destOrd="0" presId="urn:microsoft.com/office/officeart/2005/8/layout/default"/>
    <dgm:cxn modelId="{12635D73-A324-4052-B7E3-8D4FD2B923C0}" type="presParOf" srcId="{0088C1F1-C28F-475E-BED5-A22CADB75BB9}" destId="{4CF30C7B-01DB-4151-AD8A-07F7D0EE7BF0}" srcOrd="23" destOrd="0" presId="urn:microsoft.com/office/officeart/2005/8/layout/default"/>
    <dgm:cxn modelId="{F648E56C-AE3B-4BE4-A0A3-C903EE3D4BC6}" type="presParOf" srcId="{0088C1F1-C28F-475E-BED5-A22CADB75BB9}" destId="{F6E349FF-C106-488A-93A6-2C0F13BD7A4D}" srcOrd="24" destOrd="0" presId="urn:microsoft.com/office/officeart/2005/8/layout/default"/>
    <dgm:cxn modelId="{1064371B-5C2D-4299-BFD9-FBE642DBF81A}" type="presParOf" srcId="{0088C1F1-C28F-475E-BED5-A22CADB75BB9}" destId="{58949013-B8B7-4EE1-8C6B-98ED77D05214}" srcOrd="25" destOrd="0" presId="urn:microsoft.com/office/officeart/2005/8/layout/default"/>
    <dgm:cxn modelId="{B825D8ED-E7DA-462B-AE5E-E56103D2300C}" type="presParOf" srcId="{0088C1F1-C28F-475E-BED5-A22CADB75BB9}" destId="{98F05689-63F2-40E0-A7C4-CA4DE86049F0}" srcOrd="26" destOrd="0" presId="urn:microsoft.com/office/officeart/2005/8/layout/default"/>
    <dgm:cxn modelId="{10B9BBD7-B3E7-44CB-8862-5F0241231D20}" type="presParOf" srcId="{0088C1F1-C28F-475E-BED5-A22CADB75BB9}" destId="{9B3D05AC-1105-4E31-B2A2-6A49C3134E02}" srcOrd="27" destOrd="0" presId="urn:microsoft.com/office/officeart/2005/8/layout/default"/>
    <dgm:cxn modelId="{C2EF1CF2-18B3-4B5B-B68A-AFA2606E001C}" type="presParOf" srcId="{0088C1F1-C28F-475E-BED5-A22CADB75BB9}" destId="{9856F6F1-7159-41E0-8A6A-445EB36383FD}" srcOrd="28" destOrd="0" presId="urn:microsoft.com/office/officeart/2005/8/layout/default"/>
    <dgm:cxn modelId="{7E60B3B8-9F98-4850-9A6B-D3CC4BB93186}" type="presParOf" srcId="{0088C1F1-C28F-475E-BED5-A22CADB75BB9}" destId="{99791CA6-9F56-4A6F-8263-FAEA44545846}" srcOrd="29" destOrd="0" presId="urn:microsoft.com/office/officeart/2005/8/layout/default"/>
    <dgm:cxn modelId="{7B84B37F-1617-459F-9F9D-AF7D69BE3892}" type="presParOf" srcId="{0088C1F1-C28F-475E-BED5-A22CADB75BB9}" destId="{4CB985C1-2DDF-4E8B-9C4D-84F3DCA8F6F0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GB"/>
        </a:p>
      </dgm:t>
    </dgm:pt>
    <dgm:pt modelId="{82CD3D5D-ED24-4938-BBD1-D648DA95A7C0}">
      <dgm:prSet/>
      <dgm:spPr/>
      <dgm:t>
        <a:bodyPr/>
        <a:lstStyle/>
        <a:p>
          <a:r>
            <a:rPr lang="en-GB" dirty="0" err="1"/>
            <a:t>Vincible</a:t>
          </a:r>
          <a:endParaRPr lang="en-GB" dirty="0"/>
        </a:p>
      </dgm:t>
    </dgm:pt>
    <dgm:pt modelId="{59669B11-5D5E-4C59-A897-E759E7C811DC}" type="parTrans" cxnId="{4D795FD7-4EED-40B5-9642-E2F3214005A6}">
      <dgm:prSet/>
      <dgm:spPr/>
      <dgm:t>
        <a:bodyPr/>
        <a:lstStyle/>
        <a:p>
          <a:endParaRPr lang="en-GB"/>
        </a:p>
      </dgm:t>
    </dgm:pt>
    <dgm:pt modelId="{DB90CD26-2444-48EF-9A00-23F66931FF29}" type="sibTrans" cxnId="{4D795FD7-4EED-40B5-9642-E2F3214005A6}">
      <dgm:prSet/>
      <dgm:spPr/>
      <dgm:t>
        <a:bodyPr/>
        <a:lstStyle/>
        <a:p>
          <a:endParaRPr lang="en-GB"/>
        </a:p>
      </dgm:t>
    </dgm:pt>
    <dgm:pt modelId="{46FA4D1E-87A3-49B2-8EFC-14675BC4E89A}">
      <dgm:prSet/>
      <dgm:spPr/>
      <dgm:t>
        <a:bodyPr/>
        <a:lstStyle/>
        <a:p>
          <a:r>
            <a:rPr lang="en-GB" dirty="0"/>
            <a:t>Invincible</a:t>
          </a:r>
        </a:p>
      </dgm:t>
    </dgm:pt>
    <dgm:pt modelId="{CF5F6DA5-C3BE-446A-84B5-03A2E41C590B}" type="parTrans" cxnId="{4946BCC3-B9ED-4EF4-8DB3-3F66B92E3794}">
      <dgm:prSet/>
      <dgm:spPr/>
      <dgm:t>
        <a:bodyPr/>
        <a:lstStyle/>
        <a:p>
          <a:endParaRPr lang="en-GB"/>
        </a:p>
      </dgm:t>
    </dgm:pt>
    <dgm:pt modelId="{9F08F71A-788A-4ADE-A819-A9E326EED191}" type="sibTrans" cxnId="{4946BCC3-B9ED-4EF4-8DB3-3F66B92E3794}">
      <dgm:prSet/>
      <dgm:spPr/>
      <dgm:t>
        <a:bodyPr/>
        <a:lstStyle/>
        <a:p>
          <a:endParaRPr lang="en-GB"/>
        </a:p>
      </dgm:t>
    </dgm:pt>
    <dgm:pt modelId="{BC4084B6-D268-4183-984F-7AE000314D45}">
      <dgm:prSet/>
      <dgm:spPr/>
      <dgm:t>
        <a:bodyPr/>
        <a:lstStyle/>
        <a:p>
          <a:r>
            <a:rPr lang="en-GB" dirty="0"/>
            <a:t>Ego</a:t>
          </a:r>
        </a:p>
      </dgm:t>
    </dgm:pt>
    <dgm:pt modelId="{5228782E-1058-49BC-A686-AFDF3AE46E6A}" type="parTrans" cxnId="{BCFD65DC-4C12-4773-BBA5-89AD304DEFB7}">
      <dgm:prSet/>
      <dgm:spPr/>
      <dgm:t>
        <a:bodyPr/>
        <a:lstStyle/>
        <a:p>
          <a:endParaRPr lang="en-GB"/>
        </a:p>
      </dgm:t>
    </dgm:pt>
    <dgm:pt modelId="{20F1604C-3EAB-4787-8F3F-FAD37EDDFD50}" type="sibTrans" cxnId="{BCFD65DC-4C12-4773-BBA5-89AD304DEFB7}">
      <dgm:prSet/>
      <dgm:spPr/>
      <dgm:t>
        <a:bodyPr/>
        <a:lstStyle/>
        <a:p>
          <a:endParaRPr lang="en-GB"/>
        </a:p>
      </dgm:t>
    </dgm:pt>
    <dgm:pt modelId="{EFE70AEB-B037-4E85-94E2-B74D3BF806E0}">
      <dgm:prSet/>
      <dgm:spPr/>
      <dgm:t>
        <a:bodyPr/>
        <a:lstStyle/>
        <a:p>
          <a:r>
            <a:rPr lang="en-GB" dirty="0" err="1"/>
            <a:t>Conscientia</a:t>
          </a:r>
          <a:endParaRPr lang="en-GB" dirty="0"/>
        </a:p>
      </dgm:t>
    </dgm:pt>
    <dgm:pt modelId="{5284DD04-F7BB-44DD-A53D-6FBEE492E4FC}" type="parTrans" cxnId="{BFADF8E2-9767-4995-A830-E9661EE32166}">
      <dgm:prSet/>
      <dgm:spPr/>
      <dgm:t>
        <a:bodyPr/>
        <a:lstStyle/>
        <a:p>
          <a:endParaRPr lang="en-GB"/>
        </a:p>
      </dgm:t>
    </dgm:pt>
    <dgm:pt modelId="{3C493869-817A-41B1-BDB9-7C0FDD2E7408}" type="sibTrans" cxnId="{BFADF8E2-9767-4995-A830-E9661EE32166}">
      <dgm:prSet/>
      <dgm:spPr/>
      <dgm:t>
        <a:bodyPr/>
        <a:lstStyle/>
        <a:p>
          <a:endParaRPr lang="en-GB"/>
        </a:p>
      </dgm:t>
    </dgm:pt>
    <dgm:pt modelId="{01DF1081-477D-4896-B974-259C777828D2}">
      <dgm:prSet/>
      <dgm:spPr/>
      <dgm:t>
        <a:bodyPr/>
        <a:lstStyle/>
        <a:p>
          <a:r>
            <a:rPr lang="en-GB" dirty="0"/>
            <a:t>Superego</a:t>
          </a:r>
        </a:p>
      </dgm:t>
    </dgm:pt>
    <dgm:pt modelId="{7B41804C-E488-4908-9EF7-68CE2DF2325F}" type="parTrans" cxnId="{C4EB83DA-7F87-44B2-86D5-390A3214837C}">
      <dgm:prSet/>
      <dgm:spPr/>
      <dgm:t>
        <a:bodyPr/>
        <a:lstStyle/>
        <a:p>
          <a:endParaRPr lang="en-GB"/>
        </a:p>
      </dgm:t>
    </dgm:pt>
    <dgm:pt modelId="{95AC944E-AA80-423A-90E8-A42AFD3EC251}" type="sibTrans" cxnId="{C4EB83DA-7F87-44B2-86D5-390A3214837C}">
      <dgm:prSet/>
      <dgm:spPr/>
      <dgm:t>
        <a:bodyPr/>
        <a:lstStyle/>
        <a:p>
          <a:endParaRPr lang="en-GB"/>
        </a:p>
      </dgm:t>
    </dgm:pt>
    <dgm:pt modelId="{8DA825AF-0267-421C-A2BD-39786722358A}">
      <dgm:prSet/>
      <dgm:spPr/>
      <dgm:t>
        <a:bodyPr/>
        <a:lstStyle/>
        <a:p>
          <a:r>
            <a:rPr lang="en-GB" dirty="0"/>
            <a:t>Id</a:t>
          </a:r>
        </a:p>
      </dgm:t>
    </dgm:pt>
    <dgm:pt modelId="{B744830B-8EA1-4548-82C3-8C21DA57D764}" type="parTrans" cxnId="{04D602DA-F447-4FD4-9D88-2906C95DEA52}">
      <dgm:prSet/>
      <dgm:spPr/>
      <dgm:t>
        <a:bodyPr/>
        <a:lstStyle/>
        <a:p>
          <a:endParaRPr lang="en-GB"/>
        </a:p>
      </dgm:t>
    </dgm:pt>
    <dgm:pt modelId="{D3C6EB11-397C-4632-A61F-0B6D9430A04F}" type="sibTrans" cxnId="{04D602DA-F447-4FD4-9D88-2906C95DEA52}">
      <dgm:prSet/>
      <dgm:spPr/>
      <dgm:t>
        <a:bodyPr/>
        <a:lstStyle/>
        <a:p>
          <a:endParaRPr lang="en-GB"/>
        </a:p>
      </dgm:t>
    </dgm:pt>
    <dgm:pt modelId="{7D8D9188-E528-4F0E-B3ED-C022FD0F1188}">
      <dgm:prSet/>
      <dgm:spPr/>
      <dgm:t>
        <a:bodyPr/>
        <a:lstStyle/>
        <a:p>
          <a:r>
            <a:rPr lang="en-GB" dirty="0"/>
            <a:t>Synderesis</a:t>
          </a:r>
        </a:p>
      </dgm:t>
    </dgm:pt>
    <dgm:pt modelId="{F7B04C65-67CB-4DD6-A55F-DCF22C49CF9D}" type="parTrans" cxnId="{F25A062C-E60E-4D61-B5F3-14EBA239A97D}">
      <dgm:prSet/>
      <dgm:spPr/>
      <dgm:t>
        <a:bodyPr/>
        <a:lstStyle/>
        <a:p>
          <a:endParaRPr lang="en-GB"/>
        </a:p>
      </dgm:t>
    </dgm:pt>
    <dgm:pt modelId="{FB7B1BA7-2337-4568-B5E9-5563B7F7B565}" type="sibTrans" cxnId="{F25A062C-E60E-4D61-B5F3-14EBA239A97D}">
      <dgm:prSet/>
      <dgm:spPr/>
      <dgm:t>
        <a:bodyPr/>
        <a:lstStyle/>
        <a:p>
          <a:endParaRPr lang="en-GB"/>
        </a:p>
      </dgm:t>
    </dgm:pt>
    <dgm:pt modelId="{01861BED-9307-404B-B10D-004BAE57A3FC}">
      <dgm:prSet/>
      <dgm:spPr/>
      <dgm:t>
        <a:bodyPr/>
        <a:lstStyle/>
        <a:p>
          <a:r>
            <a:rPr lang="en-GB" dirty="0"/>
            <a:t>Ratio</a:t>
          </a:r>
        </a:p>
      </dgm:t>
    </dgm:pt>
    <dgm:pt modelId="{03027C2D-3FB5-4658-B964-3C79862C46C2}" type="parTrans" cxnId="{C35F5D66-5C2F-43A7-960E-E21D8CCA019A}">
      <dgm:prSet/>
      <dgm:spPr/>
      <dgm:t>
        <a:bodyPr/>
        <a:lstStyle/>
        <a:p>
          <a:endParaRPr lang="en-GB"/>
        </a:p>
      </dgm:t>
    </dgm:pt>
    <dgm:pt modelId="{BE0D5170-34E1-4AD4-B39C-FB47AAA4DF62}" type="sibTrans" cxnId="{C35F5D66-5C2F-43A7-960E-E21D8CCA019A}">
      <dgm:prSet/>
      <dgm:spPr/>
      <dgm:t>
        <a:bodyPr/>
        <a:lstStyle/>
        <a:p>
          <a:endParaRPr lang="en-GB"/>
        </a:p>
      </dgm:t>
    </dgm:pt>
    <dgm:pt modelId="{5C1B603A-635A-4897-8479-9699C4A20A54}">
      <dgm:prSet/>
      <dgm:spPr/>
      <dgm:t>
        <a:bodyPr/>
        <a:lstStyle/>
        <a:p>
          <a:r>
            <a:rPr lang="en-GB" dirty="0"/>
            <a:t>Aquinas</a:t>
          </a:r>
        </a:p>
      </dgm:t>
    </dgm:pt>
    <dgm:pt modelId="{1E07691C-F85D-453B-AE02-1D299BD35CC4}" type="parTrans" cxnId="{1716C5A7-397F-45D5-B2C8-325B9D289A61}">
      <dgm:prSet/>
      <dgm:spPr/>
      <dgm:t>
        <a:bodyPr/>
        <a:lstStyle/>
        <a:p>
          <a:endParaRPr lang="en-GB"/>
        </a:p>
      </dgm:t>
    </dgm:pt>
    <dgm:pt modelId="{C12D0644-543F-4BD0-8427-6FA42FF815FC}" type="sibTrans" cxnId="{1716C5A7-397F-45D5-B2C8-325B9D289A61}">
      <dgm:prSet/>
      <dgm:spPr/>
      <dgm:t>
        <a:bodyPr/>
        <a:lstStyle/>
        <a:p>
          <a:endParaRPr lang="en-GB"/>
        </a:p>
      </dgm:t>
    </dgm:pt>
    <dgm:pt modelId="{1FFA4065-868D-4478-9BC0-652B883E171C}">
      <dgm:prSet/>
      <dgm:spPr/>
      <dgm:t>
        <a:bodyPr/>
        <a:lstStyle/>
        <a:p>
          <a:r>
            <a:rPr lang="en-GB" dirty="0"/>
            <a:t>Freud</a:t>
          </a:r>
        </a:p>
      </dgm:t>
    </dgm:pt>
    <dgm:pt modelId="{5E55D2DA-16AA-402C-A9A8-918B66EDE77E}" type="parTrans" cxnId="{3B436965-DA88-4BBB-9476-F1D7D992D149}">
      <dgm:prSet/>
      <dgm:spPr/>
      <dgm:t>
        <a:bodyPr/>
        <a:lstStyle/>
        <a:p>
          <a:endParaRPr lang="en-GB"/>
        </a:p>
      </dgm:t>
    </dgm:pt>
    <dgm:pt modelId="{692A7675-FAB4-4ABF-BE4A-EC94F57ED76E}" type="sibTrans" cxnId="{3B436965-DA88-4BBB-9476-F1D7D992D149}">
      <dgm:prSet/>
      <dgm:spPr/>
      <dgm:t>
        <a:bodyPr/>
        <a:lstStyle/>
        <a:p>
          <a:endParaRPr lang="en-GB"/>
        </a:p>
      </dgm:t>
    </dgm:pt>
    <dgm:pt modelId="{54D00138-D86A-409E-A983-3E4B08B7B34F}">
      <dgm:prSet/>
      <dgm:spPr/>
      <dgm:t>
        <a:bodyPr/>
        <a:lstStyle/>
        <a:p>
          <a:r>
            <a:rPr lang="en-GB" dirty="0"/>
            <a:t>Voice of God</a:t>
          </a:r>
        </a:p>
      </dgm:t>
    </dgm:pt>
    <dgm:pt modelId="{4C071B58-8E11-4F1B-A0B7-3A040CA5D36F}" type="parTrans" cxnId="{0EEF47C5-9C72-4517-97AA-241A80466A15}">
      <dgm:prSet/>
      <dgm:spPr/>
      <dgm:t>
        <a:bodyPr/>
        <a:lstStyle/>
        <a:p>
          <a:endParaRPr lang="en-GB"/>
        </a:p>
      </dgm:t>
    </dgm:pt>
    <dgm:pt modelId="{C27D9B30-482E-4138-96D9-35710F8BE365}" type="sibTrans" cxnId="{0EEF47C5-9C72-4517-97AA-241A80466A15}">
      <dgm:prSet/>
      <dgm:spPr/>
      <dgm:t>
        <a:bodyPr/>
        <a:lstStyle/>
        <a:p>
          <a:endParaRPr lang="en-GB"/>
        </a:p>
      </dgm:t>
    </dgm:pt>
    <dgm:pt modelId="{53AA0643-595B-4B6C-9F18-5C191F5B7887}">
      <dgm:prSet/>
      <dgm:spPr/>
      <dgm:t>
        <a:bodyPr/>
        <a:lstStyle/>
        <a:p>
          <a:r>
            <a:rPr lang="en-GB" dirty="0"/>
            <a:t>Augustine</a:t>
          </a:r>
        </a:p>
      </dgm:t>
    </dgm:pt>
    <dgm:pt modelId="{CD2899D2-072D-4A32-AEBF-83FD8498CC15}" type="parTrans" cxnId="{522EC68A-7B69-4FFC-9BAB-58463E4F312F}">
      <dgm:prSet/>
      <dgm:spPr/>
      <dgm:t>
        <a:bodyPr/>
        <a:lstStyle/>
        <a:p>
          <a:endParaRPr lang="en-GB"/>
        </a:p>
      </dgm:t>
    </dgm:pt>
    <dgm:pt modelId="{19E60E9B-38CF-49AF-8847-DAABAF989135}" type="sibTrans" cxnId="{522EC68A-7B69-4FFC-9BAB-58463E4F312F}">
      <dgm:prSet/>
      <dgm:spPr/>
      <dgm:t>
        <a:bodyPr/>
        <a:lstStyle/>
        <a:p>
          <a:endParaRPr lang="en-GB"/>
        </a:p>
      </dgm:t>
    </dgm:pt>
    <dgm:pt modelId="{8FBFA72D-7267-42FC-BE04-F29E90423606}">
      <dgm:prSet/>
      <dgm:spPr/>
      <dgm:t>
        <a:bodyPr/>
        <a:lstStyle/>
        <a:p>
          <a:r>
            <a:rPr lang="en-GB" dirty="0"/>
            <a:t>Primacy of Conscience</a:t>
          </a:r>
        </a:p>
      </dgm:t>
    </dgm:pt>
    <dgm:pt modelId="{898CE743-1596-4031-B810-A6AA2E2B98C7}" type="parTrans" cxnId="{1C5D280F-E9B6-4D5D-B5A9-F21809A4F131}">
      <dgm:prSet/>
      <dgm:spPr/>
      <dgm:t>
        <a:bodyPr/>
        <a:lstStyle/>
        <a:p>
          <a:endParaRPr lang="en-GB"/>
        </a:p>
      </dgm:t>
    </dgm:pt>
    <dgm:pt modelId="{589F9DA1-BB4E-4C72-A157-33E465DA4BD0}" type="sibTrans" cxnId="{1C5D280F-E9B6-4D5D-B5A9-F21809A4F131}">
      <dgm:prSet/>
      <dgm:spPr/>
      <dgm:t>
        <a:bodyPr/>
        <a:lstStyle/>
        <a:p>
          <a:endParaRPr lang="en-GB"/>
        </a:p>
      </dgm:t>
    </dgm:pt>
    <dgm:pt modelId="{739212DE-DC5A-46D0-A49A-7926B0BD3951}">
      <dgm:prSet/>
      <dgm:spPr/>
      <dgm:t>
        <a:bodyPr/>
        <a:lstStyle/>
        <a:p>
          <a:r>
            <a:rPr lang="en-GB" dirty="0"/>
            <a:t>Prudence</a:t>
          </a:r>
        </a:p>
      </dgm:t>
    </dgm:pt>
    <dgm:pt modelId="{73C0684B-4119-4EE5-871D-AF57CF606D2C}" type="parTrans" cxnId="{2DD6C697-B379-4AC2-AF2C-98447A55C9C9}">
      <dgm:prSet/>
      <dgm:spPr/>
      <dgm:t>
        <a:bodyPr/>
        <a:lstStyle/>
        <a:p>
          <a:endParaRPr lang="en-GB"/>
        </a:p>
      </dgm:t>
    </dgm:pt>
    <dgm:pt modelId="{AB288F7C-545E-48DE-BA73-6C932CCF30E9}" type="sibTrans" cxnId="{2DD6C697-B379-4AC2-AF2C-98447A55C9C9}">
      <dgm:prSet/>
      <dgm:spPr/>
      <dgm:t>
        <a:bodyPr/>
        <a:lstStyle/>
        <a:p>
          <a:endParaRPr lang="en-GB"/>
        </a:p>
      </dgm:t>
    </dgm:pt>
    <dgm:pt modelId="{A362618F-46E7-4B51-A117-CB6114FDB825}">
      <dgm:prSet/>
      <dgm:spPr/>
      <dgm:t>
        <a:bodyPr/>
        <a:lstStyle/>
        <a:p>
          <a:r>
            <a:rPr lang="en-GB" dirty="0"/>
            <a:t>Albert the Great</a:t>
          </a:r>
        </a:p>
      </dgm:t>
    </dgm:pt>
    <dgm:pt modelId="{0C0E185F-C42A-4DA0-B1CC-6135DF225BFA}" type="parTrans" cxnId="{B8F4CABE-EE5D-4555-835F-603521B66A0D}">
      <dgm:prSet/>
      <dgm:spPr/>
      <dgm:t>
        <a:bodyPr/>
        <a:lstStyle/>
        <a:p>
          <a:endParaRPr lang="en-GB"/>
        </a:p>
      </dgm:t>
    </dgm:pt>
    <dgm:pt modelId="{7E1E8C81-6DC5-4C9E-A08B-827AB16A343F}" type="sibTrans" cxnId="{B8F4CABE-EE5D-4555-835F-603521B66A0D}">
      <dgm:prSet/>
      <dgm:spPr/>
      <dgm:t>
        <a:bodyPr/>
        <a:lstStyle/>
        <a:p>
          <a:endParaRPr lang="en-GB"/>
        </a:p>
      </dgm:t>
    </dgm:pt>
    <dgm:pt modelId="{1F10C6AA-D73B-401A-8497-FE7F055B9850}">
      <dgm:prSet/>
      <dgm:spPr/>
      <dgm:t>
        <a:bodyPr/>
        <a:lstStyle/>
        <a:p>
          <a:r>
            <a:rPr lang="en-GB" dirty="0"/>
            <a:t>Newman</a:t>
          </a:r>
        </a:p>
      </dgm:t>
    </dgm:pt>
    <dgm:pt modelId="{4CE1C33C-5044-435B-80C7-1EA015392095}" type="parTrans" cxnId="{998AB08D-2151-44F3-9E45-799B96791152}">
      <dgm:prSet/>
      <dgm:spPr/>
      <dgm:t>
        <a:bodyPr/>
        <a:lstStyle/>
        <a:p>
          <a:endParaRPr lang="en-GB"/>
        </a:p>
      </dgm:t>
    </dgm:pt>
    <dgm:pt modelId="{28FB03D9-0072-46EB-92C2-4863253ED3E7}" type="sibTrans" cxnId="{998AB08D-2151-44F3-9E45-799B96791152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99BE7D59-2AB7-4172-B773-653C06921DAF}" type="pres">
      <dgm:prSet presAssocID="{82CD3D5D-ED24-4938-BBD1-D648DA95A7C0}" presName="node" presStyleLbl="node1" presStyleIdx="0" presStyleCnt="16">
        <dgm:presLayoutVars>
          <dgm:bulletEnabled val="1"/>
        </dgm:presLayoutVars>
      </dgm:prSet>
      <dgm:spPr/>
    </dgm:pt>
    <dgm:pt modelId="{8490632E-9C98-4F01-9C68-FD8F7068CED3}" type="pres">
      <dgm:prSet presAssocID="{DB90CD26-2444-48EF-9A00-23F66931FF29}" presName="sibTrans" presStyleCnt="0"/>
      <dgm:spPr/>
    </dgm:pt>
    <dgm:pt modelId="{CF8D1C27-88E5-4648-BC6A-1323270EF08A}" type="pres">
      <dgm:prSet presAssocID="{46FA4D1E-87A3-49B2-8EFC-14675BC4E89A}" presName="node" presStyleLbl="node1" presStyleIdx="1" presStyleCnt="16">
        <dgm:presLayoutVars>
          <dgm:bulletEnabled val="1"/>
        </dgm:presLayoutVars>
      </dgm:prSet>
      <dgm:spPr/>
    </dgm:pt>
    <dgm:pt modelId="{9027CADF-D483-4419-BDE2-90FC5999DFCC}" type="pres">
      <dgm:prSet presAssocID="{9F08F71A-788A-4ADE-A819-A9E326EED191}" presName="sibTrans" presStyleCnt="0"/>
      <dgm:spPr/>
    </dgm:pt>
    <dgm:pt modelId="{7C2B9674-652F-4B80-8431-60A5827C3202}" type="pres">
      <dgm:prSet presAssocID="{BC4084B6-D268-4183-984F-7AE000314D45}" presName="node" presStyleLbl="node1" presStyleIdx="2" presStyleCnt="16">
        <dgm:presLayoutVars>
          <dgm:bulletEnabled val="1"/>
        </dgm:presLayoutVars>
      </dgm:prSet>
      <dgm:spPr/>
    </dgm:pt>
    <dgm:pt modelId="{6AD86A1B-2AB8-41E5-A951-E864C510817E}" type="pres">
      <dgm:prSet presAssocID="{20F1604C-3EAB-4787-8F3F-FAD37EDDFD50}" presName="sibTrans" presStyleCnt="0"/>
      <dgm:spPr/>
    </dgm:pt>
    <dgm:pt modelId="{113A3641-F93A-41EE-8F8A-6AA735607A3F}" type="pres">
      <dgm:prSet presAssocID="{EFE70AEB-B037-4E85-94E2-B74D3BF806E0}" presName="node" presStyleLbl="node1" presStyleIdx="3" presStyleCnt="16">
        <dgm:presLayoutVars>
          <dgm:bulletEnabled val="1"/>
        </dgm:presLayoutVars>
      </dgm:prSet>
      <dgm:spPr/>
    </dgm:pt>
    <dgm:pt modelId="{C7B20535-D30C-47F2-A143-7E0B501A643F}" type="pres">
      <dgm:prSet presAssocID="{3C493869-817A-41B1-BDB9-7C0FDD2E7408}" presName="sibTrans" presStyleCnt="0"/>
      <dgm:spPr/>
    </dgm:pt>
    <dgm:pt modelId="{A66E2543-A3D5-44CF-A69D-3E4BBDA575F4}" type="pres">
      <dgm:prSet presAssocID="{01DF1081-477D-4896-B974-259C777828D2}" presName="node" presStyleLbl="node1" presStyleIdx="4" presStyleCnt="16">
        <dgm:presLayoutVars>
          <dgm:bulletEnabled val="1"/>
        </dgm:presLayoutVars>
      </dgm:prSet>
      <dgm:spPr/>
    </dgm:pt>
    <dgm:pt modelId="{3B3207E9-6B9F-4997-B729-B5D757EBD0EC}" type="pres">
      <dgm:prSet presAssocID="{95AC944E-AA80-423A-90E8-A42AFD3EC251}" presName="sibTrans" presStyleCnt="0"/>
      <dgm:spPr/>
    </dgm:pt>
    <dgm:pt modelId="{C7022DA2-1A73-4A55-BEE9-483E59BF070F}" type="pres">
      <dgm:prSet presAssocID="{8DA825AF-0267-421C-A2BD-39786722358A}" presName="node" presStyleLbl="node1" presStyleIdx="5" presStyleCnt="16">
        <dgm:presLayoutVars>
          <dgm:bulletEnabled val="1"/>
        </dgm:presLayoutVars>
      </dgm:prSet>
      <dgm:spPr/>
    </dgm:pt>
    <dgm:pt modelId="{16776399-52EE-4E78-A50B-656EDD151E5B}" type="pres">
      <dgm:prSet presAssocID="{D3C6EB11-397C-4632-A61F-0B6D9430A04F}" presName="sibTrans" presStyleCnt="0"/>
      <dgm:spPr/>
    </dgm:pt>
    <dgm:pt modelId="{FB12F577-AB22-430A-91A7-B96F73D9B4CE}" type="pres">
      <dgm:prSet presAssocID="{7D8D9188-E528-4F0E-B3ED-C022FD0F1188}" presName="node" presStyleLbl="node1" presStyleIdx="6" presStyleCnt="16">
        <dgm:presLayoutVars>
          <dgm:bulletEnabled val="1"/>
        </dgm:presLayoutVars>
      </dgm:prSet>
      <dgm:spPr/>
    </dgm:pt>
    <dgm:pt modelId="{8E23D179-FB34-421C-A234-AA5984847993}" type="pres">
      <dgm:prSet presAssocID="{FB7B1BA7-2337-4568-B5E9-5563B7F7B565}" presName="sibTrans" presStyleCnt="0"/>
      <dgm:spPr/>
    </dgm:pt>
    <dgm:pt modelId="{13E528E9-7A4A-40DA-B7C7-B4548DC5B93B}" type="pres">
      <dgm:prSet presAssocID="{01861BED-9307-404B-B10D-004BAE57A3FC}" presName="node" presStyleLbl="node1" presStyleIdx="7" presStyleCnt="16">
        <dgm:presLayoutVars>
          <dgm:bulletEnabled val="1"/>
        </dgm:presLayoutVars>
      </dgm:prSet>
      <dgm:spPr/>
    </dgm:pt>
    <dgm:pt modelId="{470FD1ED-37DB-4465-BDDD-7A890FDB6BEE}" type="pres">
      <dgm:prSet presAssocID="{BE0D5170-34E1-4AD4-B39C-FB47AAA4DF62}" presName="sibTrans" presStyleCnt="0"/>
      <dgm:spPr/>
    </dgm:pt>
    <dgm:pt modelId="{B9ED0ED2-95A8-44C3-831F-ED5721D7481A}" type="pres">
      <dgm:prSet presAssocID="{5C1B603A-635A-4897-8479-9699C4A20A54}" presName="node" presStyleLbl="node1" presStyleIdx="8" presStyleCnt="16">
        <dgm:presLayoutVars>
          <dgm:bulletEnabled val="1"/>
        </dgm:presLayoutVars>
      </dgm:prSet>
      <dgm:spPr/>
    </dgm:pt>
    <dgm:pt modelId="{A9F7D708-6A9A-472B-A935-A47C9E1F0071}" type="pres">
      <dgm:prSet presAssocID="{C12D0644-543F-4BD0-8427-6FA42FF815FC}" presName="sibTrans" presStyleCnt="0"/>
      <dgm:spPr/>
    </dgm:pt>
    <dgm:pt modelId="{3451D0D8-7822-44DA-A54C-63E443CA1527}" type="pres">
      <dgm:prSet presAssocID="{1FFA4065-868D-4478-9BC0-652B883E171C}" presName="node" presStyleLbl="node1" presStyleIdx="9" presStyleCnt="16">
        <dgm:presLayoutVars>
          <dgm:bulletEnabled val="1"/>
        </dgm:presLayoutVars>
      </dgm:prSet>
      <dgm:spPr/>
    </dgm:pt>
    <dgm:pt modelId="{AD7393FB-4498-479C-BCDC-76E215862B46}" type="pres">
      <dgm:prSet presAssocID="{692A7675-FAB4-4ABF-BE4A-EC94F57ED76E}" presName="sibTrans" presStyleCnt="0"/>
      <dgm:spPr/>
    </dgm:pt>
    <dgm:pt modelId="{BB479046-F6BB-4151-9DE4-1314F6EAF730}" type="pres">
      <dgm:prSet presAssocID="{54D00138-D86A-409E-A983-3E4B08B7B34F}" presName="node" presStyleLbl="node1" presStyleIdx="10" presStyleCnt="16">
        <dgm:presLayoutVars>
          <dgm:bulletEnabled val="1"/>
        </dgm:presLayoutVars>
      </dgm:prSet>
      <dgm:spPr/>
    </dgm:pt>
    <dgm:pt modelId="{5F1463A5-7A5A-491C-9CC1-A2FC21BD5FCF}" type="pres">
      <dgm:prSet presAssocID="{C27D9B30-482E-4138-96D9-35710F8BE365}" presName="sibTrans" presStyleCnt="0"/>
      <dgm:spPr/>
    </dgm:pt>
    <dgm:pt modelId="{B7DC581E-8926-4159-911B-FADF6ECC04E4}" type="pres">
      <dgm:prSet presAssocID="{53AA0643-595B-4B6C-9F18-5C191F5B7887}" presName="node" presStyleLbl="node1" presStyleIdx="11" presStyleCnt="16">
        <dgm:presLayoutVars>
          <dgm:bulletEnabled val="1"/>
        </dgm:presLayoutVars>
      </dgm:prSet>
      <dgm:spPr/>
    </dgm:pt>
    <dgm:pt modelId="{C0EA4368-20C0-4774-8CD3-F2953AAEF8E2}" type="pres">
      <dgm:prSet presAssocID="{19E60E9B-38CF-49AF-8847-DAABAF989135}" presName="sibTrans" presStyleCnt="0"/>
      <dgm:spPr/>
    </dgm:pt>
    <dgm:pt modelId="{E8E1E5F5-BB8B-4FE3-89FF-2F5D456DF937}" type="pres">
      <dgm:prSet presAssocID="{8FBFA72D-7267-42FC-BE04-F29E90423606}" presName="node" presStyleLbl="node1" presStyleIdx="12" presStyleCnt="16">
        <dgm:presLayoutVars>
          <dgm:bulletEnabled val="1"/>
        </dgm:presLayoutVars>
      </dgm:prSet>
      <dgm:spPr/>
    </dgm:pt>
    <dgm:pt modelId="{878B9E95-795C-4D02-A49C-1462180E27F8}" type="pres">
      <dgm:prSet presAssocID="{589F9DA1-BB4E-4C72-A157-33E465DA4BD0}" presName="sibTrans" presStyleCnt="0"/>
      <dgm:spPr/>
    </dgm:pt>
    <dgm:pt modelId="{25B5DD5F-3FED-4DB0-AAB3-66DF90A298FC}" type="pres">
      <dgm:prSet presAssocID="{739212DE-DC5A-46D0-A49A-7926B0BD3951}" presName="node" presStyleLbl="node1" presStyleIdx="13" presStyleCnt="16">
        <dgm:presLayoutVars>
          <dgm:bulletEnabled val="1"/>
        </dgm:presLayoutVars>
      </dgm:prSet>
      <dgm:spPr/>
    </dgm:pt>
    <dgm:pt modelId="{5E1DF38B-42C3-4EBD-8B0D-14DF7B2C5821}" type="pres">
      <dgm:prSet presAssocID="{AB288F7C-545E-48DE-BA73-6C932CCF30E9}" presName="sibTrans" presStyleCnt="0"/>
      <dgm:spPr/>
    </dgm:pt>
    <dgm:pt modelId="{D4C2DD8B-A6F0-49CB-A139-B17EE58E9BF1}" type="pres">
      <dgm:prSet presAssocID="{A362618F-46E7-4B51-A117-CB6114FDB825}" presName="node" presStyleLbl="node1" presStyleIdx="14" presStyleCnt="16">
        <dgm:presLayoutVars>
          <dgm:bulletEnabled val="1"/>
        </dgm:presLayoutVars>
      </dgm:prSet>
      <dgm:spPr/>
    </dgm:pt>
    <dgm:pt modelId="{EAE47026-F3F4-4CDB-9CB9-5F1A337CD692}" type="pres">
      <dgm:prSet presAssocID="{7E1E8C81-6DC5-4C9E-A08B-827AB16A343F}" presName="sibTrans" presStyleCnt="0"/>
      <dgm:spPr/>
    </dgm:pt>
    <dgm:pt modelId="{E1392B36-09AE-4754-8279-9498FF1625ED}" type="pres">
      <dgm:prSet presAssocID="{1F10C6AA-D73B-401A-8497-FE7F055B9850}" presName="node" presStyleLbl="node1" presStyleIdx="15" presStyleCnt="16">
        <dgm:presLayoutVars>
          <dgm:bulletEnabled val="1"/>
        </dgm:presLayoutVars>
      </dgm:prSet>
      <dgm:spPr/>
    </dgm:pt>
  </dgm:ptLst>
  <dgm:cxnLst>
    <dgm:cxn modelId="{9584A607-A1A6-4A84-9632-AB5956284C65}" type="presOf" srcId="{54D00138-D86A-409E-A983-3E4B08B7B34F}" destId="{BB479046-F6BB-4151-9DE4-1314F6EAF730}" srcOrd="0" destOrd="0" presId="urn:microsoft.com/office/officeart/2005/8/layout/default"/>
    <dgm:cxn modelId="{1C5D280F-E9B6-4D5D-B5A9-F21809A4F131}" srcId="{C123B2FF-67C8-44F5-B86F-0D8925FE68BB}" destId="{8FBFA72D-7267-42FC-BE04-F29E90423606}" srcOrd="12" destOrd="0" parTransId="{898CE743-1596-4031-B810-A6AA2E2B98C7}" sibTransId="{589F9DA1-BB4E-4C72-A157-33E465DA4BD0}"/>
    <dgm:cxn modelId="{4E396217-B11B-4C61-A139-EB730568F56A}" type="presOf" srcId="{01861BED-9307-404B-B10D-004BAE57A3FC}" destId="{13E528E9-7A4A-40DA-B7C7-B4548DC5B93B}" srcOrd="0" destOrd="0" presId="urn:microsoft.com/office/officeart/2005/8/layout/default"/>
    <dgm:cxn modelId="{37E7642A-5BA4-4AD4-BD02-99319DF7F25E}" type="presOf" srcId="{8FBFA72D-7267-42FC-BE04-F29E90423606}" destId="{E8E1E5F5-BB8B-4FE3-89FF-2F5D456DF937}" srcOrd="0" destOrd="0" presId="urn:microsoft.com/office/officeart/2005/8/layout/default"/>
    <dgm:cxn modelId="{F25A062C-E60E-4D61-B5F3-14EBA239A97D}" srcId="{C123B2FF-67C8-44F5-B86F-0D8925FE68BB}" destId="{7D8D9188-E528-4F0E-B3ED-C022FD0F1188}" srcOrd="6" destOrd="0" parTransId="{F7B04C65-67CB-4DD6-A55F-DCF22C49CF9D}" sibTransId="{FB7B1BA7-2337-4568-B5E9-5563B7F7B565}"/>
    <dgm:cxn modelId="{ABE69E34-89C7-4C09-A3FF-EBA000A65284}" type="presOf" srcId="{1F10C6AA-D73B-401A-8497-FE7F055B9850}" destId="{E1392B36-09AE-4754-8279-9498FF1625ED}" srcOrd="0" destOrd="0" presId="urn:microsoft.com/office/officeart/2005/8/layout/default"/>
    <dgm:cxn modelId="{D8358235-8D57-4DF6-A660-7CFB1EAADF71}" type="presOf" srcId="{01DF1081-477D-4896-B974-259C777828D2}" destId="{A66E2543-A3D5-44CF-A69D-3E4BBDA575F4}" srcOrd="0" destOrd="0" presId="urn:microsoft.com/office/officeart/2005/8/layout/default"/>
    <dgm:cxn modelId="{970A753E-9AB9-4A0D-8BF7-0F2F5D6DEB86}" type="presOf" srcId="{46FA4D1E-87A3-49B2-8EFC-14675BC4E89A}" destId="{CF8D1C27-88E5-4648-BC6A-1323270EF08A}" srcOrd="0" destOrd="0" presId="urn:microsoft.com/office/officeart/2005/8/layout/default"/>
    <dgm:cxn modelId="{31516E5F-717F-4491-8BAE-E9BB4CACDA8C}" type="presOf" srcId="{53AA0643-595B-4B6C-9F18-5C191F5B7887}" destId="{B7DC581E-8926-4159-911B-FADF6ECC04E4}" srcOrd="0" destOrd="0" presId="urn:microsoft.com/office/officeart/2005/8/layout/default"/>
    <dgm:cxn modelId="{81D41B44-2941-40B8-B5B2-58EB5DEE7022}" type="presOf" srcId="{A362618F-46E7-4B51-A117-CB6114FDB825}" destId="{D4C2DD8B-A6F0-49CB-A139-B17EE58E9BF1}" srcOrd="0" destOrd="0" presId="urn:microsoft.com/office/officeart/2005/8/layout/default"/>
    <dgm:cxn modelId="{3B436965-DA88-4BBB-9476-F1D7D992D149}" srcId="{C123B2FF-67C8-44F5-B86F-0D8925FE68BB}" destId="{1FFA4065-868D-4478-9BC0-652B883E171C}" srcOrd="9" destOrd="0" parTransId="{5E55D2DA-16AA-402C-A9A8-918B66EDE77E}" sibTransId="{692A7675-FAB4-4ABF-BE4A-EC94F57ED76E}"/>
    <dgm:cxn modelId="{C35F5D66-5C2F-43A7-960E-E21D8CCA019A}" srcId="{C123B2FF-67C8-44F5-B86F-0D8925FE68BB}" destId="{01861BED-9307-404B-B10D-004BAE57A3FC}" srcOrd="7" destOrd="0" parTransId="{03027C2D-3FB5-4658-B964-3C79862C46C2}" sibTransId="{BE0D5170-34E1-4AD4-B39C-FB47AAA4DF62}"/>
    <dgm:cxn modelId="{25E2774A-7C9C-44C7-8D1D-874B282F8B52}" type="presOf" srcId="{EFE70AEB-B037-4E85-94E2-B74D3BF806E0}" destId="{113A3641-F93A-41EE-8F8A-6AA735607A3F}" srcOrd="0" destOrd="0" presId="urn:microsoft.com/office/officeart/2005/8/layout/default"/>
    <dgm:cxn modelId="{ABD3E572-3B77-4EBC-921B-EB31C5C1766F}" type="presOf" srcId="{1FFA4065-868D-4478-9BC0-652B883E171C}" destId="{3451D0D8-7822-44DA-A54C-63E443CA1527}" srcOrd="0" destOrd="0" presId="urn:microsoft.com/office/officeart/2005/8/layout/default"/>
    <dgm:cxn modelId="{EA8B3473-CA11-4573-97F1-8EC58471BFEE}" type="presOf" srcId="{8DA825AF-0267-421C-A2BD-39786722358A}" destId="{C7022DA2-1A73-4A55-BEE9-483E59BF070F}" srcOrd="0" destOrd="0" presId="urn:microsoft.com/office/officeart/2005/8/layout/default"/>
    <dgm:cxn modelId="{FEFFBB77-2F98-431C-9741-CE42E9A5BD30}" type="presOf" srcId="{82CD3D5D-ED24-4938-BBD1-D648DA95A7C0}" destId="{99BE7D59-2AB7-4172-B773-653C06921DAF}" srcOrd="0" destOrd="0" presId="urn:microsoft.com/office/officeart/2005/8/layout/default"/>
    <dgm:cxn modelId="{522EC68A-7B69-4FFC-9BAB-58463E4F312F}" srcId="{C123B2FF-67C8-44F5-B86F-0D8925FE68BB}" destId="{53AA0643-595B-4B6C-9F18-5C191F5B7887}" srcOrd="11" destOrd="0" parTransId="{CD2899D2-072D-4A32-AEBF-83FD8498CC15}" sibTransId="{19E60E9B-38CF-49AF-8847-DAABAF989135}"/>
    <dgm:cxn modelId="{998AB08D-2151-44F3-9E45-799B96791152}" srcId="{C123B2FF-67C8-44F5-B86F-0D8925FE68BB}" destId="{1F10C6AA-D73B-401A-8497-FE7F055B9850}" srcOrd="15" destOrd="0" parTransId="{4CE1C33C-5044-435B-80C7-1EA015392095}" sibTransId="{28FB03D9-0072-46EB-92C2-4863253ED3E7}"/>
    <dgm:cxn modelId="{49584E8E-DAEA-4E01-9830-E48A219349EF}" type="presOf" srcId="{5C1B603A-635A-4897-8479-9699C4A20A54}" destId="{B9ED0ED2-95A8-44C3-831F-ED5721D7481A}" srcOrd="0" destOrd="0" presId="urn:microsoft.com/office/officeart/2005/8/layout/default"/>
    <dgm:cxn modelId="{2DD6C697-B379-4AC2-AF2C-98447A55C9C9}" srcId="{C123B2FF-67C8-44F5-B86F-0D8925FE68BB}" destId="{739212DE-DC5A-46D0-A49A-7926B0BD3951}" srcOrd="13" destOrd="0" parTransId="{73C0684B-4119-4EE5-871D-AF57CF606D2C}" sibTransId="{AB288F7C-545E-48DE-BA73-6C932CCF30E9}"/>
    <dgm:cxn modelId="{1716C5A7-397F-45D5-B2C8-325B9D289A61}" srcId="{C123B2FF-67C8-44F5-B86F-0D8925FE68BB}" destId="{5C1B603A-635A-4897-8479-9699C4A20A54}" srcOrd="8" destOrd="0" parTransId="{1E07691C-F85D-453B-AE02-1D299BD35CC4}" sibTransId="{C12D0644-543F-4BD0-8427-6FA42FF815FC}"/>
    <dgm:cxn modelId="{638147B5-7903-420E-B78C-9F476B71594D}" type="presOf" srcId="{7D8D9188-E528-4F0E-B3ED-C022FD0F1188}" destId="{FB12F577-AB22-430A-91A7-B96F73D9B4CE}" srcOrd="0" destOrd="0" presId="urn:microsoft.com/office/officeart/2005/8/layout/default"/>
    <dgm:cxn modelId="{B8F4CABE-EE5D-4555-835F-603521B66A0D}" srcId="{C123B2FF-67C8-44F5-B86F-0D8925FE68BB}" destId="{A362618F-46E7-4B51-A117-CB6114FDB825}" srcOrd="14" destOrd="0" parTransId="{0C0E185F-C42A-4DA0-B1CC-6135DF225BFA}" sibTransId="{7E1E8C81-6DC5-4C9E-A08B-827AB16A343F}"/>
    <dgm:cxn modelId="{4946BCC3-B9ED-4EF4-8DB3-3F66B92E3794}" srcId="{C123B2FF-67C8-44F5-B86F-0D8925FE68BB}" destId="{46FA4D1E-87A3-49B2-8EFC-14675BC4E89A}" srcOrd="1" destOrd="0" parTransId="{CF5F6DA5-C3BE-446A-84B5-03A2E41C590B}" sibTransId="{9F08F71A-788A-4ADE-A819-A9E326EED191}"/>
    <dgm:cxn modelId="{0EEF47C5-9C72-4517-97AA-241A80466A15}" srcId="{C123B2FF-67C8-44F5-B86F-0D8925FE68BB}" destId="{54D00138-D86A-409E-A983-3E4B08B7B34F}" srcOrd="10" destOrd="0" parTransId="{4C071B58-8E11-4F1B-A0B7-3A040CA5D36F}" sibTransId="{C27D9B30-482E-4138-96D9-35710F8BE365}"/>
    <dgm:cxn modelId="{4D795FD7-4EED-40B5-9642-E2F3214005A6}" srcId="{C123B2FF-67C8-44F5-B86F-0D8925FE68BB}" destId="{82CD3D5D-ED24-4938-BBD1-D648DA95A7C0}" srcOrd="0" destOrd="0" parTransId="{59669B11-5D5E-4C59-A897-E759E7C811DC}" sibTransId="{DB90CD26-2444-48EF-9A00-23F66931FF29}"/>
    <dgm:cxn modelId="{04D602DA-F447-4FD4-9D88-2906C95DEA52}" srcId="{C123B2FF-67C8-44F5-B86F-0D8925FE68BB}" destId="{8DA825AF-0267-421C-A2BD-39786722358A}" srcOrd="5" destOrd="0" parTransId="{B744830B-8EA1-4548-82C3-8C21DA57D764}" sibTransId="{D3C6EB11-397C-4632-A61F-0B6D9430A04F}"/>
    <dgm:cxn modelId="{C4EB83DA-7F87-44B2-86D5-390A3214837C}" srcId="{C123B2FF-67C8-44F5-B86F-0D8925FE68BB}" destId="{01DF1081-477D-4896-B974-259C777828D2}" srcOrd="4" destOrd="0" parTransId="{7B41804C-E488-4908-9EF7-68CE2DF2325F}" sibTransId="{95AC944E-AA80-423A-90E8-A42AFD3EC251}"/>
    <dgm:cxn modelId="{BB07B8DA-5070-4A76-ACDE-935F95C9140B}" type="presOf" srcId="{739212DE-DC5A-46D0-A49A-7926B0BD3951}" destId="{25B5DD5F-3FED-4DB0-AAB3-66DF90A298FC}" srcOrd="0" destOrd="0" presId="urn:microsoft.com/office/officeart/2005/8/layout/default"/>
    <dgm:cxn modelId="{BCFD65DC-4C12-4773-BBA5-89AD304DEFB7}" srcId="{C123B2FF-67C8-44F5-B86F-0D8925FE68BB}" destId="{BC4084B6-D268-4183-984F-7AE000314D45}" srcOrd="2" destOrd="0" parTransId="{5228782E-1058-49BC-A686-AFDF3AE46E6A}" sibTransId="{20F1604C-3EAB-4787-8F3F-FAD37EDDFD50}"/>
    <dgm:cxn modelId="{BFADF8E2-9767-4995-A830-E9661EE32166}" srcId="{C123B2FF-67C8-44F5-B86F-0D8925FE68BB}" destId="{EFE70AEB-B037-4E85-94E2-B74D3BF806E0}" srcOrd="3" destOrd="0" parTransId="{5284DD04-F7BB-44DD-A53D-6FBEE492E4FC}" sibTransId="{3C493869-817A-41B1-BDB9-7C0FDD2E7408}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B975FCF0-D3C8-4566-BE30-C1798F730C03}" type="presOf" srcId="{BC4084B6-D268-4183-984F-7AE000314D45}" destId="{7C2B9674-652F-4B80-8431-60A5827C3202}" srcOrd="0" destOrd="0" presId="urn:microsoft.com/office/officeart/2005/8/layout/default"/>
    <dgm:cxn modelId="{880FC1AB-A5E3-4F12-B369-FD3E0724164D}" type="presParOf" srcId="{0088C1F1-C28F-475E-BED5-A22CADB75BB9}" destId="{99BE7D59-2AB7-4172-B773-653C06921DAF}" srcOrd="0" destOrd="0" presId="urn:microsoft.com/office/officeart/2005/8/layout/default"/>
    <dgm:cxn modelId="{BF5E120B-0F72-4D17-B6E6-6C72DB9B5A09}" type="presParOf" srcId="{0088C1F1-C28F-475E-BED5-A22CADB75BB9}" destId="{8490632E-9C98-4F01-9C68-FD8F7068CED3}" srcOrd="1" destOrd="0" presId="urn:microsoft.com/office/officeart/2005/8/layout/default"/>
    <dgm:cxn modelId="{093FE71A-4742-4260-A0D4-B6BBC02F6F28}" type="presParOf" srcId="{0088C1F1-C28F-475E-BED5-A22CADB75BB9}" destId="{CF8D1C27-88E5-4648-BC6A-1323270EF08A}" srcOrd="2" destOrd="0" presId="urn:microsoft.com/office/officeart/2005/8/layout/default"/>
    <dgm:cxn modelId="{F6904354-DA7D-4552-A063-3857695195D2}" type="presParOf" srcId="{0088C1F1-C28F-475E-BED5-A22CADB75BB9}" destId="{9027CADF-D483-4419-BDE2-90FC5999DFCC}" srcOrd="3" destOrd="0" presId="urn:microsoft.com/office/officeart/2005/8/layout/default"/>
    <dgm:cxn modelId="{F6F7F757-EF52-4BB8-A3D8-F81FD7A02BFF}" type="presParOf" srcId="{0088C1F1-C28F-475E-BED5-A22CADB75BB9}" destId="{7C2B9674-652F-4B80-8431-60A5827C3202}" srcOrd="4" destOrd="0" presId="urn:microsoft.com/office/officeart/2005/8/layout/default"/>
    <dgm:cxn modelId="{FBBFD647-A91B-446C-BC7D-23550F13FA66}" type="presParOf" srcId="{0088C1F1-C28F-475E-BED5-A22CADB75BB9}" destId="{6AD86A1B-2AB8-41E5-A951-E864C510817E}" srcOrd="5" destOrd="0" presId="urn:microsoft.com/office/officeart/2005/8/layout/default"/>
    <dgm:cxn modelId="{1B189145-2F55-4826-B5A9-C6B51672EFFE}" type="presParOf" srcId="{0088C1F1-C28F-475E-BED5-A22CADB75BB9}" destId="{113A3641-F93A-41EE-8F8A-6AA735607A3F}" srcOrd="6" destOrd="0" presId="urn:microsoft.com/office/officeart/2005/8/layout/default"/>
    <dgm:cxn modelId="{63FB123D-1C26-4895-BA18-2F29C79698F0}" type="presParOf" srcId="{0088C1F1-C28F-475E-BED5-A22CADB75BB9}" destId="{C7B20535-D30C-47F2-A143-7E0B501A643F}" srcOrd="7" destOrd="0" presId="urn:microsoft.com/office/officeart/2005/8/layout/default"/>
    <dgm:cxn modelId="{77AA3F1E-8C8A-4FFE-B2A5-61AB8C6C7DF7}" type="presParOf" srcId="{0088C1F1-C28F-475E-BED5-A22CADB75BB9}" destId="{A66E2543-A3D5-44CF-A69D-3E4BBDA575F4}" srcOrd="8" destOrd="0" presId="urn:microsoft.com/office/officeart/2005/8/layout/default"/>
    <dgm:cxn modelId="{FDD6C785-3EAB-449A-AF21-5BB9648FDF9E}" type="presParOf" srcId="{0088C1F1-C28F-475E-BED5-A22CADB75BB9}" destId="{3B3207E9-6B9F-4997-B729-B5D757EBD0EC}" srcOrd="9" destOrd="0" presId="urn:microsoft.com/office/officeart/2005/8/layout/default"/>
    <dgm:cxn modelId="{68A35BD8-D65E-4263-AF79-DB4E976851E6}" type="presParOf" srcId="{0088C1F1-C28F-475E-BED5-A22CADB75BB9}" destId="{C7022DA2-1A73-4A55-BEE9-483E59BF070F}" srcOrd="10" destOrd="0" presId="urn:microsoft.com/office/officeart/2005/8/layout/default"/>
    <dgm:cxn modelId="{6E9C3AA3-11FD-4513-89B4-3EEB5AB3960A}" type="presParOf" srcId="{0088C1F1-C28F-475E-BED5-A22CADB75BB9}" destId="{16776399-52EE-4E78-A50B-656EDD151E5B}" srcOrd="11" destOrd="0" presId="urn:microsoft.com/office/officeart/2005/8/layout/default"/>
    <dgm:cxn modelId="{BD3418A3-9306-4DAD-96F2-E7A5A8828D8D}" type="presParOf" srcId="{0088C1F1-C28F-475E-BED5-A22CADB75BB9}" destId="{FB12F577-AB22-430A-91A7-B96F73D9B4CE}" srcOrd="12" destOrd="0" presId="urn:microsoft.com/office/officeart/2005/8/layout/default"/>
    <dgm:cxn modelId="{C97E530C-2B4E-4F23-A4E1-F515F2926618}" type="presParOf" srcId="{0088C1F1-C28F-475E-BED5-A22CADB75BB9}" destId="{8E23D179-FB34-421C-A234-AA5984847993}" srcOrd="13" destOrd="0" presId="urn:microsoft.com/office/officeart/2005/8/layout/default"/>
    <dgm:cxn modelId="{B8627201-6BBD-4704-8D81-5C679EE0AF10}" type="presParOf" srcId="{0088C1F1-C28F-475E-BED5-A22CADB75BB9}" destId="{13E528E9-7A4A-40DA-B7C7-B4548DC5B93B}" srcOrd="14" destOrd="0" presId="urn:microsoft.com/office/officeart/2005/8/layout/default"/>
    <dgm:cxn modelId="{61D24363-8F7A-4FCD-AD89-F01809FACDDB}" type="presParOf" srcId="{0088C1F1-C28F-475E-BED5-A22CADB75BB9}" destId="{470FD1ED-37DB-4465-BDDD-7A890FDB6BEE}" srcOrd="15" destOrd="0" presId="urn:microsoft.com/office/officeart/2005/8/layout/default"/>
    <dgm:cxn modelId="{07F62489-35A1-46E5-AA92-BC98FB3C1D78}" type="presParOf" srcId="{0088C1F1-C28F-475E-BED5-A22CADB75BB9}" destId="{B9ED0ED2-95A8-44C3-831F-ED5721D7481A}" srcOrd="16" destOrd="0" presId="urn:microsoft.com/office/officeart/2005/8/layout/default"/>
    <dgm:cxn modelId="{3AC1B013-BAB7-4D46-BEA2-642120ED794C}" type="presParOf" srcId="{0088C1F1-C28F-475E-BED5-A22CADB75BB9}" destId="{A9F7D708-6A9A-472B-A935-A47C9E1F0071}" srcOrd="17" destOrd="0" presId="urn:microsoft.com/office/officeart/2005/8/layout/default"/>
    <dgm:cxn modelId="{6ABB53EE-B79B-4848-BB45-4006E1D57A59}" type="presParOf" srcId="{0088C1F1-C28F-475E-BED5-A22CADB75BB9}" destId="{3451D0D8-7822-44DA-A54C-63E443CA1527}" srcOrd="18" destOrd="0" presId="urn:microsoft.com/office/officeart/2005/8/layout/default"/>
    <dgm:cxn modelId="{8EEE1E00-4123-43A5-A58F-51EE283690DD}" type="presParOf" srcId="{0088C1F1-C28F-475E-BED5-A22CADB75BB9}" destId="{AD7393FB-4498-479C-BCDC-76E215862B46}" srcOrd="19" destOrd="0" presId="urn:microsoft.com/office/officeart/2005/8/layout/default"/>
    <dgm:cxn modelId="{CF446403-DC5C-4FAE-9B4C-DFA7446F44B0}" type="presParOf" srcId="{0088C1F1-C28F-475E-BED5-A22CADB75BB9}" destId="{BB479046-F6BB-4151-9DE4-1314F6EAF730}" srcOrd="20" destOrd="0" presId="urn:microsoft.com/office/officeart/2005/8/layout/default"/>
    <dgm:cxn modelId="{2BE2C6B8-D33C-4DB1-9DDA-398CD657AD2B}" type="presParOf" srcId="{0088C1F1-C28F-475E-BED5-A22CADB75BB9}" destId="{5F1463A5-7A5A-491C-9CC1-A2FC21BD5FCF}" srcOrd="21" destOrd="0" presId="urn:microsoft.com/office/officeart/2005/8/layout/default"/>
    <dgm:cxn modelId="{37FC354A-6D38-464B-B61E-B55A5991B3BA}" type="presParOf" srcId="{0088C1F1-C28F-475E-BED5-A22CADB75BB9}" destId="{B7DC581E-8926-4159-911B-FADF6ECC04E4}" srcOrd="22" destOrd="0" presId="urn:microsoft.com/office/officeart/2005/8/layout/default"/>
    <dgm:cxn modelId="{8DFB789A-CA6F-4090-AAF1-1157F385381B}" type="presParOf" srcId="{0088C1F1-C28F-475E-BED5-A22CADB75BB9}" destId="{C0EA4368-20C0-4774-8CD3-F2953AAEF8E2}" srcOrd="23" destOrd="0" presId="urn:microsoft.com/office/officeart/2005/8/layout/default"/>
    <dgm:cxn modelId="{E91DAC0E-6F57-426E-84D5-C289E9E2ECCB}" type="presParOf" srcId="{0088C1F1-C28F-475E-BED5-A22CADB75BB9}" destId="{E8E1E5F5-BB8B-4FE3-89FF-2F5D456DF937}" srcOrd="24" destOrd="0" presId="urn:microsoft.com/office/officeart/2005/8/layout/default"/>
    <dgm:cxn modelId="{B4D85AC6-1A54-4491-B3AF-71982EC2DB67}" type="presParOf" srcId="{0088C1F1-C28F-475E-BED5-A22CADB75BB9}" destId="{878B9E95-795C-4D02-A49C-1462180E27F8}" srcOrd="25" destOrd="0" presId="urn:microsoft.com/office/officeart/2005/8/layout/default"/>
    <dgm:cxn modelId="{B3635021-0395-41AD-8078-969241D1136A}" type="presParOf" srcId="{0088C1F1-C28F-475E-BED5-A22CADB75BB9}" destId="{25B5DD5F-3FED-4DB0-AAB3-66DF90A298FC}" srcOrd="26" destOrd="0" presId="urn:microsoft.com/office/officeart/2005/8/layout/default"/>
    <dgm:cxn modelId="{69B2FF3A-5BFD-4A36-85C4-EAB6668EBE58}" type="presParOf" srcId="{0088C1F1-C28F-475E-BED5-A22CADB75BB9}" destId="{5E1DF38B-42C3-4EBD-8B0D-14DF7B2C5821}" srcOrd="27" destOrd="0" presId="urn:microsoft.com/office/officeart/2005/8/layout/default"/>
    <dgm:cxn modelId="{32403927-CA18-4939-8BC0-92C739FB4E6D}" type="presParOf" srcId="{0088C1F1-C28F-475E-BED5-A22CADB75BB9}" destId="{D4C2DD8B-A6F0-49CB-A139-B17EE58E9BF1}" srcOrd="28" destOrd="0" presId="urn:microsoft.com/office/officeart/2005/8/layout/default"/>
    <dgm:cxn modelId="{373D0415-92AB-4074-ACDF-9FF8019C5C04}" type="presParOf" srcId="{0088C1F1-C28F-475E-BED5-A22CADB75BB9}" destId="{EAE47026-F3F4-4CDB-9CB9-5F1A337CD692}" srcOrd="29" destOrd="0" presId="urn:microsoft.com/office/officeart/2005/8/layout/default"/>
    <dgm:cxn modelId="{D5EC78F1-B1B3-4ED7-8E05-6220EC1BB8DE}" type="presParOf" srcId="{0088C1F1-C28F-475E-BED5-A22CADB75BB9}" destId="{E1392B36-09AE-4754-8279-9498FF1625ED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520F71D4-D3F1-417F-A529-7A2854B35643}">
      <dgm:prSet/>
      <dgm:spPr/>
      <dgm:t>
        <a:bodyPr/>
        <a:lstStyle/>
        <a:p>
          <a:r>
            <a:rPr lang="en-GB" dirty="0"/>
            <a:t>Sartre ‘Existence precedes essence’</a:t>
          </a:r>
        </a:p>
      </dgm:t>
    </dgm:pt>
    <dgm:pt modelId="{EAF2F653-FB78-4006-BED6-FF460B3E8AA4}" type="parTrans" cxnId="{71D3D331-8DD9-4B88-A5F5-C4D854741070}">
      <dgm:prSet/>
      <dgm:spPr/>
      <dgm:t>
        <a:bodyPr/>
        <a:lstStyle/>
        <a:p>
          <a:endParaRPr lang="en-GB"/>
        </a:p>
      </dgm:t>
    </dgm:pt>
    <dgm:pt modelId="{EFD176B7-46F2-48DE-AB2A-BEEF5DA87846}" type="sibTrans" cxnId="{71D3D331-8DD9-4B88-A5F5-C4D854741070}">
      <dgm:prSet/>
      <dgm:spPr/>
      <dgm:t>
        <a:bodyPr/>
        <a:lstStyle/>
        <a:p>
          <a:endParaRPr lang="en-GB"/>
        </a:p>
      </dgm:t>
    </dgm:pt>
    <dgm:pt modelId="{3295EBA1-8F27-4B5F-A6A4-F1491249B0A0}">
      <dgm:prSet/>
      <dgm:spPr/>
      <dgm:t>
        <a:bodyPr/>
        <a:lstStyle/>
        <a:p>
          <a:r>
            <a:rPr lang="en-GB" dirty="0"/>
            <a:t>The Fall</a:t>
          </a:r>
        </a:p>
      </dgm:t>
    </dgm:pt>
    <dgm:pt modelId="{95330704-1DF5-4DA3-98DE-07426FA9E646}" type="parTrans" cxnId="{8CB0E505-10E4-4478-82A1-29355E8D571E}">
      <dgm:prSet/>
      <dgm:spPr/>
      <dgm:t>
        <a:bodyPr/>
        <a:lstStyle/>
        <a:p>
          <a:endParaRPr lang="en-GB"/>
        </a:p>
      </dgm:t>
    </dgm:pt>
    <dgm:pt modelId="{E8F6F773-B56C-4711-AA05-C414FB09DE01}" type="sibTrans" cxnId="{8CB0E505-10E4-4478-82A1-29355E8D571E}">
      <dgm:prSet/>
      <dgm:spPr/>
      <dgm:t>
        <a:bodyPr/>
        <a:lstStyle/>
        <a:p>
          <a:endParaRPr lang="en-GB"/>
        </a:p>
      </dgm:t>
    </dgm:pt>
    <dgm:pt modelId="{C0927769-424C-4663-9CBA-51A717693DE4}">
      <dgm:prSet/>
      <dgm:spPr/>
      <dgm:t>
        <a:bodyPr/>
        <a:lstStyle/>
        <a:p>
          <a:r>
            <a:rPr lang="en-GB" dirty="0"/>
            <a:t>Pelagius</a:t>
          </a:r>
        </a:p>
      </dgm:t>
    </dgm:pt>
    <dgm:pt modelId="{C2D5EBE5-AC0E-41FF-A199-071BE41E776D}" type="parTrans" cxnId="{8FD0FE60-F6EC-413E-8858-9D0BB5A7F376}">
      <dgm:prSet/>
      <dgm:spPr/>
      <dgm:t>
        <a:bodyPr/>
        <a:lstStyle/>
        <a:p>
          <a:endParaRPr lang="en-GB"/>
        </a:p>
      </dgm:t>
    </dgm:pt>
    <dgm:pt modelId="{9060F874-3E62-484B-A000-9CFCCDD0F491}" type="sibTrans" cxnId="{8FD0FE60-F6EC-413E-8858-9D0BB5A7F376}">
      <dgm:prSet/>
      <dgm:spPr/>
      <dgm:t>
        <a:bodyPr/>
        <a:lstStyle/>
        <a:p>
          <a:endParaRPr lang="en-GB"/>
        </a:p>
      </dgm:t>
    </dgm:pt>
    <dgm:pt modelId="{3839C43A-68A1-4FB2-9ECD-D40D741F037B}">
      <dgm:prSet/>
      <dgm:spPr/>
      <dgm:t>
        <a:bodyPr/>
        <a:lstStyle/>
        <a:p>
          <a:r>
            <a:rPr lang="en-GB" dirty="0"/>
            <a:t>Augustine</a:t>
          </a:r>
        </a:p>
      </dgm:t>
    </dgm:pt>
    <dgm:pt modelId="{1C55134E-8DDC-49AD-8967-C24AEE8FE6C1}" type="parTrans" cxnId="{31BA4348-D33C-4D8F-A9B4-AA6F0DE0233F}">
      <dgm:prSet/>
      <dgm:spPr/>
      <dgm:t>
        <a:bodyPr/>
        <a:lstStyle/>
        <a:p>
          <a:endParaRPr lang="en-GB"/>
        </a:p>
      </dgm:t>
    </dgm:pt>
    <dgm:pt modelId="{26169E24-16D2-49B9-BE8A-EB15EC26DACF}" type="sibTrans" cxnId="{31BA4348-D33C-4D8F-A9B4-AA6F0DE0233F}">
      <dgm:prSet/>
      <dgm:spPr/>
      <dgm:t>
        <a:bodyPr/>
        <a:lstStyle/>
        <a:p>
          <a:endParaRPr lang="en-GB"/>
        </a:p>
      </dgm:t>
    </dgm:pt>
    <dgm:pt modelId="{A8C69CD6-4DDC-4D9C-A706-594A8AEC4EBC}">
      <dgm:prSet/>
      <dgm:spPr/>
      <dgm:t>
        <a:bodyPr/>
        <a:lstStyle/>
        <a:p>
          <a:r>
            <a:rPr lang="en-GB" dirty="0"/>
            <a:t>Grace</a:t>
          </a:r>
        </a:p>
      </dgm:t>
    </dgm:pt>
    <dgm:pt modelId="{F308469F-79AB-46FE-AD51-57D8A4CCCE24}" type="parTrans" cxnId="{C2867D63-AC5F-47FF-A4AC-1959FD007BCE}">
      <dgm:prSet/>
      <dgm:spPr/>
      <dgm:t>
        <a:bodyPr/>
        <a:lstStyle/>
        <a:p>
          <a:endParaRPr lang="en-GB"/>
        </a:p>
      </dgm:t>
    </dgm:pt>
    <dgm:pt modelId="{29AAC1E7-BEDC-4E7C-AB63-8E652F1E685A}" type="sibTrans" cxnId="{C2867D63-AC5F-47FF-A4AC-1959FD007BCE}">
      <dgm:prSet/>
      <dgm:spPr/>
      <dgm:t>
        <a:bodyPr/>
        <a:lstStyle/>
        <a:p>
          <a:endParaRPr lang="en-GB"/>
        </a:p>
      </dgm:t>
    </dgm:pt>
    <dgm:pt modelId="{28FA573D-2A7C-4264-A582-314B35AC2E6F}">
      <dgm:prSet/>
      <dgm:spPr/>
      <dgm:t>
        <a:bodyPr/>
        <a:lstStyle/>
        <a:p>
          <a:r>
            <a:rPr lang="en-GB" dirty="0"/>
            <a:t>Freud</a:t>
          </a:r>
        </a:p>
      </dgm:t>
    </dgm:pt>
    <dgm:pt modelId="{8005AA72-27EA-4071-A428-9FC93BD30E83}" type="parTrans" cxnId="{B7F14522-17F3-4733-850E-57ED586EE1A2}">
      <dgm:prSet/>
      <dgm:spPr/>
      <dgm:t>
        <a:bodyPr/>
        <a:lstStyle/>
        <a:p>
          <a:endParaRPr lang="en-GB"/>
        </a:p>
      </dgm:t>
    </dgm:pt>
    <dgm:pt modelId="{0874B9AA-F692-4D6E-AA77-FCF1A3A7E469}" type="sibTrans" cxnId="{B7F14522-17F3-4733-850E-57ED586EE1A2}">
      <dgm:prSet/>
      <dgm:spPr/>
      <dgm:t>
        <a:bodyPr/>
        <a:lstStyle/>
        <a:p>
          <a:endParaRPr lang="en-GB"/>
        </a:p>
      </dgm:t>
    </dgm:pt>
    <dgm:pt modelId="{095E9747-4881-4EF0-B310-CE8894B664A9}">
      <dgm:prSet/>
      <dgm:spPr/>
      <dgm:t>
        <a:bodyPr/>
        <a:lstStyle/>
        <a:p>
          <a:r>
            <a:rPr lang="en-GB" dirty="0"/>
            <a:t>Will</a:t>
          </a:r>
        </a:p>
      </dgm:t>
    </dgm:pt>
    <dgm:pt modelId="{5C116FA7-33B6-4CA0-B8B1-5991A9E41E2D}" type="parTrans" cxnId="{C425CB87-914B-4B72-8FE1-4BD196C92162}">
      <dgm:prSet/>
      <dgm:spPr/>
      <dgm:t>
        <a:bodyPr/>
        <a:lstStyle/>
        <a:p>
          <a:endParaRPr lang="en-GB"/>
        </a:p>
      </dgm:t>
    </dgm:pt>
    <dgm:pt modelId="{8150FF89-132C-4A1D-B624-41B521A22FBA}" type="sibTrans" cxnId="{C425CB87-914B-4B72-8FE1-4BD196C92162}">
      <dgm:prSet/>
      <dgm:spPr/>
      <dgm:t>
        <a:bodyPr/>
        <a:lstStyle/>
        <a:p>
          <a:endParaRPr lang="en-GB"/>
        </a:p>
      </dgm:t>
    </dgm:pt>
    <dgm:pt modelId="{70A96471-7B43-4923-9E1A-FE1E19E4CED1}">
      <dgm:prSet/>
      <dgm:spPr/>
      <dgm:t>
        <a:bodyPr/>
        <a:lstStyle/>
        <a:p>
          <a:r>
            <a:rPr lang="en-GB" dirty="0"/>
            <a:t>Redemption</a:t>
          </a:r>
        </a:p>
      </dgm:t>
    </dgm:pt>
    <dgm:pt modelId="{D985DD17-D9ED-4C54-835B-A8444B3C47BD}" type="parTrans" cxnId="{CA9E86D8-83C1-4CB8-A5D8-B38D7BCFB225}">
      <dgm:prSet/>
      <dgm:spPr/>
      <dgm:t>
        <a:bodyPr/>
        <a:lstStyle/>
        <a:p>
          <a:endParaRPr lang="en-GB"/>
        </a:p>
      </dgm:t>
    </dgm:pt>
    <dgm:pt modelId="{980919C2-E199-4C18-B460-3825508A6B3B}" type="sibTrans" cxnId="{CA9E86D8-83C1-4CB8-A5D8-B38D7BCFB225}">
      <dgm:prSet/>
      <dgm:spPr/>
      <dgm:t>
        <a:bodyPr/>
        <a:lstStyle/>
        <a:p>
          <a:endParaRPr lang="en-GB"/>
        </a:p>
      </dgm:t>
    </dgm:pt>
    <dgm:pt modelId="{94D64AA3-FE17-435C-ADDA-DB86ED412A14}">
      <dgm:prSet/>
      <dgm:spPr/>
      <dgm:t>
        <a:bodyPr/>
        <a:lstStyle/>
        <a:p>
          <a:r>
            <a:rPr lang="en-GB" dirty="0"/>
            <a:t>Dawkins</a:t>
          </a:r>
        </a:p>
      </dgm:t>
    </dgm:pt>
    <dgm:pt modelId="{6CE75855-4DC3-43C9-A4F7-BFDC5E0FC778}" type="parTrans" cxnId="{ACCDFA50-27FE-40C9-83ED-086303808DE3}">
      <dgm:prSet/>
      <dgm:spPr/>
      <dgm:t>
        <a:bodyPr/>
        <a:lstStyle/>
        <a:p>
          <a:endParaRPr lang="en-GB"/>
        </a:p>
      </dgm:t>
    </dgm:pt>
    <dgm:pt modelId="{CB833301-1FFB-4E7F-987B-728EF3F72517}" type="sibTrans" cxnId="{ACCDFA50-27FE-40C9-83ED-086303808DE3}">
      <dgm:prSet/>
      <dgm:spPr/>
      <dgm:t>
        <a:bodyPr/>
        <a:lstStyle/>
        <a:p>
          <a:endParaRPr lang="en-GB"/>
        </a:p>
      </dgm:t>
    </dgm:pt>
    <dgm:pt modelId="{AA9DD1C3-111A-49D9-8D29-8C7EAB4E9EF8}">
      <dgm:prSet/>
      <dgm:spPr/>
      <dgm:t>
        <a:bodyPr/>
        <a:lstStyle/>
        <a:p>
          <a:r>
            <a:rPr lang="en-GB" dirty="0" err="1"/>
            <a:t>Cupiditas</a:t>
          </a:r>
          <a:endParaRPr lang="en-GB" dirty="0"/>
        </a:p>
      </dgm:t>
    </dgm:pt>
    <dgm:pt modelId="{CC9ABAEC-2CA4-4AAB-9B8C-35C87705CE20}" type="parTrans" cxnId="{CCB8519D-232F-416A-906A-5143534A0D17}">
      <dgm:prSet/>
      <dgm:spPr/>
      <dgm:t>
        <a:bodyPr/>
        <a:lstStyle/>
        <a:p>
          <a:endParaRPr lang="en-GB"/>
        </a:p>
      </dgm:t>
    </dgm:pt>
    <dgm:pt modelId="{513682EA-963B-4EEA-A9F8-F4983D18AD2A}" type="sibTrans" cxnId="{CCB8519D-232F-416A-906A-5143534A0D17}">
      <dgm:prSet/>
      <dgm:spPr/>
      <dgm:t>
        <a:bodyPr/>
        <a:lstStyle/>
        <a:p>
          <a:endParaRPr lang="en-GB"/>
        </a:p>
      </dgm:t>
    </dgm:pt>
    <dgm:pt modelId="{AFCD4177-A651-42DA-8D59-E5EF12C75349}">
      <dgm:prSet/>
      <dgm:spPr/>
      <dgm:t>
        <a:bodyPr/>
        <a:lstStyle/>
        <a:p>
          <a:r>
            <a:rPr lang="en-GB" dirty="0"/>
            <a:t>Caritas</a:t>
          </a:r>
        </a:p>
      </dgm:t>
    </dgm:pt>
    <dgm:pt modelId="{8F86CBF5-A56F-42D7-9A5F-2F63B761EE8A}" type="parTrans" cxnId="{6C833709-2980-4618-A39A-A98FC35A6A7E}">
      <dgm:prSet/>
      <dgm:spPr/>
      <dgm:t>
        <a:bodyPr/>
        <a:lstStyle/>
        <a:p>
          <a:endParaRPr lang="en-GB"/>
        </a:p>
      </dgm:t>
    </dgm:pt>
    <dgm:pt modelId="{F3531164-95D2-4AE8-A9C5-B248620FA37A}" type="sibTrans" cxnId="{6C833709-2980-4618-A39A-A98FC35A6A7E}">
      <dgm:prSet/>
      <dgm:spPr/>
      <dgm:t>
        <a:bodyPr/>
        <a:lstStyle/>
        <a:p>
          <a:endParaRPr lang="en-GB"/>
        </a:p>
      </dgm:t>
    </dgm:pt>
    <dgm:pt modelId="{479018CB-5B7D-43F0-8F31-F88F44CEB94C}">
      <dgm:prSet/>
      <dgm:spPr/>
      <dgm:t>
        <a:bodyPr/>
        <a:lstStyle/>
        <a:p>
          <a:r>
            <a:rPr lang="en-GB" dirty="0"/>
            <a:t>Neoplatonism</a:t>
          </a:r>
        </a:p>
      </dgm:t>
    </dgm:pt>
    <dgm:pt modelId="{AF30CD9F-C80C-4228-845D-D864BE891994}" type="parTrans" cxnId="{DBE368C3-26B3-4CB5-A6E7-28E786BDD45C}">
      <dgm:prSet/>
      <dgm:spPr/>
      <dgm:t>
        <a:bodyPr/>
        <a:lstStyle/>
        <a:p>
          <a:endParaRPr lang="en-GB"/>
        </a:p>
      </dgm:t>
    </dgm:pt>
    <dgm:pt modelId="{97E31861-8D6A-4C3F-B60C-D4ABC77C5BC0}" type="sibTrans" cxnId="{DBE368C3-26B3-4CB5-A6E7-28E786BDD45C}">
      <dgm:prSet/>
      <dgm:spPr/>
      <dgm:t>
        <a:bodyPr/>
        <a:lstStyle/>
        <a:p>
          <a:endParaRPr lang="en-GB"/>
        </a:p>
      </dgm:t>
    </dgm:pt>
    <dgm:pt modelId="{E16F7867-3FA5-4CFF-A851-BEC3081AAFEF}">
      <dgm:prSet/>
      <dgm:spPr/>
      <dgm:t>
        <a:bodyPr/>
        <a:lstStyle/>
        <a:p>
          <a:r>
            <a:rPr lang="en-GB" dirty="0"/>
            <a:t>Sin</a:t>
          </a:r>
        </a:p>
      </dgm:t>
    </dgm:pt>
    <dgm:pt modelId="{A39D14B5-563A-4A85-8C8E-AC3B02674B6E}" type="parTrans" cxnId="{8AC3F6F0-F658-4F45-8D06-4555261DE384}">
      <dgm:prSet/>
      <dgm:spPr/>
      <dgm:t>
        <a:bodyPr/>
        <a:lstStyle/>
        <a:p>
          <a:endParaRPr lang="en-GB"/>
        </a:p>
      </dgm:t>
    </dgm:pt>
    <dgm:pt modelId="{D893946B-B04C-4963-8F57-523C87E23580}" type="sibTrans" cxnId="{8AC3F6F0-F658-4F45-8D06-4555261DE384}">
      <dgm:prSet/>
      <dgm:spPr/>
      <dgm:t>
        <a:bodyPr/>
        <a:lstStyle/>
        <a:p>
          <a:endParaRPr lang="en-GB"/>
        </a:p>
      </dgm:t>
    </dgm:pt>
    <dgm:pt modelId="{4C2E6BCA-6CDB-4911-ADA7-1EBCFB2EF568}">
      <dgm:prSet/>
      <dgm:spPr/>
      <dgm:t>
        <a:bodyPr/>
        <a:lstStyle/>
        <a:p>
          <a:r>
            <a:rPr lang="en-GB" dirty="0"/>
            <a:t>Ecclesia</a:t>
          </a:r>
        </a:p>
      </dgm:t>
    </dgm:pt>
    <dgm:pt modelId="{FD70C512-8616-4956-B5ED-8868F36E7916}" type="parTrans" cxnId="{C9A14F24-7954-47E1-BBAA-18260E9D3A4B}">
      <dgm:prSet/>
      <dgm:spPr/>
      <dgm:t>
        <a:bodyPr/>
        <a:lstStyle/>
        <a:p>
          <a:endParaRPr lang="en-GB"/>
        </a:p>
      </dgm:t>
    </dgm:pt>
    <dgm:pt modelId="{DBC4E972-8527-4969-B59B-982D9049263A}" type="sibTrans" cxnId="{C9A14F24-7954-47E1-BBAA-18260E9D3A4B}">
      <dgm:prSet/>
      <dgm:spPr/>
      <dgm:t>
        <a:bodyPr/>
        <a:lstStyle/>
        <a:p>
          <a:endParaRPr lang="en-GB"/>
        </a:p>
      </dgm:t>
    </dgm:pt>
    <dgm:pt modelId="{D5440485-E53A-4C3B-B1E2-E6309B49315A}">
      <dgm:prSet/>
      <dgm:spPr/>
      <dgm:t>
        <a:bodyPr/>
        <a:lstStyle/>
        <a:p>
          <a:r>
            <a:rPr lang="en-GB" dirty="0" err="1"/>
            <a:t>Summum</a:t>
          </a:r>
          <a:r>
            <a:rPr lang="en-GB" dirty="0"/>
            <a:t> </a:t>
          </a:r>
          <a:r>
            <a:rPr lang="en-GB" dirty="0" err="1"/>
            <a:t>Bonum</a:t>
          </a:r>
          <a:endParaRPr lang="en-GB" dirty="0"/>
        </a:p>
      </dgm:t>
    </dgm:pt>
    <dgm:pt modelId="{1A46A5AB-DFE6-438B-BEDD-82F23640B3E2}" type="parTrans" cxnId="{45144285-ED99-43F2-83D5-873D6825E5D2}">
      <dgm:prSet/>
      <dgm:spPr/>
      <dgm:t>
        <a:bodyPr/>
        <a:lstStyle/>
        <a:p>
          <a:endParaRPr lang="en-GB"/>
        </a:p>
      </dgm:t>
    </dgm:pt>
    <dgm:pt modelId="{1E176BA7-36BB-4D47-A5EE-2367D6EE9468}" type="sibTrans" cxnId="{45144285-ED99-43F2-83D5-873D6825E5D2}">
      <dgm:prSet/>
      <dgm:spPr/>
      <dgm:t>
        <a:bodyPr/>
        <a:lstStyle/>
        <a:p>
          <a:endParaRPr lang="en-GB"/>
        </a:p>
      </dgm:t>
    </dgm:pt>
    <dgm:pt modelId="{423A3E8E-E6CE-4C22-9D7E-FABF991660E8}">
      <dgm:prSet/>
      <dgm:spPr/>
      <dgm:t>
        <a:bodyPr/>
        <a:lstStyle/>
        <a:p>
          <a:r>
            <a:rPr lang="en-GB" dirty="0"/>
            <a:t>Concordia</a:t>
          </a:r>
        </a:p>
      </dgm:t>
    </dgm:pt>
    <dgm:pt modelId="{56E4C80F-CC39-4CCF-9270-1DF06E8D5DBD}" type="parTrans" cxnId="{0650F043-6085-4863-9D76-46EFA5751493}">
      <dgm:prSet/>
      <dgm:spPr/>
      <dgm:t>
        <a:bodyPr/>
        <a:lstStyle/>
        <a:p>
          <a:endParaRPr lang="en-GB"/>
        </a:p>
      </dgm:t>
    </dgm:pt>
    <dgm:pt modelId="{CE032298-8348-46D3-9297-85CAB65790F0}" type="sibTrans" cxnId="{0650F043-6085-4863-9D76-46EFA5751493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F664A8B2-1AA4-4B65-8E1A-53EAFD8FFA64}" type="pres">
      <dgm:prSet presAssocID="{520F71D4-D3F1-417F-A529-7A2854B35643}" presName="node" presStyleLbl="node1" presStyleIdx="0" presStyleCnt="16">
        <dgm:presLayoutVars>
          <dgm:bulletEnabled val="1"/>
        </dgm:presLayoutVars>
      </dgm:prSet>
      <dgm:spPr/>
    </dgm:pt>
    <dgm:pt modelId="{A024B9DD-E934-4BCA-B5F0-7556DDD4D69D}" type="pres">
      <dgm:prSet presAssocID="{EFD176B7-46F2-48DE-AB2A-BEEF5DA87846}" presName="sibTrans" presStyleCnt="0"/>
      <dgm:spPr/>
    </dgm:pt>
    <dgm:pt modelId="{CBB7EA9F-A205-4561-8B75-078B5BDC5275}" type="pres">
      <dgm:prSet presAssocID="{3295EBA1-8F27-4B5F-A6A4-F1491249B0A0}" presName="node" presStyleLbl="node1" presStyleIdx="1" presStyleCnt="16">
        <dgm:presLayoutVars>
          <dgm:bulletEnabled val="1"/>
        </dgm:presLayoutVars>
      </dgm:prSet>
      <dgm:spPr/>
    </dgm:pt>
    <dgm:pt modelId="{58446B79-0246-4CF8-8E8A-DDEE85BC4D1E}" type="pres">
      <dgm:prSet presAssocID="{E8F6F773-B56C-4711-AA05-C414FB09DE01}" presName="sibTrans" presStyleCnt="0"/>
      <dgm:spPr/>
    </dgm:pt>
    <dgm:pt modelId="{D2FB9913-1DEF-497C-9EEC-E12C93C8307F}" type="pres">
      <dgm:prSet presAssocID="{C0927769-424C-4663-9CBA-51A717693DE4}" presName="node" presStyleLbl="node1" presStyleIdx="2" presStyleCnt="16">
        <dgm:presLayoutVars>
          <dgm:bulletEnabled val="1"/>
        </dgm:presLayoutVars>
      </dgm:prSet>
      <dgm:spPr/>
    </dgm:pt>
    <dgm:pt modelId="{1A3FAEE6-3B30-48E7-8037-9CF3A4C4B8C3}" type="pres">
      <dgm:prSet presAssocID="{9060F874-3E62-484B-A000-9CFCCDD0F491}" presName="sibTrans" presStyleCnt="0"/>
      <dgm:spPr/>
    </dgm:pt>
    <dgm:pt modelId="{72F073AA-5C0D-4770-AC91-9D3623037CDA}" type="pres">
      <dgm:prSet presAssocID="{3839C43A-68A1-4FB2-9ECD-D40D741F037B}" presName="node" presStyleLbl="node1" presStyleIdx="3" presStyleCnt="16">
        <dgm:presLayoutVars>
          <dgm:bulletEnabled val="1"/>
        </dgm:presLayoutVars>
      </dgm:prSet>
      <dgm:spPr/>
    </dgm:pt>
    <dgm:pt modelId="{66DCE4A1-B2E3-4CB5-8535-414BF819B1A8}" type="pres">
      <dgm:prSet presAssocID="{26169E24-16D2-49B9-BE8A-EB15EC26DACF}" presName="sibTrans" presStyleCnt="0"/>
      <dgm:spPr/>
    </dgm:pt>
    <dgm:pt modelId="{DA578EBE-C566-46F3-8D2D-3451B6D67B14}" type="pres">
      <dgm:prSet presAssocID="{A8C69CD6-4DDC-4D9C-A706-594A8AEC4EBC}" presName="node" presStyleLbl="node1" presStyleIdx="4" presStyleCnt="16">
        <dgm:presLayoutVars>
          <dgm:bulletEnabled val="1"/>
        </dgm:presLayoutVars>
      </dgm:prSet>
      <dgm:spPr/>
    </dgm:pt>
    <dgm:pt modelId="{D545999D-0FC8-4185-90C6-264F9EFD4E5D}" type="pres">
      <dgm:prSet presAssocID="{29AAC1E7-BEDC-4E7C-AB63-8E652F1E685A}" presName="sibTrans" presStyleCnt="0"/>
      <dgm:spPr/>
    </dgm:pt>
    <dgm:pt modelId="{24181AB0-9909-4959-87DE-68A6EE392EC5}" type="pres">
      <dgm:prSet presAssocID="{28FA573D-2A7C-4264-A582-314B35AC2E6F}" presName="node" presStyleLbl="node1" presStyleIdx="5" presStyleCnt="16">
        <dgm:presLayoutVars>
          <dgm:bulletEnabled val="1"/>
        </dgm:presLayoutVars>
      </dgm:prSet>
      <dgm:spPr/>
    </dgm:pt>
    <dgm:pt modelId="{C5FBDF54-2918-453F-B9C4-E438D2B446F1}" type="pres">
      <dgm:prSet presAssocID="{0874B9AA-F692-4D6E-AA77-FCF1A3A7E469}" presName="sibTrans" presStyleCnt="0"/>
      <dgm:spPr/>
    </dgm:pt>
    <dgm:pt modelId="{F9A6D8BA-9786-4E0E-B722-6D79883F7900}" type="pres">
      <dgm:prSet presAssocID="{095E9747-4881-4EF0-B310-CE8894B664A9}" presName="node" presStyleLbl="node1" presStyleIdx="6" presStyleCnt="16">
        <dgm:presLayoutVars>
          <dgm:bulletEnabled val="1"/>
        </dgm:presLayoutVars>
      </dgm:prSet>
      <dgm:spPr/>
    </dgm:pt>
    <dgm:pt modelId="{EDB46436-F73B-465D-B52A-1FE623EDB9B3}" type="pres">
      <dgm:prSet presAssocID="{8150FF89-132C-4A1D-B624-41B521A22FBA}" presName="sibTrans" presStyleCnt="0"/>
      <dgm:spPr/>
    </dgm:pt>
    <dgm:pt modelId="{6D50B0E3-9792-4DBA-AF28-5736CE95E53D}" type="pres">
      <dgm:prSet presAssocID="{70A96471-7B43-4923-9E1A-FE1E19E4CED1}" presName="node" presStyleLbl="node1" presStyleIdx="7" presStyleCnt="16">
        <dgm:presLayoutVars>
          <dgm:bulletEnabled val="1"/>
        </dgm:presLayoutVars>
      </dgm:prSet>
      <dgm:spPr/>
    </dgm:pt>
    <dgm:pt modelId="{DF30E5E9-FC2B-4E14-8E52-A818F5072A88}" type="pres">
      <dgm:prSet presAssocID="{980919C2-E199-4C18-B460-3825508A6B3B}" presName="sibTrans" presStyleCnt="0"/>
      <dgm:spPr/>
    </dgm:pt>
    <dgm:pt modelId="{5973D444-EB7E-45C2-8D19-4A8B14993D79}" type="pres">
      <dgm:prSet presAssocID="{94D64AA3-FE17-435C-ADDA-DB86ED412A14}" presName="node" presStyleLbl="node1" presStyleIdx="8" presStyleCnt="16">
        <dgm:presLayoutVars>
          <dgm:bulletEnabled val="1"/>
        </dgm:presLayoutVars>
      </dgm:prSet>
      <dgm:spPr/>
    </dgm:pt>
    <dgm:pt modelId="{9B180546-373A-4824-A6FD-D4E187203695}" type="pres">
      <dgm:prSet presAssocID="{CB833301-1FFB-4E7F-987B-728EF3F72517}" presName="sibTrans" presStyleCnt="0"/>
      <dgm:spPr/>
    </dgm:pt>
    <dgm:pt modelId="{D01797D1-C689-46D6-86F3-435F4D93042E}" type="pres">
      <dgm:prSet presAssocID="{AA9DD1C3-111A-49D9-8D29-8C7EAB4E9EF8}" presName="node" presStyleLbl="node1" presStyleIdx="9" presStyleCnt="16">
        <dgm:presLayoutVars>
          <dgm:bulletEnabled val="1"/>
        </dgm:presLayoutVars>
      </dgm:prSet>
      <dgm:spPr/>
    </dgm:pt>
    <dgm:pt modelId="{856BC2F2-7E99-49D9-A787-32EE470199BB}" type="pres">
      <dgm:prSet presAssocID="{513682EA-963B-4EEA-A9F8-F4983D18AD2A}" presName="sibTrans" presStyleCnt="0"/>
      <dgm:spPr/>
    </dgm:pt>
    <dgm:pt modelId="{40E43A1F-78B0-493E-970D-F15B7D63D942}" type="pres">
      <dgm:prSet presAssocID="{AFCD4177-A651-42DA-8D59-E5EF12C75349}" presName="node" presStyleLbl="node1" presStyleIdx="10" presStyleCnt="16">
        <dgm:presLayoutVars>
          <dgm:bulletEnabled val="1"/>
        </dgm:presLayoutVars>
      </dgm:prSet>
      <dgm:spPr/>
    </dgm:pt>
    <dgm:pt modelId="{ED05EF1B-FDBF-467E-8AD9-45B5253C42F1}" type="pres">
      <dgm:prSet presAssocID="{F3531164-95D2-4AE8-A9C5-B248620FA37A}" presName="sibTrans" presStyleCnt="0"/>
      <dgm:spPr/>
    </dgm:pt>
    <dgm:pt modelId="{6C7BFA05-A50B-4442-8ABF-31EA9E2EF9DD}" type="pres">
      <dgm:prSet presAssocID="{479018CB-5B7D-43F0-8F31-F88F44CEB94C}" presName="node" presStyleLbl="node1" presStyleIdx="11" presStyleCnt="16">
        <dgm:presLayoutVars>
          <dgm:bulletEnabled val="1"/>
        </dgm:presLayoutVars>
      </dgm:prSet>
      <dgm:spPr/>
    </dgm:pt>
    <dgm:pt modelId="{882AA81C-5396-4340-9224-BCC1653D08D8}" type="pres">
      <dgm:prSet presAssocID="{97E31861-8D6A-4C3F-B60C-D4ABC77C5BC0}" presName="sibTrans" presStyleCnt="0"/>
      <dgm:spPr/>
    </dgm:pt>
    <dgm:pt modelId="{6D1D1C85-81CA-4B22-BB00-0FD629662C0D}" type="pres">
      <dgm:prSet presAssocID="{E16F7867-3FA5-4CFF-A851-BEC3081AAFEF}" presName="node" presStyleLbl="node1" presStyleIdx="12" presStyleCnt="16">
        <dgm:presLayoutVars>
          <dgm:bulletEnabled val="1"/>
        </dgm:presLayoutVars>
      </dgm:prSet>
      <dgm:spPr/>
    </dgm:pt>
    <dgm:pt modelId="{82C5B6C9-E1A9-46E8-BEAE-BAF410D2F68E}" type="pres">
      <dgm:prSet presAssocID="{D893946B-B04C-4963-8F57-523C87E23580}" presName="sibTrans" presStyleCnt="0"/>
      <dgm:spPr/>
    </dgm:pt>
    <dgm:pt modelId="{47A5C3EF-C721-4E4A-918A-0E92493F20B1}" type="pres">
      <dgm:prSet presAssocID="{4C2E6BCA-6CDB-4911-ADA7-1EBCFB2EF568}" presName="node" presStyleLbl="node1" presStyleIdx="13" presStyleCnt="16">
        <dgm:presLayoutVars>
          <dgm:bulletEnabled val="1"/>
        </dgm:presLayoutVars>
      </dgm:prSet>
      <dgm:spPr/>
    </dgm:pt>
    <dgm:pt modelId="{D05DB22E-90DE-43DC-8852-7BE94EBD8FF3}" type="pres">
      <dgm:prSet presAssocID="{DBC4E972-8527-4969-B59B-982D9049263A}" presName="sibTrans" presStyleCnt="0"/>
      <dgm:spPr/>
    </dgm:pt>
    <dgm:pt modelId="{CE5514C3-A638-4BEC-A17C-6C18E65551A1}" type="pres">
      <dgm:prSet presAssocID="{D5440485-E53A-4C3B-B1E2-E6309B49315A}" presName="node" presStyleLbl="node1" presStyleIdx="14" presStyleCnt="16">
        <dgm:presLayoutVars>
          <dgm:bulletEnabled val="1"/>
        </dgm:presLayoutVars>
      </dgm:prSet>
      <dgm:spPr/>
    </dgm:pt>
    <dgm:pt modelId="{AFB707C4-531A-4E51-9BF0-667F3A7A8242}" type="pres">
      <dgm:prSet presAssocID="{1E176BA7-36BB-4D47-A5EE-2367D6EE9468}" presName="sibTrans" presStyleCnt="0"/>
      <dgm:spPr/>
    </dgm:pt>
    <dgm:pt modelId="{20E58154-3CA0-4113-894E-4306D5116AA3}" type="pres">
      <dgm:prSet presAssocID="{423A3E8E-E6CE-4C22-9D7E-FABF991660E8}" presName="node" presStyleLbl="node1" presStyleIdx="15" presStyleCnt="16">
        <dgm:presLayoutVars>
          <dgm:bulletEnabled val="1"/>
        </dgm:presLayoutVars>
      </dgm:prSet>
      <dgm:spPr/>
    </dgm:pt>
  </dgm:ptLst>
  <dgm:cxnLst>
    <dgm:cxn modelId="{E4756A03-2D77-4CBB-B2FE-19102CEACE05}" type="presOf" srcId="{70A96471-7B43-4923-9E1A-FE1E19E4CED1}" destId="{6D50B0E3-9792-4DBA-AF28-5736CE95E53D}" srcOrd="0" destOrd="0" presId="urn:microsoft.com/office/officeart/2005/8/layout/default"/>
    <dgm:cxn modelId="{8CB0E505-10E4-4478-82A1-29355E8D571E}" srcId="{C123B2FF-67C8-44F5-B86F-0D8925FE68BB}" destId="{3295EBA1-8F27-4B5F-A6A4-F1491249B0A0}" srcOrd="1" destOrd="0" parTransId="{95330704-1DF5-4DA3-98DE-07426FA9E646}" sibTransId="{E8F6F773-B56C-4711-AA05-C414FB09DE01}"/>
    <dgm:cxn modelId="{6C833709-2980-4618-A39A-A98FC35A6A7E}" srcId="{C123B2FF-67C8-44F5-B86F-0D8925FE68BB}" destId="{AFCD4177-A651-42DA-8D59-E5EF12C75349}" srcOrd="10" destOrd="0" parTransId="{8F86CBF5-A56F-42D7-9A5F-2F63B761EE8A}" sibTransId="{F3531164-95D2-4AE8-A9C5-B248620FA37A}"/>
    <dgm:cxn modelId="{38961018-273E-493B-89AA-0F8D9BAAE387}" type="presOf" srcId="{3839C43A-68A1-4FB2-9ECD-D40D741F037B}" destId="{72F073AA-5C0D-4770-AC91-9D3623037CDA}" srcOrd="0" destOrd="0" presId="urn:microsoft.com/office/officeart/2005/8/layout/default"/>
    <dgm:cxn modelId="{8BBE201A-6231-4875-AB28-3DD6BBF060EF}" type="presOf" srcId="{D5440485-E53A-4C3B-B1E2-E6309B49315A}" destId="{CE5514C3-A638-4BEC-A17C-6C18E65551A1}" srcOrd="0" destOrd="0" presId="urn:microsoft.com/office/officeart/2005/8/layout/default"/>
    <dgm:cxn modelId="{B7F14522-17F3-4733-850E-57ED586EE1A2}" srcId="{C123B2FF-67C8-44F5-B86F-0D8925FE68BB}" destId="{28FA573D-2A7C-4264-A582-314B35AC2E6F}" srcOrd="5" destOrd="0" parTransId="{8005AA72-27EA-4071-A428-9FC93BD30E83}" sibTransId="{0874B9AA-F692-4D6E-AA77-FCF1A3A7E469}"/>
    <dgm:cxn modelId="{FBB94E22-C7FC-4EB6-81FC-EC1E314C6EAD}" type="presOf" srcId="{4C2E6BCA-6CDB-4911-ADA7-1EBCFB2EF568}" destId="{47A5C3EF-C721-4E4A-918A-0E92493F20B1}" srcOrd="0" destOrd="0" presId="urn:microsoft.com/office/officeart/2005/8/layout/default"/>
    <dgm:cxn modelId="{C9A14F24-7954-47E1-BBAA-18260E9D3A4B}" srcId="{C123B2FF-67C8-44F5-B86F-0D8925FE68BB}" destId="{4C2E6BCA-6CDB-4911-ADA7-1EBCFB2EF568}" srcOrd="13" destOrd="0" parTransId="{FD70C512-8616-4956-B5ED-8868F36E7916}" sibTransId="{DBC4E972-8527-4969-B59B-982D9049263A}"/>
    <dgm:cxn modelId="{57EDBC31-87A0-47BB-9EDC-ACD596192E67}" type="presOf" srcId="{479018CB-5B7D-43F0-8F31-F88F44CEB94C}" destId="{6C7BFA05-A50B-4442-8ABF-31EA9E2EF9DD}" srcOrd="0" destOrd="0" presId="urn:microsoft.com/office/officeart/2005/8/layout/default"/>
    <dgm:cxn modelId="{71D3D331-8DD9-4B88-A5F5-C4D854741070}" srcId="{C123B2FF-67C8-44F5-B86F-0D8925FE68BB}" destId="{520F71D4-D3F1-417F-A529-7A2854B35643}" srcOrd="0" destOrd="0" parTransId="{EAF2F653-FB78-4006-BED6-FF460B3E8AA4}" sibTransId="{EFD176B7-46F2-48DE-AB2A-BEEF5DA87846}"/>
    <dgm:cxn modelId="{8FD0FE60-F6EC-413E-8858-9D0BB5A7F376}" srcId="{C123B2FF-67C8-44F5-B86F-0D8925FE68BB}" destId="{C0927769-424C-4663-9CBA-51A717693DE4}" srcOrd="2" destOrd="0" parTransId="{C2D5EBE5-AC0E-41FF-A199-071BE41E776D}" sibTransId="{9060F874-3E62-484B-A000-9CFCCDD0F491}"/>
    <dgm:cxn modelId="{C2867D63-AC5F-47FF-A4AC-1959FD007BCE}" srcId="{C123B2FF-67C8-44F5-B86F-0D8925FE68BB}" destId="{A8C69CD6-4DDC-4D9C-A706-594A8AEC4EBC}" srcOrd="4" destOrd="0" parTransId="{F308469F-79AB-46FE-AD51-57D8A4CCCE24}" sibTransId="{29AAC1E7-BEDC-4E7C-AB63-8E652F1E685A}"/>
    <dgm:cxn modelId="{0650F043-6085-4863-9D76-46EFA5751493}" srcId="{C123B2FF-67C8-44F5-B86F-0D8925FE68BB}" destId="{423A3E8E-E6CE-4C22-9D7E-FABF991660E8}" srcOrd="15" destOrd="0" parTransId="{56E4C80F-CC39-4CCF-9270-1DF06E8D5DBD}" sibTransId="{CE032298-8348-46D3-9297-85CAB65790F0}"/>
    <dgm:cxn modelId="{31BA4348-D33C-4D8F-A9B4-AA6F0DE0233F}" srcId="{C123B2FF-67C8-44F5-B86F-0D8925FE68BB}" destId="{3839C43A-68A1-4FB2-9ECD-D40D741F037B}" srcOrd="3" destOrd="0" parTransId="{1C55134E-8DDC-49AD-8967-C24AEE8FE6C1}" sibTransId="{26169E24-16D2-49B9-BE8A-EB15EC26DACF}"/>
    <dgm:cxn modelId="{ACCDFA50-27FE-40C9-83ED-086303808DE3}" srcId="{C123B2FF-67C8-44F5-B86F-0D8925FE68BB}" destId="{94D64AA3-FE17-435C-ADDA-DB86ED412A14}" srcOrd="8" destOrd="0" parTransId="{6CE75855-4DC3-43C9-A4F7-BFDC5E0FC778}" sibTransId="{CB833301-1FFB-4E7F-987B-728EF3F72517}"/>
    <dgm:cxn modelId="{E1B54D78-2938-4E70-A407-7372D3E5195E}" type="presOf" srcId="{28FA573D-2A7C-4264-A582-314B35AC2E6F}" destId="{24181AB0-9909-4959-87DE-68A6EE392EC5}" srcOrd="0" destOrd="0" presId="urn:microsoft.com/office/officeart/2005/8/layout/default"/>
    <dgm:cxn modelId="{88C3627D-BBB7-4A36-827C-5F901C08E0DA}" type="presOf" srcId="{AFCD4177-A651-42DA-8D59-E5EF12C75349}" destId="{40E43A1F-78B0-493E-970D-F15B7D63D942}" srcOrd="0" destOrd="0" presId="urn:microsoft.com/office/officeart/2005/8/layout/default"/>
    <dgm:cxn modelId="{45144285-ED99-43F2-83D5-873D6825E5D2}" srcId="{C123B2FF-67C8-44F5-B86F-0D8925FE68BB}" destId="{D5440485-E53A-4C3B-B1E2-E6309B49315A}" srcOrd="14" destOrd="0" parTransId="{1A46A5AB-DFE6-438B-BEDD-82F23640B3E2}" sibTransId="{1E176BA7-36BB-4D47-A5EE-2367D6EE9468}"/>
    <dgm:cxn modelId="{C425CB87-914B-4B72-8FE1-4BD196C92162}" srcId="{C123B2FF-67C8-44F5-B86F-0D8925FE68BB}" destId="{095E9747-4881-4EF0-B310-CE8894B664A9}" srcOrd="6" destOrd="0" parTransId="{5C116FA7-33B6-4CA0-B8B1-5991A9E41E2D}" sibTransId="{8150FF89-132C-4A1D-B624-41B521A22FBA}"/>
    <dgm:cxn modelId="{64EF4894-5F09-4A46-84FF-CA15BF4C9120}" type="presOf" srcId="{94D64AA3-FE17-435C-ADDA-DB86ED412A14}" destId="{5973D444-EB7E-45C2-8D19-4A8B14993D79}" srcOrd="0" destOrd="0" presId="urn:microsoft.com/office/officeart/2005/8/layout/default"/>
    <dgm:cxn modelId="{CCB8519D-232F-416A-906A-5143534A0D17}" srcId="{C123B2FF-67C8-44F5-B86F-0D8925FE68BB}" destId="{AA9DD1C3-111A-49D9-8D29-8C7EAB4E9EF8}" srcOrd="9" destOrd="0" parTransId="{CC9ABAEC-2CA4-4AAB-9B8C-35C87705CE20}" sibTransId="{513682EA-963B-4EEA-A9F8-F4983D18AD2A}"/>
    <dgm:cxn modelId="{1FA4D7A2-65A7-4904-91F4-BC8F98B713E8}" type="presOf" srcId="{C0927769-424C-4663-9CBA-51A717693DE4}" destId="{D2FB9913-1DEF-497C-9EEC-E12C93C8307F}" srcOrd="0" destOrd="0" presId="urn:microsoft.com/office/officeart/2005/8/layout/default"/>
    <dgm:cxn modelId="{2BD995BF-CCB9-4700-98EA-0EBB1BC60429}" type="presOf" srcId="{E16F7867-3FA5-4CFF-A851-BEC3081AAFEF}" destId="{6D1D1C85-81CA-4B22-BB00-0FD629662C0D}" srcOrd="0" destOrd="0" presId="urn:microsoft.com/office/officeart/2005/8/layout/default"/>
    <dgm:cxn modelId="{DBE368C3-26B3-4CB5-A6E7-28E786BDD45C}" srcId="{C123B2FF-67C8-44F5-B86F-0D8925FE68BB}" destId="{479018CB-5B7D-43F0-8F31-F88F44CEB94C}" srcOrd="11" destOrd="0" parTransId="{AF30CD9F-C80C-4228-845D-D864BE891994}" sibTransId="{97E31861-8D6A-4C3F-B60C-D4ABC77C5BC0}"/>
    <dgm:cxn modelId="{A245EFCD-58F1-470F-9102-C7EF34966953}" type="presOf" srcId="{A8C69CD6-4DDC-4D9C-A706-594A8AEC4EBC}" destId="{DA578EBE-C566-46F3-8D2D-3451B6D67B14}" srcOrd="0" destOrd="0" presId="urn:microsoft.com/office/officeart/2005/8/layout/default"/>
    <dgm:cxn modelId="{EAE1BCD4-9344-4F05-BD61-7F175BE94EC6}" type="presOf" srcId="{423A3E8E-E6CE-4C22-9D7E-FABF991660E8}" destId="{20E58154-3CA0-4113-894E-4306D5116AA3}" srcOrd="0" destOrd="0" presId="urn:microsoft.com/office/officeart/2005/8/layout/default"/>
    <dgm:cxn modelId="{390E1ED5-B2DE-4E5F-A550-54BBC829283A}" type="presOf" srcId="{AA9DD1C3-111A-49D9-8D29-8C7EAB4E9EF8}" destId="{D01797D1-C689-46D6-86F3-435F4D93042E}" srcOrd="0" destOrd="0" presId="urn:microsoft.com/office/officeart/2005/8/layout/default"/>
    <dgm:cxn modelId="{CA9E86D8-83C1-4CB8-A5D8-B38D7BCFB225}" srcId="{C123B2FF-67C8-44F5-B86F-0D8925FE68BB}" destId="{70A96471-7B43-4923-9E1A-FE1E19E4CED1}" srcOrd="7" destOrd="0" parTransId="{D985DD17-D9ED-4C54-835B-A8444B3C47BD}" sibTransId="{980919C2-E199-4C18-B460-3825508A6B3B}"/>
    <dgm:cxn modelId="{045C91DD-5A83-4620-976E-7AC39AF2F4B1}" type="presOf" srcId="{520F71D4-D3F1-417F-A529-7A2854B35643}" destId="{F664A8B2-1AA4-4B65-8E1A-53EAFD8FFA64}" srcOrd="0" destOrd="0" presId="urn:microsoft.com/office/officeart/2005/8/layout/default"/>
    <dgm:cxn modelId="{22B1C9E6-33BF-4B2E-9F4E-C1566B3465AA}" type="presOf" srcId="{3295EBA1-8F27-4B5F-A6A4-F1491249B0A0}" destId="{CBB7EA9F-A205-4561-8B75-078B5BDC5275}" srcOrd="0" destOrd="0" presId="urn:microsoft.com/office/officeart/2005/8/layout/default"/>
    <dgm:cxn modelId="{3F8795EB-5FED-4BF6-9F76-333840CEED4C}" type="presOf" srcId="{095E9747-4881-4EF0-B310-CE8894B664A9}" destId="{F9A6D8BA-9786-4E0E-B722-6D79883F7900}" srcOrd="0" destOrd="0" presId="urn:microsoft.com/office/officeart/2005/8/layout/default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8AC3F6F0-F658-4F45-8D06-4555261DE384}" srcId="{C123B2FF-67C8-44F5-B86F-0D8925FE68BB}" destId="{E16F7867-3FA5-4CFF-A851-BEC3081AAFEF}" srcOrd="12" destOrd="0" parTransId="{A39D14B5-563A-4A85-8C8E-AC3B02674B6E}" sibTransId="{D893946B-B04C-4963-8F57-523C87E23580}"/>
    <dgm:cxn modelId="{076568E5-10EF-45B7-9D11-2E3F4FE61710}" type="presParOf" srcId="{0088C1F1-C28F-475E-BED5-A22CADB75BB9}" destId="{F664A8B2-1AA4-4B65-8E1A-53EAFD8FFA64}" srcOrd="0" destOrd="0" presId="urn:microsoft.com/office/officeart/2005/8/layout/default"/>
    <dgm:cxn modelId="{F1D88F71-39CA-4BAE-B893-683BDC1D210D}" type="presParOf" srcId="{0088C1F1-C28F-475E-BED5-A22CADB75BB9}" destId="{A024B9DD-E934-4BCA-B5F0-7556DDD4D69D}" srcOrd="1" destOrd="0" presId="urn:microsoft.com/office/officeart/2005/8/layout/default"/>
    <dgm:cxn modelId="{66364A34-C3E4-46FB-B7EB-423C6A5BF1A9}" type="presParOf" srcId="{0088C1F1-C28F-475E-BED5-A22CADB75BB9}" destId="{CBB7EA9F-A205-4561-8B75-078B5BDC5275}" srcOrd="2" destOrd="0" presId="urn:microsoft.com/office/officeart/2005/8/layout/default"/>
    <dgm:cxn modelId="{07CD5BDC-8BE7-4929-AD05-D9D2FC541C89}" type="presParOf" srcId="{0088C1F1-C28F-475E-BED5-A22CADB75BB9}" destId="{58446B79-0246-4CF8-8E8A-DDEE85BC4D1E}" srcOrd="3" destOrd="0" presId="urn:microsoft.com/office/officeart/2005/8/layout/default"/>
    <dgm:cxn modelId="{4E4A597C-1B4B-44F4-AA01-57D5D4999361}" type="presParOf" srcId="{0088C1F1-C28F-475E-BED5-A22CADB75BB9}" destId="{D2FB9913-1DEF-497C-9EEC-E12C93C8307F}" srcOrd="4" destOrd="0" presId="urn:microsoft.com/office/officeart/2005/8/layout/default"/>
    <dgm:cxn modelId="{34A01B75-66E6-4F23-9C0B-075512936C70}" type="presParOf" srcId="{0088C1F1-C28F-475E-BED5-A22CADB75BB9}" destId="{1A3FAEE6-3B30-48E7-8037-9CF3A4C4B8C3}" srcOrd="5" destOrd="0" presId="urn:microsoft.com/office/officeart/2005/8/layout/default"/>
    <dgm:cxn modelId="{FA64E9DF-0144-4FE3-BF92-27C2A64007DA}" type="presParOf" srcId="{0088C1F1-C28F-475E-BED5-A22CADB75BB9}" destId="{72F073AA-5C0D-4770-AC91-9D3623037CDA}" srcOrd="6" destOrd="0" presId="urn:microsoft.com/office/officeart/2005/8/layout/default"/>
    <dgm:cxn modelId="{44ABCBFB-3CC8-4C5A-AA98-05B3F946530C}" type="presParOf" srcId="{0088C1F1-C28F-475E-BED5-A22CADB75BB9}" destId="{66DCE4A1-B2E3-4CB5-8535-414BF819B1A8}" srcOrd="7" destOrd="0" presId="urn:microsoft.com/office/officeart/2005/8/layout/default"/>
    <dgm:cxn modelId="{6B2E0A4C-5EB4-4FB5-BCDA-8DA9E9AAC9B2}" type="presParOf" srcId="{0088C1F1-C28F-475E-BED5-A22CADB75BB9}" destId="{DA578EBE-C566-46F3-8D2D-3451B6D67B14}" srcOrd="8" destOrd="0" presId="urn:microsoft.com/office/officeart/2005/8/layout/default"/>
    <dgm:cxn modelId="{FDB36061-4579-4409-B966-6D853832EFF8}" type="presParOf" srcId="{0088C1F1-C28F-475E-BED5-A22CADB75BB9}" destId="{D545999D-0FC8-4185-90C6-264F9EFD4E5D}" srcOrd="9" destOrd="0" presId="urn:microsoft.com/office/officeart/2005/8/layout/default"/>
    <dgm:cxn modelId="{1D1881B2-9856-4706-B856-F9BCFE1D1605}" type="presParOf" srcId="{0088C1F1-C28F-475E-BED5-A22CADB75BB9}" destId="{24181AB0-9909-4959-87DE-68A6EE392EC5}" srcOrd="10" destOrd="0" presId="urn:microsoft.com/office/officeart/2005/8/layout/default"/>
    <dgm:cxn modelId="{441DA040-B608-44D5-8C85-C2D3111BC5E2}" type="presParOf" srcId="{0088C1F1-C28F-475E-BED5-A22CADB75BB9}" destId="{C5FBDF54-2918-453F-B9C4-E438D2B446F1}" srcOrd="11" destOrd="0" presId="urn:microsoft.com/office/officeart/2005/8/layout/default"/>
    <dgm:cxn modelId="{92DDD427-AB31-41BF-87E3-FCDF69C7A280}" type="presParOf" srcId="{0088C1F1-C28F-475E-BED5-A22CADB75BB9}" destId="{F9A6D8BA-9786-4E0E-B722-6D79883F7900}" srcOrd="12" destOrd="0" presId="urn:microsoft.com/office/officeart/2005/8/layout/default"/>
    <dgm:cxn modelId="{89D4A013-FA1A-42A4-AAB6-957FB446D706}" type="presParOf" srcId="{0088C1F1-C28F-475E-BED5-A22CADB75BB9}" destId="{EDB46436-F73B-465D-B52A-1FE623EDB9B3}" srcOrd="13" destOrd="0" presId="urn:microsoft.com/office/officeart/2005/8/layout/default"/>
    <dgm:cxn modelId="{FCC71C3D-3C5F-4AB1-AE9A-72349CACBAE2}" type="presParOf" srcId="{0088C1F1-C28F-475E-BED5-A22CADB75BB9}" destId="{6D50B0E3-9792-4DBA-AF28-5736CE95E53D}" srcOrd="14" destOrd="0" presId="urn:microsoft.com/office/officeart/2005/8/layout/default"/>
    <dgm:cxn modelId="{F2D8E0FC-07D1-49E9-99F3-65EE9D4284B5}" type="presParOf" srcId="{0088C1F1-C28F-475E-BED5-A22CADB75BB9}" destId="{DF30E5E9-FC2B-4E14-8E52-A818F5072A88}" srcOrd="15" destOrd="0" presId="urn:microsoft.com/office/officeart/2005/8/layout/default"/>
    <dgm:cxn modelId="{ADF664CA-3B10-4527-8A36-98E17D7823DD}" type="presParOf" srcId="{0088C1F1-C28F-475E-BED5-A22CADB75BB9}" destId="{5973D444-EB7E-45C2-8D19-4A8B14993D79}" srcOrd="16" destOrd="0" presId="urn:microsoft.com/office/officeart/2005/8/layout/default"/>
    <dgm:cxn modelId="{D382E0BA-19C1-4797-83BD-49335C251329}" type="presParOf" srcId="{0088C1F1-C28F-475E-BED5-A22CADB75BB9}" destId="{9B180546-373A-4824-A6FD-D4E187203695}" srcOrd="17" destOrd="0" presId="urn:microsoft.com/office/officeart/2005/8/layout/default"/>
    <dgm:cxn modelId="{66F399CF-B3FC-4BB4-A96E-9CA06935DAD8}" type="presParOf" srcId="{0088C1F1-C28F-475E-BED5-A22CADB75BB9}" destId="{D01797D1-C689-46D6-86F3-435F4D93042E}" srcOrd="18" destOrd="0" presId="urn:microsoft.com/office/officeart/2005/8/layout/default"/>
    <dgm:cxn modelId="{A590F925-35EA-4EB7-93B8-CD1EC9EAE65D}" type="presParOf" srcId="{0088C1F1-C28F-475E-BED5-A22CADB75BB9}" destId="{856BC2F2-7E99-49D9-A787-32EE470199BB}" srcOrd="19" destOrd="0" presId="urn:microsoft.com/office/officeart/2005/8/layout/default"/>
    <dgm:cxn modelId="{BABE25CA-A1C2-4907-B26A-CF7B6A8D51E5}" type="presParOf" srcId="{0088C1F1-C28F-475E-BED5-A22CADB75BB9}" destId="{40E43A1F-78B0-493E-970D-F15B7D63D942}" srcOrd="20" destOrd="0" presId="urn:microsoft.com/office/officeart/2005/8/layout/default"/>
    <dgm:cxn modelId="{31E4449C-1EE7-4F27-AD6D-53CC2F1C19CB}" type="presParOf" srcId="{0088C1F1-C28F-475E-BED5-A22CADB75BB9}" destId="{ED05EF1B-FDBF-467E-8AD9-45B5253C42F1}" srcOrd="21" destOrd="0" presId="urn:microsoft.com/office/officeart/2005/8/layout/default"/>
    <dgm:cxn modelId="{F92C378A-12DF-4B7D-AC71-552F3A3CFB44}" type="presParOf" srcId="{0088C1F1-C28F-475E-BED5-A22CADB75BB9}" destId="{6C7BFA05-A50B-4442-8ABF-31EA9E2EF9DD}" srcOrd="22" destOrd="0" presId="urn:microsoft.com/office/officeart/2005/8/layout/default"/>
    <dgm:cxn modelId="{F150C4C6-420B-450C-B43D-609B2870C34C}" type="presParOf" srcId="{0088C1F1-C28F-475E-BED5-A22CADB75BB9}" destId="{882AA81C-5396-4340-9224-BCC1653D08D8}" srcOrd="23" destOrd="0" presId="urn:microsoft.com/office/officeart/2005/8/layout/default"/>
    <dgm:cxn modelId="{257D3C02-FCDB-4CC6-9906-16E604916A2B}" type="presParOf" srcId="{0088C1F1-C28F-475E-BED5-A22CADB75BB9}" destId="{6D1D1C85-81CA-4B22-BB00-0FD629662C0D}" srcOrd="24" destOrd="0" presId="urn:microsoft.com/office/officeart/2005/8/layout/default"/>
    <dgm:cxn modelId="{FDF9F937-F723-4C5D-AAA2-F94B643FCD2D}" type="presParOf" srcId="{0088C1F1-C28F-475E-BED5-A22CADB75BB9}" destId="{82C5B6C9-E1A9-46E8-BEAE-BAF410D2F68E}" srcOrd="25" destOrd="0" presId="urn:microsoft.com/office/officeart/2005/8/layout/default"/>
    <dgm:cxn modelId="{C2275F13-73E2-4425-873C-4D765BC8EEBC}" type="presParOf" srcId="{0088C1F1-C28F-475E-BED5-A22CADB75BB9}" destId="{47A5C3EF-C721-4E4A-918A-0E92493F20B1}" srcOrd="26" destOrd="0" presId="urn:microsoft.com/office/officeart/2005/8/layout/default"/>
    <dgm:cxn modelId="{2D375FB7-9300-44E0-9AFF-9AA353267779}" type="presParOf" srcId="{0088C1F1-C28F-475E-BED5-A22CADB75BB9}" destId="{D05DB22E-90DE-43DC-8852-7BE94EBD8FF3}" srcOrd="27" destOrd="0" presId="urn:microsoft.com/office/officeart/2005/8/layout/default"/>
    <dgm:cxn modelId="{1026E8FC-E52D-47DC-AF6B-618D2E34AEA1}" type="presParOf" srcId="{0088C1F1-C28F-475E-BED5-A22CADB75BB9}" destId="{CE5514C3-A638-4BEC-A17C-6C18E65551A1}" srcOrd="28" destOrd="0" presId="urn:microsoft.com/office/officeart/2005/8/layout/default"/>
    <dgm:cxn modelId="{7AC60613-58C7-441F-ADE4-4BE27FFA45D0}" type="presParOf" srcId="{0088C1F1-C28F-475E-BED5-A22CADB75BB9}" destId="{AFB707C4-531A-4E51-9BF0-667F3A7A8242}" srcOrd="29" destOrd="0" presId="urn:microsoft.com/office/officeart/2005/8/layout/default"/>
    <dgm:cxn modelId="{073674D2-81E7-4F06-8F78-0C6B5060F5D6}" type="presParOf" srcId="{0088C1F1-C28F-475E-BED5-A22CADB75BB9}" destId="{20E58154-3CA0-4113-894E-4306D5116AA3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9FDF65C7-E81B-4AD3-9CB2-F194C2606256}">
      <dgm:prSet/>
      <dgm:spPr/>
      <dgm:t>
        <a:bodyPr/>
        <a:lstStyle/>
        <a:p>
          <a:r>
            <a:rPr lang="en-GB" dirty="0"/>
            <a:t>'Disembodied existence’</a:t>
          </a:r>
        </a:p>
      </dgm:t>
    </dgm:pt>
    <dgm:pt modelId="{D9411289-33B5-4F67-9BFD-5667CAFA85F9}" type="parTrans" cxnId="{32B74DA4-09B2-4FDD-AF28-070A6061F28A}">
      <dgm:prSet/>
      <dgm:spPr/>
      <dgm:t>
        <a:bodyPr/>
        <a:lstStyle/>
        <a:p>
          <a:endParaRPr lang="en-GB"/>
        </a:p>
      </dgm:t>
    </dgm:pt>
    <dgm:pt modelId="{DB375FD5-9399-4B9A-B922-A2D7178FFB9A}" type="sibTrans" cxnId="{32B74DA4-09B2-4FDD-AF28-070A6061F28A}">
      <dgm:prSet/>
      <dgm:spPr/>
      <dgm:t>
        <a:bodyPr/>
        <a:lstStyle/>
        <a:p>
          <a:endParaRPr lang="en-GB"/>
        </a:p>
      </dgm:t>
    </dgm:pt>
    <dgm:pt modelId="{70AD810E-F906-46A4-9B65-5EB3052F4200}">
      <dgm:prSet/>
      <dgm:spPr/>
      <dgm:t>
        <a:bodyPr/>
        <a:lstStyle/>
        <a:p>
          <a:r>
            <a:rPr lang="en-GB" dirty="0"/>
            <a:t>Limited Election</a:t>
          </a:r>
        </a:p>
      </dgm:t>
    </dgm:pt>
    <dgm:pt modelId="{925D3477-4A95-47F5-8438-F0B053345649}" type="parTrans" cxnId="{A1D85179-D270-4142-A29F-A32565EA56E8}">
      <dgm:prSet/>
      <dgm:spPr/>
      <dgm:t>
        <a:bodyPr/>
        <a:lstStyle/>
        <a:p>
          <a:endParaRPr lang="en-GB"/>
        </a:p>
      </dgm:t>
    </dgm:pt>
    <dgm:pt modelId="{359A9A9B-1D56-4B7A-84D7-7D8744644699}" type="sibTrans" cxnId="{A1D85179-D270-4142-A29F-A32565EA56E8}">
      <dgm:prSet/>
      <dgm:spPr/>
      <dgm:t>
        <a:bodyPr/>
        <a:lstStyle/>
        <a:p>
          <a:endParaRPr lang="en-GB"/>
        </a:p>
      </dgm:t>
    </dgm:pt>
    <dgm:pt modelId="{3D7078A7-D604-4CDD-9CDE-EE2620E140EB}">
      <dgm:prSet/>
      <dgm:spPr/>
      <dgm:t>
        <a:bodyPr/>
        <a:lstStyle/>
        <a:p>
          <a:r>
            <a:rPr lang="en-GB" dirty="0"/>
            <a:t>Election</a:t>
          </a:r>
        </a:p>
      </dgm:t>
    </dgm:pt>
    <dgm:pt modelId="{9668FE8B-CE04-4EF5-B1D6-3D16A78BDCF4}" type="parTrans" cxnId="{35F27941-459E-4F19-AC81-82B5D889EC2B}">
      <dgm:prSet/>
      <dgm:spPr/>
      <dgm:t>
        <a:bodyPr/>
        <a:lstStyle/>
        <a:p>
          <a:endParaRPr lang="en-GB"/>
        </a:p>
      </dgm:t>
    </dgm:pt>
    <dgm:pt modelId="{9F1084E6-2312-4BFB-80A4-0D83F0AD1B39}" type="sibTrans" cxnId="{35F27941-459E-4F19-AC81-82B5D889EC2B}">
      <dgm:prSet/>
      <dgm:spPr/>
      <dgm:t>
        <a:bodyPr/>
        <a:lstStyle/>
        <a:p>
          <a:endParaRPr lang="en-GB"/>
        </a:p>
      </dgm:t>
    </dgm:pt>
    <dgm:pt modelId="{FE5DDBEC-C1C8-47BB-BAC2-77E6AF6C1461}">
      <dgm:prSet/>
      <dgm:spPr/>
      <dgm:t>
        <a:bodyPr/>
        <a:lstStyle/>
        <a:p>
          <a:r>
            <a:rPr lang="en-GB" dirty="0"/>
            <a:t>Beatific Vision</a:t>
          </a:r>
        </a:p>
      </dgm:t>
    </dgm:pt>
    <dgm:pt modelId="{05B6A6C6-42EA-4DDF-8DCA-DB0CA501FFC3}" type="parTrans" cxnId="{3CB28A8D-4026-420D-A5FD-4D7FE9EA876B}">
      <dgm:prSet/>
      <dgm:spPr/>
      <dgm:t>
        <a:bodyPr/>
        <a:lstStyle/>
        <a:p>
          <a:endParaRPr lang="en-GB"/>
        </a:p>
      </dgm:t>
    </dgm:pt>
    <dgm:pt modelId="{A84BE5AA-0542-4788-BF4B-5B54D817202E}" type="sibTrans" cxnId="{3CB28A8D-4026-420D-A5FD-4D7FE9EA876B}">
      <dgm:prSet/>
      <dgm:spPr/>
      <dgm:t>
        <a:bodyPr/>
        <a:lstStyle/>
        <a:p>
          <a:endParaRPr lang="en-GB"/>
        </a:p>
      </dgm:t>
    </dgm:pt>
    <dgm:pt modelId="{B004AE29-D3A1-497A-9305-388F1F490C6A}">
      <dgm:prSet/>
      <dgm:spPr/>
      <dgm:t>
        <a:bodyPr/>
        <a:lstStyle/>
        <a:p>
          <a:r>
            <a:rPr lang="en-GB" dirty="0"/>
            <a:t>Resurrection</a:t>
          </a:r>
        </a:p>
      </dgm:t>
    </dgm:pt>
    <dgm:pt modelId="{42CCD371-8F3A-41A3-BE7E-1D9A8D7C620B}" type="parTrans" cxnId="{761B6780-2E02-4A0B-B23B-E3622AADCD6D}">
      <dgm:prSet/>
      <dgm:spPr/>
      <dgm:t>
        <a:bodyPr/>
        <a:lstStyle/>
        <a:p>
          <a:endParaRPr lang="en-GB"/>
        </a:p>
      </dgm:t>
    </dgm:pt>
    <dgm:pt modelId="{EBB36279-13F3-4A53-909B-D80FF69AC721}" type="sibTrans" cxnId="{761B6780-2E02-4A0B-B23B-E3622AADCD6D}">
      <dgm:prSet/>
      <dgm:spPr/>
      <dgm:t>
        <a:bodyPr/>
        <a:lstStyle/>
        <a:p>
          <a:endParaRPr lang="en-GB"/>
        </a:p>
      </dgm:t>
    </dgm:pt>
    <dgm:pt modelId="{34406E32-F63A-4B18-AE9D-83A2B8F4601A}">
      <dgm:prSet/>
      <dgm:spPr/>
      <dgm:t>
        <a:bodyPr/>
        <a:lstStyle/>
        <a:p>
          <a:r>
            <a:rPr lang="en-GB" dirty="0"/>
            <a:t>Original Sin</a:t>
          </a:r>
        </a:p>
      </dgm:t>
    </dgm:pt>
    <dgm:pt modelId="{FA750FE4-E379-4BB2-A109-D592C066C44D}" type="parTrans" cxnId="{F3AE4E4A-E7C0-4B59-946C-14B8728859DA}">
      <dgm:prSet/>
      <dgm:spPr/>
      <dgm:t>
        <a:bodyPr/>
        <a:lstStyle/>
        <a:p>
          <a:endParaRPr lang="en-GB"/>
        </a:p>
      </dgm:t>
    </dgm:pt>
    <dgm:pt modelId="{64202C9C-F1D7-4201-889B-204FBA50BE1C}" type="sibTrans" cxnId="{F3AE4E4A-E7C0-4B59-946C-14B8728859DA}">
      <dgm:prSet/>
      <dgm:spPr/>
      <dgm:t>
        <a:bodyPr/>
        <a:lstStyle/>
        <a:p>
          <a:endParaRPr lang="en-GB"/>
        </a:p>
      </dgm:t>
    </dgm:pt>
    <dgm:pt modelId="{24AA1563-EFE7-4E5F-8691-C4F852B7825D}">
      <dgm:prSet/>
      <dgm:spPr/>
      <dgm:t>
        <a:bodyPr/>
        <a:lstStyle/>
        <a:p>
          <a:r>
            <a:rPr lang="en-GB" dirty="0"/>
            <a:t>Unlimited Election</a:t>
          </a:r>
        </a:p>
      </dgm:t>
    </dgm:pt>
    <dgm:pt modelId="{31F342E0-C66D-4933-B5FC-6F8E2332A012}" type="parTrans" cxnId="{904C59D4-B443-4968-AE7E-3351AA1A6AD0}">
      <dgm:prSet/>
      <dgm:spPr/>
      <dgm:t>
        <a:bodyPr/>
        <a:lstStyle/>
        <a:p>
          <a:endParaRPr lang="en-GB"/>
        </a:p>
      </dgm:t>
    </dgm:pt>
    <dgm:pt modelId="{9D5F8F60-B7C8-492E-8287-A4093FA28D2B}" type="sibTrans" cxnId="{904C59D4-B443-4968-AE7E-3351AA1A6AD0}">
      <dgm:prSet/>
      <dgm:spPr/>
      <dgm:t>
        <a:bodyPr/>
        <a:lstStyle/>
        <a:p>
          <a:endParaRPr lang="en-GB"/>
        </a:p>
      </dgm:t>
    </dgm:pt>
    <dgm:pt modelId="{72D57999-71CF-4416-B4C3-85A267825ACD}">
      <dgm:prSet/>
      <dgm:spPr/>
      <dgm:t>
        <a:bodyPr/>
        <a:lstStyle/>
        <a:p>
          <a:r>
            <a:rPr lang="en-GB" dirty="0"/>
            <a:t>Matthew 25</a:t>
          </a:r>
        </a:p>
      </dgm:t>
    </dgm:pt>
    <dgm:pt modelId="{988B9A55-EF9A-4978-BF7F-8FE5F8C96A4C}" type="parTrans" cxnId="{B6700E39-E4C8-4513-BCB6-3E615BDF1F3B}">
      <dgm:prSet/>
      <dgm:spPr/>
      <dgm:t>
        <a:bodyPr/>
        <a:lstStyle/>
        <a:p>
          <a:endParaRPr lang="en-GB"/>
        </a:p>
      </dgm:t>
    </dgm:pt>
    <dgm:pt modelId="{1F4C758D-B006-4952-B254-F8A2CED0852C}" type="sibTrans" cxnId="{B6700E39-E4C8-4513-BCB6-3E615BDF1F3B}">
      <dgm:prSet/>
      <dgm:spPr/>
      <dgm:t>
        <a:bodyPr/>
        <a:lstStyle/>
        <a:p>
          <a:endParaRPr lang="en-GB"/>
        </a:p>
      </dgm:t>
    </dgm:pt>
    <dgm:pt modelId="{FD1C4E4C-915C-4C48-9A49-DA0B569B0E8C}">
      <dgm:prSet/>
      <dgm:spPr/>
      <dgm:t>
        <a:bodyPr/>
        <a:lstStyle/>
        <a:p>
          <a:r>
            <a:rPr lang="en-GB" dirty="0"/>
            <a:t>Parousia</a:t>
          </a:r>
        </a:p>
      </dgm:t>
    </dgm:pt>
    <dgm:pt modelId="{5DDCC381-9A1B-48F4-9401-22A633F3FB6D}" type="parTrans" cxnId="{F11840E7-E289-47C4-93C2-DF7061CBF968}">
      <dgm:prSet/>
      <dgm:spPr/>
      <dgm:t>
        <a:bodyPr/>
        <a:lstStyle/>
        <a:p>
          <a:endParaRPr lang="en-GB"/>
        </a:p>
      </dgm:t>
    </dgm:pt>
    <dgm:pt modelId="{771CD60F-48E9-4FD3-8F58-05546953692E}" type="sibTrans" cxnId="{F11840E7-E289-47C4-93C2-DF7061CBF968}">
      <dgm:prSet/>
      <dgm:spPr/>
      <dgm:t>
        <a:bodyPr/>
        <a:lstStyle/>
        <a:p>
          <a:endParaRPr lang="en-GB"/>
        </a:p>
      </dgm:t>
    </dgm:pt>
    <dgm:pt modelId="{B8192F9D-25BE-4411-B591-CA526D6F9E98}">
      <dgm:prSet/>
      <dgm:spPr/>
      <dgm:t>
        <a:bodyPr/>
        <a:lstStyle/>
        <a:p>
          <a:r>
            <a:rPr lang="en-GB" dirty="0"/>
            <a:t>Particular Judgement</a:t>
          </a:r>
        </a:p>
      </dgm:t>
    </dgm:pt>
    <dgm:pt modelId="{9EF1F8D1-5E2C-4150-A321-19FE050A617E}" type="parTrans" cxnId="{08EB3E40-8C3D-4CBF-A723-FD6B8E0AEF96}">
      <dgm:prSet/>
      <dgm:spPr/>
      <dgm:t>
        <a:bodyPr/>
        <a:lstStyle/>
        <a:p>
          <a:endParaRPr lang="en-GB"/>
        </a:p>
      </dgm:t>
    </dgm:pt>
    <dgm:pt modelId="{C3EAE855-9EA0-4CD3-90B9-92AFCB03D541}" type="sibTrans" cxnId="{08EB3E40-8C3D-4CBF-A723-FD6B8E0AEF96}">
      <dgm:prSet/>
      <dgm:spPr/>
      <dgm:t>
        <a:bodyPr/>
        <a:lstStyle/>
        <a:p>
          <a:endParaRPr lang="en-GB"/>
        </a:p>
      </dgm:t>
    </dgm:pt>
    <dgm:pt modelId="{4DDF0E10-6A1B-43D5-9781-5DF9989B7F29}">
      <dgm:prSet/>
      <dgm:spPr/>
      <dgm:t>
        <a:bodyPr/>
        <a:lstStyle/>
        <a:p>
          <a:r>
            <a:rPr lang="en-GB" dirty="0"/>
            <a:t>General Judgement</a:t>
          </a:r>
        </a:p>
      </dgm:t>
    </dgm:pt>
    <dgm:pt modelId="{2E28FF55-50D1-48EA-92C2-2F6452F85027}" type="parTrans" cxnId="{478F4476-3661-4B09-B6C4-EAC0616D0A97}">
      <dgm:prSet/>
      <dgm:spPr/>
      <dgm:t>
        <a:bodyPr/>
        <a:lstStyle/>
        <a:p>
          <a:endParaRPr lang="en-GB"/>
        </a:p>
      </dgm:t>
    </dgm:pt>
    <dgm:pt modelId="{F2315B15-A6EB-4AD9-B51A-5CF5AD965F0A}" type="sibTrans" cxnId="{478F4476-3661-4B09-B6C4-EAC0616D0A97}">
      <dgm:prSet/>
      <dgm:spPr/>
      <dgm:t>
        <a:bodyPr/>
        <a:lstStyle/>
        <a:p>
          <a:endParaRPr lang="en-GB"/>
        </a:p>
      </dgm:t>
    </dgm:pt>
    <dgm:pt modelId="{B02FAB49-8937-4930-86B3-0CC08234AD6C}">
      <dgm:prSet/>
      <dgm:spPr/>
      <dgm:t>
        <a:bodyPr/>
        <a:lstStyle/>
        <a:p>
          <a:r>
            <a:rPr lang="en-GB" dirty="0"/>
            <a:t>Original Sin</a:t>
          </a:r>
        </a:p>
      </dgm:t>
    </dgm:pt>
    <dgm:pt modelId="{A30357FB-1DB2-41DA-8D6F-9004EF3AB2C9}" type="parTrans" cxnId="{6E6B692D-5A3B-4186-A39D-402606B5C646}">
      <dgm:prSet/>
      <dgm:spPr/>
      <dgm:t>
        <a:bodyPr/>
        <a:lstStyle/>
        <a:p>
          <a:endParaRPr lang="en-GB"/>
        </a:p>
      </dgm:t>
    </dgm:pt>
    <dgm:pt modelId="{63FBF3BD-F336-4E98-B3AD-D3EEFF3958D8}" type="sibTrans" cxnId="{6E6B692D-5A3B-4186-A39D-402606B5C646}">
      <dgm:prSet/>
      <dgm:spPr/>
      <dgm:t>
        <a:bodyPr/>
        <a:lstStyle/>
        <a:p>
          <a:endParaRPr lang="en-GB"/>
        </a:p>
      </dgm:t>
    </dgm:pt>
    <dgm:pt modelId="{B68471E2-68C2-43A1-8CE2-58F3A5BEE936}">
      <dgm:prSet/>
      <dgm:spPr/>
      <dgm:t>
        <a:bodyPr/>
        <a:lstStyle/>
        <a:p>
          <a:r>
            <a:rPr lang="en-GB" dirty="0"/>
            <a:t>Purgatory</a:t>
          </a:r>
        </a:p>
      </dgm:t>
    </dgm:pt>
    <dgm:pt modelId="{05FB6490-9875-4370-A078-713DD514BE99}" type="parTrans" cxnId="{E0C9845E-3C36-4E02-AA7F-3FB3CFD2396B}">
      <dgm:prSet/>
      <dgm:spPr/>
      <dgm:t>
        <a:bodyPr/>
        <a:lstStyle/>
        <a:p>
          <a:endParaRPr lang="en-GB"/>
        </a:p>
      </dgm:t>
    </dgm:pt>
    <dgm:pt modelId="{D256D8DF-0D78-47A0-87CD-C1A33F43B2E1}" type="sibTrans" cxnId="{E0C9845E-3C36-4E02-AA7F-3FB3CFD2396B}">
      <dgm:prSet/>
      <dgm:spPr/>
      <dgm:t>
        <a:bodyPr/>
        <a:lstStyle/>
        <a:p>
          <a:endParaRPr lang="en-GB"/>
        </a:p>
      </dgm:t>
    </dgm:pt>
    <dgm:pt modelId="{BD099C5D-7A42-4DE9-9629-C5367BBFE410}">
      <dgm:prSet/>
      <dgm:spPr/>
      <dgm:t>
        <a:bodyPr/>
        <a:lstStyle/>
        <a:p>
          <a:r>
            <a:rPr lang="en-GB" dirty="0"/>
            <a:t>Dante</a:t>
          </a:r>
        </a:p>
      </dgm:t>
    </dgm:pt>
    <dgm:pt modelId="{BAA9BFA4-FD77-4D53-86DC-F647D1BF029A}" type="parTrans" cxnId="{657C45C6-3757-4636-9566-79C264079228}">
      <dgm:prSet/>
      <dgm:spPr/>
      <dgm:t>
        <a:bodyPr/>
        <a:lstStyle/>
        <a:p>
          <a:endParaRPr lang="en-GB"/>
        </a:p>
      </dgm:t>
    </dgm:pt>
    <dgm:pt modelId="{7BC1CD00-8642-4223-B340-0C0BB57B98F3}" type="sibTrans" cxnId="{657C45C6-3757-4636-9566-79C264079228}">
      <dgm:prSet/>
      <dgm:spPr/>
      <dgm:t>
        <a:bodyPr/>
        <a:lstStyle/>
        <a:p>
          <a:endParaRPr lang="en-GB"/>
        </a:p>
      </dgm:t>
    </dgm:pt>
    <dgm:pt modelId="{7019461F-3056-4887-90CB-242F47A0C180}">
      <dgm:prSet/>
      <dgm:spPr/>
      <dgm:t>
        <a:bodyPr/>
        <a:lstStyle/>
        <a:p>
          <a:r>
            <a:rPr lang="en-GB" dirty="0"/>
            <a:t>Universal Salvation</a:t>
          </a:r>
        </a:p>
      </dgm:t>
    </dgm:pt>
    <dgm:pt modelId="{6160EBB2-7407-430F-9543-7419A865CDE6}" type="parTrans" cxnId="{6E321FD2-27C5-428E-9490-03BE2C024545}">
      <dgm:prSet/>
      <dgm:spPr/>
      <dgm:t>
        <a:bodyPr/>
        <a:lstStyle/>
        <a:p>
          <a:endParaRPr lang="en-GB"/>
        </a:p>
      </dgm:t>
    </dgm:pt>
    <dgm:pt modelId="{485E91F9-69BF-4D9D-97FC-7176A8951658}" type="sibTrans" cxnId="{6E321FD2-27C5-428E-9490-03BE2C024545}">
      <dgm:prSet/>
      <dgm:spPr/>
      <dgm:t>
        <a:bodyPr/>
        <a:lstStyle/>
        <a:p>
          <a:endParaRPr lang="en-GB"/>
        </a:p>
      </dgm:t>
    </dgm:pt>
    <dgm:pt modelId="{25B2112F-2DDB-4BAD-81FA-7A93D0B4FE7E}">
      <dgm:prSet/>
      <dgm:spPr/>
      <dgm:t>
        <a:bodyPr/>
        <a:lstStyle/>
        <a:p>
          <a:r>
            <a:rPr lang="en-GB" dirty="0"/>
            <a:t>Pope Innocent IV</a:t>
          </a:r>
        </a:p>
      </dgm:t>
    </dgm:pt>
    <dgm:pt modelId="{B015AC0B-E0BA-42D8-851A-1791437FBBDA}" type="parTrans" cxnId="{63E76B79-1AFC-4472-9BC9-B6712F46A382}">
      <dgm:prSet/>
      <dgm:spPr/>
      <dgm:t>
        <a:bodyPr/>
        <a:lstStyle/>
        <a:p>
          <a:endParaRPr lang="en-GB"/>
        </a:p>
      </dgm:t>
    </dgm:pt>
    <dgm:pt modelId="{63504A13-AEAF-4EF6-B189-5DCD7BA5BBBE}" type="sibTrans" cxnId="{63E76B79-1AFC-4472-9BC9-B6712F46A382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BC7C0474-3157-4F93-96C1-20AAF5645137}" type="pres">
      <dgm:prSet presAssocID="{9FDF65C7-E81B-4AD3-9CB2-F194C2606256}" presName="node" presStyleLbl="node1" presStyleIdx="0" presStyleCnt="16">
        <dgm:presLayoutVars>
          <dgm:bulletEnabled val="1"/>
        </dgm:presLayoutVars>
      </dgm:prSet>
      <dgm:spPr/>
    </dgm:pt>
    <dgm:pt modelId="{1BAA04A0-A651-43D8-BD19-64DAF31E2E08}" type="pres">
      <dgm:prSet presAssocID="{DB375FD5-9399-4B9A-B922-A2D7178FFB9A}" presName="sibTrans" presStyleCnt="0"/>
      <dgm:spPr/>
    </dgm:pt>
    <dgm:pt modelId="{A38E5C60-51E0-45D9-B49D-5BE94DDAD791}" type="pres">
      <dgm:prSet presAssocID="{70AD810E-F906-46A4-9B65-5EB3052F4200}" presName="node" presStyleLbl="node1" presStyleIdx="1" presStyleCnt="16">
        <dgm:presLayoutVars>
          <dgm:bulletEnabled val="1"/>
        </dgm:presLayoutVars>
      </dgm:prSet>
      <dgm:spPr/>
    </dgm:pt>
    <dgm:pt modelId="{513AC9FE-AE73-4FA2-A60E-1A61F26537CA}" type="pres">
      <dgm:prSet presAssocID="{359A9A9B-1D56-4B7A-84D7-7D8744644699}" presName="sibTrans" presStyleCnt="0"/>
      <dgm:spPr/>
    </dgm:pt>
    <dgm:pt modelId="{0A5D679D-3316-4E37-A2E6-F0D5BA3CC737}" type="pres">
      <dgm:prSet presAssocID="{3D7078A7-D604-4CDD-9CDE-EE2620E140EB}" presName="node" presStyleLbl="node1" presStyleIdx="2" presStyleCnt="16">
        <dgm:presLayoutVars>
          <dgm:bulletEnabled val="1"/>
        </dgm:presLayoutVars>
      </dgm:prSet>
      <dgm:spPr/>
    </dgm:pt>
    <dgm:pt modelId="{9D61EAB3-93F8-449A-B5FC-149DA50003FF}" type="pres">
      <dgm:prSet presAssocID="{9F1084E6-2312-4BFB-80A4-0D83F0AD1B39}" presName="sibTrans" presStyleCnt="0"/>
      <dgm:spPr/>
    </dgm:pt>
    <dgm:pt modelId="{35D7E61D-6725-4D11-9276-27FB498346D0}" type="pres">
      <dgm:prSet presAssocID="{FE5DDBEC-C1C8-47BB-BAC2-77E6AF6C1461}" presName="node" presStyleLbl="node1" presStyleIdx="3" presStyleCnt="16">
        <dgm:presLayoutVars>
          <dgm:bulletEnabled val="1"/>
        </dgm:presLayoutVars>
      </dgm:prSet>
      <dgm:spPr/>
    </dgm:pt>
    <dgm:pt modelId="{AD85A908-085D-4596-8BAC-BE2AEDC12179}" type="pres">
      <dgm:prSet presAssocID="{A84BE5AA-0542-4788-BF4B-5B54D817202E}" presName="sibTrans" presStyleCnt="0"/>
      <dgm:spPr/>
    </dgm:pt>
    <dgm:pt modelId="{79BDC197-79C8-4208-A484-8C72B60A2D5D}" type="pres">
      <dgm:prSet presAssocID="{B004AE29-D3A1-497A-9305-388F1F490C6A}" presName="node" presStyleLbl="node1" presStyleIdx="4" presStyleCnt="16">
        <dgm:presLayoutVars>
          <dgm:bulletEnabled val="1"/>
        </dgm:presLayoutVars>
      </dgm:prSet>
      <dgm:spPr/>
    </dgm:pt>
    <dgm:pt modelId="{BE1F417D-47FD-4FE1-A3AE-1CB1047C8226}" type="pres">
      <dgm:prSet presAssocID="{EBB36279-13F3-4A53-909B-D80FF69AC721}" presName="sibTrans" presStyleCnt="0"/>
      <dgm:spPr/>
    </dgm:pt>
    <dgm:pt modelId="{CA1707C4-0451-4253-8027-AB0E34961B6B}" type="pres">
      <dgm:prSet presAssocID="{34406E32-F63A-4B18-AE9D-83A2B8F4601A}" presName="node" presStyleLbl="node1" presStyleIdx="5" presStyleCnt="16">
        <dgm:presLayoutVars>
          <dgm:bulletEnabled val="1"/>
        </dgm:presLayoutVars>
      </dgm:prSet>
      <dgm:spPr/>
    </dgm:pt>
    <dgm:pt modelId="{A058B429-480C-4523-9609-53D6A552F4C5}" type="pres">
      <dgm:prSet presAssocID="{64202C9C-F1D7-4201-889B-204FBA50BE1C}" presName="sibTrans" presStyleCnt="0"/>
      <dgm:spPr/>
    </dgm:pt>
    <dgm:pt modelId="{54D1D330-8972-48BE-864E-0CE6D948EC29}" type="pres">
      <dgm:prSet presAssocID="{24AA1563-EFE7-4E5F-8691-C4F852B7825D}" presName="node" presStyleLbl="node1" presStyleIdx="6" presStyleCnt="16">
        <dgm:presLayoutVars>
          <dgm:bulletEnabled val="1"/>
        </dgm:presLayoutVars>
      </dgm:prSet>
      <dgm:spPr/>
    </dgm:pt>
    <dgm:pt modelId="{458A0259-F9C6-47E4-B34E-FBEAA7B585CA}" type="pres">
      <dgm:prSet presAssocID="{9D5F8F60-B7C8-492E-8287-A4093FA28D2B}" presName="sibTrans" presStyleCnt="0"/>
      <dgm:spPr/>
    </dgm:pt>
    <dgm:pt modelId="{EA112937-9BCB-4C12-9496-99ED36FECDB4}" type="pres">
      <dgm:prSet presAssocID="{72D57999-71CF-4416-B4C3-85A267825ACD}" presName="node" presStyleLbl="node1" presStyleIdx="7" presStyleCnt="16">
        <dgm:presLayoutVars>
          <dgm:bulletEnabled val="1"/>
        </dgm:presLayoutVars>
      </dgm:prSet>
      <dgm:spPr/>
    </dgm:pt>
    <dgm:pt modelId="{CABD1C1E-BA8C-4BC2-8DA8-891717067045}" type="pres">
      <dgm:prSet presAssocID="{1F4C758D-B006-4952-B254-F8A2CED0852C}" presName="sibTrans" presStyleCnt="0"/>
      <dgm:spPr/>
    </dgm:pt>
    <dgm:pt modelId="{5C68D3D0-BB07-46AB-81EB-F4A7E3D2F799}" type="pres">
      <dgm:prSet presAssocID="{FD1C4E4C-915C-4C48-9A49-DA0B569B0E8C}" presName="node" presStyleLbl="node1" presStyleIdx="8" presStyleCnt="16">
        <dgm:presLayoutVars>
          <dgm:bulletEnabled val="1"/>
        </dgm:presLayoutVars>
      </dgm:prSet>
      <dgm:spPr/>
    </dgm:pt>
    <dgm:pt modelId="{B44CD719-F40B-4E44-AEE8-DBD94C207A55}" type="pres">
      <dgm:prSet presAssocID="{771CD60F-48E9-4FD3-8F58-05546953692E}" presName="sibTrans" presStyleCnt="0"/>
      <dgm:spPr/>
    </dgm:pt>
    <dgm:pt modelId="{E55847E3-0D1C-4FCD-A01C-A012B926E721}" type="pres">
      <dgm:prSet presAssocID="{B8192F9D-25BE-4411-B591-CA526D6F9E98}" presName="node" presStyleLbl="node1" presStyleIdx="9" presStyleCnt="16">
        <dgm:presLayoutVars>
          <dgm:bulletEnabled val="1"/>
        </dgm:presLayoutVars>
      </dgm:prSet>
      <dgm:spPr/>
    </dgm:pt>
    <dgm:pt modelId="{C8DD24C5-4179-4CAB-A8F1-70BBB19EF763}" type="pres">
      <dgm:prSet presAssocID="{C3EAE855-9EA0-4CD3-90B9-92AFCB03D541}" presName="sibTrans" presStyleCnt="0"/>
      <dgm:spPr/>
    </dgm:pt>
    <dgm:pt modelId="{C42229C5-A324-44E3-8D74-D0B4441C0661}" type="pres">
      <dgm:prSet presAssocID="{4DDF0E10-6A1B-43D5-9781-5DF9989B7F29}" presName="node" presStyleLbl="node1" presStyleIdx="10" presStyleCnt="16">
        <dgm:presLayoutVars>
          <dgm:bulletEnabled val="1"/>
        </dgm:presLayoutVars>
      </dgm:prSet>
      <dgm:spPr/>
    </dgm:pt>
    <dgm:pt modelId="{9A9BC42A-205F-4DAC-B048-631374937B60}" type="pres">
      <dgm:prSet presAssocID="{F2315B15-A6EB-4AD9-B51A-5CF5AD965F0A}" presName="sibTrans" presStyleCnt="0"/>
      <dgm:spPr/>
    </dgm:pt>
    <dgm:pt modelId="{54E0F7C8-3FBE-424F-9BE9-46258A544961}" type="pres">
      <dgm:prSet presAssocID="{B02FAB49-8937-4930-86B3-0CC08234AD6C}" presName="node" presStyleLbl="node1" presStyleIdx="11" presStyleCnt="16">
        <dgm:presLayoutVars>
          <dgm:bulletEnabled val="1"/>
        </dgm:presLayoutVars>
      </dgm:prSet>
      <dgm:spPr/>
    </dgm:pt>
    <dgm:pt modelId="{EF50C28C-57FC-4751-A288-F41E5DC35C8D}" type="pres">
      <dgm:prSet presAssocID="{63FBF3BD-F336-4E98-B3AD-D3EEFF3958D8}" presName="sibTrans" presStyleCnt="0"/>
      <dgm:spPr/>
    </dgm:pt>
    <dgm:pt modelId="{49DD4A1A-BEEF-404A-80F7-AF16282C6E75}" type="pres">
      <dgm:prSet presAssocID="{B68471E2-68C2-43A1-8CE2-58F3A5BEE936}" presName="node" presStyleLbl="node1" presStyleIdx="12" presStyleCnt="16">
        <dgm:presLayoutVars>
          <dgm:bulletEnabled val="1"/>
        </dgm:presLayoutVars>
      </dgm:prSet>
      <dgm:spPr/>
    </dgm:pt>
    <dgm:pt modelId="{9F707D13-CB9B-4686-BF43-B9C8AD8663F9}" type="pres">
      <dgm:prSet presAssocID="{D256D8DF-0D78-47A0-87CD-C1A33F43B2E1}" presName="sibTrans" presStyleCnt="0"/>
      <dgm:spPr/>
    </dgm:pt>
    <dgm:pt modelId="{55A4E322-B185-44C3-A7F9-34CD34EE63AD}" type="pres">
      <dgm:prSet presAssocID="{BD099C5D-7A42-4DE9-9629-C5367BBFE410}" presName="node" presStyleLbl="node1" presStyleIdx="13" presStyleCnt="16">
        <dgm:presLayoutVars>
          <dgm:bulletEnabled val="1"/>
        </dgm:presLayoutVars>
      </dgm:prSet>
      <dgm:spPr/>
    </dgm:pt>
    <dgm:pt modelId="{B905CC95-D9ED-43D3-BC20-E37AC0F58E2C}" type="pres">
      <dgm:prSet presAssocID="{7BC1CD00-8642-4223-B340-0C0BB57B98F3}" presName="sibTrans" presStyleCnt="0"/>
      <dgm:spPr/>
    </dgm:pt>
    <dgm:pt modelId="{8EAB78C1-4778-4CCF-8F53-50B8D5C2AE00}" type="pres">
      <dgm:prSet presAssocID="{7019461F-3056-4887-90CB-242F47A0C180}" presName="node" presStyleLbl="node1" presStyleIdx="14" presStyleCnt="16">
        <dgm:presLayoutVars>
          <dgm:bulletEnabled val="1"/>
        </dgm:presLayoutVars>
      </dgm:prSet>
      <dgm:spPr/>
    </dgm:pt>
    <dgm:pt modelId="{EBD1F900-9E94-4118-803F-3E2B9DA374C8}" type="pres">
      <dgm:prSet presAssocID="{485E91F9-69BF-4D9D-97FC-7176A8951658}" presName="sibTrans" presStyleCnt="0"/>
      <dgm:spPr/>
    </dgm:pt>
    <dgm:pt modelId="{A450AE9A-23F1-4536-B5CD-51CF6A735DBE}" type="pres">
      <dgm:prSet presAssocID="{25B2112F-2DDB-4BAD-81FA-7A93D0B4FE7E}" presName="node" presStyleLbl="node1" presStyleIdx="15" presStyleCnt="16">
        <dgm:presLayoutVars>
          <dgm:bulletEnabled val="1"/>
        </dgm:presLayoutVars>
      </dgm:prSet>
      <dgm:spPr/>
    </dgm:pt>
  </dgm:ptLst>
  <dgm:cxnLst>
    <dgm:cxn modelId="{0F74EC20-7008-453E-B4F1-A95AD93D45A9}" type="presOf" srcId="{B8192F9D-25BE-4411-B591-CA526D6F9E98}" destId="{E55847E3-0D1C-4FCD-A01C-A012B926E721}" srcOrd="0" destOrd="0" presId="urn:microsoft.com/office/officeart/2005/8/layout/default"/>
    <dgm:cxn modelId="{77DC8928-3CF0-4D1B-AD90-38313247A962}" type="presOf" srcId="{3D7078A7-D604-4CDD-9CDE-EE2620E140EB}" destId="{0A5D679D-3316-4E37-A2E6-F0D5BA3CC737}" srcOrd="0" destOrd="0" presId="urn:microsoft.com/office/officeart/2005/8/layout/default"/>
    <dgm:cxn modelId="{6E6B692D-5A3B-4186-A39D-402606B5C646}" srcId="{C123B2FF-67C8-44F5-B86F-0D8925FE68BB}" destId="{B02FAB49-8937-4930-86B3-0CC08234AD6C}" srcOrd="11" destOrd="0" parTransId="{A30357FB-1DB2-41DA-8D6F-9004EF3AB2C9}" sibTransId="{63FBF3BD-F336-4E98-B3AD-D3EEFF3958D8}"/>
    <dgm:cxn modelId="{F071582E-BDFD-4201-B56B-9AA956E51C0D}" type="presOf" srcId="{34406E32-F63A-4B18-AE9D-83A2B8F4601A}" destId="{CA1707C4-0451-4253-8027-AB0E34961B6B}" srcOrd="0" destOrd="0" presId="urn:microsoft.com/office/officeart/2005/8/layout/default"/>
    <dgm:cxn modelId="{B6700E39-E4C8-4513-BCB6-3E615BDF1F3B}" srcId="{C123B2FF-67C8-44F5-B86F-0D8925FE68BB}" destId="{72D57999-71CF-4416-B4C3-85A267825ACD}" srcOrd="7" destOrd="0" parTransId="{988B9A55-EF9A-4978-BF7F-8FE5F8C96A4C}" sibTransId="{1F4C758D-B006-4952-B254-F8A2CED0852C}"/>
    <dgm:cxn modelId="{08EB3E40-8C3D-4CBF-A723-FD6B8E0AEF96}" srcId="{C123B2FF-67C8-44F5-B86F-0D8925FE68BB}" destId="{B8192F9D-25BE-4411-B591-CA526D6F9E98}" srcOrd="9" destOrd="0" parTransId="{9EF1F8D1-5E2C-4150-A321-19FE050A617E}" sibTransId="{C3EAE855-9EA0-4CD3-90B9-92AFCB03D541}"/>
    <dgm:cxn modelId="{EFAA985D-55DA-4020-99E6-04EB981A9E65}" type="presOf" srcId="{B02FAB49-8937-4930-86B3-0CC08234AD6C}" destId="{54E0F7C8-3FBE-424F-9BE9-46258A544961}" srcOrd="0" destOrd="0" presId="urn:microsoft.com/office/officeart/2005/8/layout/default"/>
    <dgm:cxn modelId="{E0C9845E-3C36-4E02-AA7F-3FB3CFD2396B}" srcId="{C123B2FF-67C8-44F5-B86F-0D8925FE68BB}" destId="{B68471E2-68C2-43A1-8CE2-58F3A5BEE936}" srcOrd="12" destOrd="0" parTransId="{05FB6490-9875-4370-A078-713DD514BE99}" sibTransId="{D256D8DF-0D78-47A0-87CD-C1A33F43B2E1}"/>
    <dgm:cxn modelId="{35F27941-459E-4F19-AC81-82B5D889EC2B}" srcId="{C123B2FF-67C8-44F5-B86F-0D8925FE68BB}" destId="{3D7078A7-D604-4CDD-9CDE-EE2620E140EB}" srcOrd="2" destOrd="0" parTransId="{9668FE8B-CE04-4EF5-B1D6-3D16A78BDCF4}" sibTransId="{9F1084E6-2312-4BFB-80A4-0D83F0AD1B39}"/>
    <dgm:cxn modelId="{132EC149-A7E1-4FD2-98B7-7FF49319D7C4}" type="presOf" srcId="{4DDF0E10-6A1B-43D5-9781-5DF9989B7F29}" destId="{C42229C5-A324-44E3-8D74-D0B4441C0661}" srcOrd="0" destOrd="0" presId="urn:microsoft.com/office/officeart/2005/8/layout/default"/>
    <dgm:cxn modelId="{F3AE4E4A-E7C0-4B59-946C-14B8728859DA}" srcId="{C123B2FF-67C8-44F5-B86F-0D8925FE68BB}" destId="{34406E32-F63A-4B18-AE9D-83A2B8F4601A}" srcOrd="5" destOrd="0" parTransId="{FA750FE4-E379-4BB2-A109-D592C066C44D}" sibTransId="{64202C9C-F1D7-4201-889B-204FBA50BE1C}"/>
    <dgm:cxn modelId="{952FB06C-86D7-42BC-BA35-1FEB63F83A35}" type="presOf" srcId="{FD1C4E4C-915C-4C48-9A49-DA0B569B0E8C}" destId="{5C68D3D0-BB07-46AB-81EB-F4A7E3D2F799}" srcOrd="0" destOrd="0" presId="urn:microsoft.com/office/officeart/2005/8/layout/default"/>
    <dgm:cxn modelId="{A42A7070-14EC-485D-811E-950A6EC69A07}" type="presOf" srcId="{9FDF65C7-E81B-4AD3-9CB2-F194C2606256}" destId="{BC7C0474-3157-4F93-96C1-20AAF5645137}" srcOrd="0" destOrd="0" presId="urn:microsoft.com/office/officeart/2005/8/layout/default"/>
    <dgm:cxn modelId="{478F4476-3661-4B09-B6C4-EAC0616D0A97}" srcId="{C123B2FF-67C8-44F5-B86F-0D8925FE68BB}" destId="{4DDF0E10-6A1B-43D5-9781-5DF9989B7F29}" srcOrd="10" destOrd="0" parTransId="{2E28FF55-50D1-48EA-92C2-2F6452F85027}" sibTransId="{F2315B15-A6EB-4AD9-B51A-5CF5AD965F0A}"/>
    <dgm:cxn modelId="{63E76B79-1AFC-4472-9BC9-B6712F46A382}" srcId="{C123B2FF-67C8-44F5-B86F-0D8925FE68BB}" destId="{25B2112F-2DDB-4BAD-81FA-7A93D0B4FE7E}" srcOrd="15" destOrd="0" parTransId="{B015AC0B-E0BA-42D8-851A-1791437FBBDA}" sibTransId="{63504A13-AEAF-4EF6-B189-5DCD7BA5BBBE}"/>
    <dgm:cxn modelId="{A1D85179-D270-4142-A29F-A32565EA56E8}" srcId="{C123B2FF-67C8-44F5-B86F-0D8925FE68BB}" destId="{70AD810E-F906-46A4-9B65-5EB3052F4200}" srcOrd="1" destOrd="0" parTransId="{925D3477-4A95-47F5-8438-F0B053345649}" sibTransId="{359A9A9B-1D56-4B7A-84D7-7D8744644699}"/>
    <dgm:cxn modelId="{761B6780-2E02-4A0B-B23B-E3622AADCD6D}" srcId="{C123B2FF-67C8-44F5-B86F-0D8925FE68BB}" destId="{B004AE29-D3A1-497A-9305-388F1F490C6A}" srcOrd="4" destOrd="0" parTransId="{42CCD371-8F3A-41A3-BE7E-1D9A8D7C620B}" sibTransId="{EBB36279-13F3-4A53-909B-D80FF69AC721}"/>
    <dgm:cxn modelId="{80409182-ED47-41DB-A38F-29DF3F5B686D}" type="presOf" srcId="{7019461F-3056-4887-90CB-242F47A0C180}" destId="{8EAB78C1-4778-4CCF-8F53-50B8D5C2AE00}" srcOrd="0" destOrd="0" presId="urn:microsoft.com/office/officeart/2005/8/layout/default"/>
    <dgm:cxn modelId="{F5419A89-4108-43D0-900F-456965552501}" type="presOf" srcId="{FE5DDBEC-C1C8-47BB-BAC2-77E6AF6C1461}" destId="{35D7E61D-6725-4D11-9276-27FB498346D0}" srcOrd="0" destOrd="0" presId="urn:microsoft.com/office/officeart/2005/8/layout/default"/>
    <dgm:cxn modelId="{3CB28A8D-4026-420D-A5FD-4D7FE9EA876B}" srcId="{C123B2FF-67C8-44F5-B86F-0D8925FE68BB}" destId="{FE5DDBEC-C1C8-47BB-BAC2-77E6AF6C1461}" srcOrd="3" destOrd="0" parTransId="{05B6A6C6-42EA-4DDF-8DCA-DB0CA501FFC3}" sibTransId="{A84BE5AA-0542-4788-BF4B-5B54D817202E}"/>
    <dgm:cxn modelId="{32B74DA4-09B2-4FDD-AF28-070A6061F28A}" srcId="{C123B2FF-67C8-44F5-B86F-0D8925FE68BB}" destId="{9FDF65C7-E81B-4AD3-9CB2-F194C2606256}" srcOrd="0" destOrd="0" parTransId="{D9411289-33B5-4F67-9BFD-5667CAFA85F9}" sibTransId="{DB375FD5-9399-4B9A-B922-A2D7178FFB9A}"/>
    <dgm:cxn modelId="{FFE57CA7-055B-4F9E-BCCD-4C2D81E3B52F}" type="presOf" srcId="{BD099C5D-7A42-4DE9-9629-C5367BBFE410}" destId="{55A4E322-B185-44C3-A7F9-34CD34EE63AD}" srcOrd="0" destOrd="0" presId="urn:microsoft.com/office/officeart/2005/8/layout/default"/>
    <dgm:cxn modelId="{0994CDAB-BA1A-4E70-B3AF-E25BA417E68B}" type="presOf" srcId="{B004AE29-D3A1-497A-9305-388F1F490C6A}" destId="{79BDC197-79C8-4208-A484-8C72B60A2D5D}" srcOrd="0" destOrd="0" presId="urn:microsoft.com/office/officeart/2005/8/layout/default"/>
    <dgm:cxn modelId="{657C45C6-3757-4636-9566-79C264079228}" srcId="{C123B2FF-67C8-44F5-B86F-0D8925FE68BB}" destId="{BD099C5D-7A42-4DE9-9629-C5367BBFE410}" srcOrd="13" destOrd="0" parTransId="{BAA9BFA4-FD77-4D53-86DC-F647D1BF029A}" sibTransId="{7BC1CD00-8642-4223-B340-0C0BB57B98F3}"/>
    <dgm:cxn modelId="{FF447BCB-8071-494E-B9DD-F8819B41AEF3}" type="presOf" srcId="{B68471E2-68C2-43A1-8CE2-58F3A5BEE936}" destId="{49DD4A1A-BEEF-404A-80F7-AF16282C6E75}" srcOrd="0" destOrd="0" presId="urn:microsoft.com/office/officeart/2005/8/layout/default"/>
    <dgm:cxn modelId="{6E321FD2-27C5-428E-9490-03BE2C024545}" srcId="{C123B2FF-67C8-44F5-B86F-0D8925FE68BB}" destId="{7019461F-3056-4887-90CB-242F47A0C180}" srcOrd="14" destOrd="0" parTransId="{6160EBB2-7407-430F-9543-7419A865CDE6}" sibTransId="{485E91F9-69BF-4D9D-97FC-7176A8951658}"/>
    <dgm:cxn modelId="{904C59D4-B443-4968-AE7E-3351AA1A6AD0}" srcId="{C123B2FF-67C8-44F5-B86F-0D8925FE68BB}" destId="{24AA1563-EFE7-4E5F-8691-C4F852B7825D}" srcOrd="6" destOrd="0" parTransId="{31F342E0-C66D-4933-B5FC-6F8E2332A012}" sibTransId="{9D5F8F60-B7C8-492E-8287-A4093FA28D2B}"/>
    <dgm:cxn modelId="{352329DC-F41D-4C08-86E2-30FCC4FAF1FF}" type="presOf" srcId="{70AD810E-F906-46A4-9B65-5EB3052F4200}" destId="{A38E5C60-51E0-45D9-B49D-5BE94DDAD791}" srcOrd="0" destOrd="0" presId="urn:microsoft.com/office/officeart/2005/8/layout/default"/>
    <dgm:cxn modelId="{F11840E7-E289-47C4-93C2-DF7061CBF968}" srcId="{C123B2FF-67C8-44F5-B86F-0D8925FE68BB}" destId="{FD1C4E4C-915C-4C48-9A49-DA0B569B0E8C}" srcOrd="8" destOrd="0" parTransId="{5DDCC381-9A1B-48F4-9401-22A633F3FB6D}" sibTransId="{771CD60F-48E9-4FD3-8F58-05546953692E}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4CB71AF1-B4E1-443B-ABEA-CEAD40993F3D}" type="presOf" srcId="{25B2112F-2DDB-4BAD-81FA-7A93D0B4FE7E}" destId="{A450AE9A-23F1-4536-B5CD-51CF6A735DBE}" srcOrd="0" destOrd="0" presId="urn:microsoft.com/office/officeart/2005/8/layout/default"/>
    <dgm:cxn modelId="{C3B4B7F9-F112-42FB-9C9B-6EFA710705E9}" type="presOf" srcId="{24AA1563-EFE7-4E5F-8691-C4F852B7825D}" destId="{54D1D330-8972-48BE-864E-0CE6D948EC29}" srcOrd="0" destOrd="0" presId="urn:microsoft.com/office/officeart/2005/8/layout/default"/>
    <dgm:cxn modelId="{2B4B88FA-4F13-434E-9B64-8A1E70A738BB}" type="presOf" srcId="{72D57999-71CF-4416-B4C3-85A267825ACD}" destId="{EA112937-9BCB-4C12-9496-99ED36FECDB4}" srcOrd="0" destOrd="0" presId="urn:microsoft.com/office/officeart/2005/8/layout/default"/>
    <dgm:cxn modelId="{EB348754-88AE-4181-873E-9960F23044D2}" type="presParOf" srcId="{0088C1F1-C28F-475E-BED5-A22CADB75BB9}" destId="{BC7C0474-3157-4F93-96C1-20AAF5645137}" srcOrd="0" destOrd="0" presId="urn:microsoft.com/office/officeart/2005/8/layout/default"/>
    <dgm:cxn modelId="{DD8A275B-60FD-419E-92D2-BAFB8A47BCF6}" type="presParOf" srcId="{0088C1F1-C28F-475E-BED5-A22CADB75BB9}" destId="{1BAA04A0-A651-43D8-BD19-64DAF31E2E08}" srcOrd="1" destOrd="0" presId="urn:microsoft.com/office/officeart/2005/8/layout/default"/>
    <dgm:cxn modelId="{83F82997-BA2F-4195-83D8-32FE96D7CAEB}" type="presParOf" srcId="{0088C1F1-C28F-475E-BED5-A22CADB75BB9}" destId="{A38E5C60-51E0-45D9-B49D-5BE94DDAD791}" srcOrd="2" destOrd="0" presId="urn:microsoft.com/office/officeart/2005/8/layout/default"/>
    <dgm:cxn modelId="{FAB3D73D-09A2-49E1-80B3-2CC0E0DED57F}" type="presParOf" srcId="{0088C1F1-C28F-475E-BED5-A22CADB75BB9}" destId="{513AC9FE-AE73-4FA2-A60E-1A61F26537CA}" srcOrd="3" destOrd="0" presId="urn:microsoft.com/office/officeart/2005/8/layout/default"/>
    <dgm:cxn modelId="{D73C72DB-C48B-4089-A4B5-93907E87376E}" type="presParOf" srcId="{0088C1F1-C28F-475E-BED5-A22CADB75BB9}" destId="{0A5D679D-3316-4E37-A2E6-F0D5BA3CC737}" srcOrd="4" destOrd="0" presId="urn:microsoft.com/office/officeart/2005/8/layout/default"/>
    <dgm:cxn modelId="{F2DA9E40-13E1-4AA0-9FD1-4E38D42DFB8C}" type="presParOf" srcId="{0088C1F1-C28F-475E-BED5-A22CADB75BB9}" destId="{9D61EAB3-93F8-449A-B5FC-149DA50003FF}" srcOrd="5" destOrd="0" presId="urn:microsoft.com/office/officeart/2005/8/layout/default"/>
    <dgm:cxn modelId="{9215EE11-8C89-4470-BA9F-1DD94C943D43}" type="presParOf" srcId="{0088C1F1-C28F-475E-BED5-A22CADB75BB9}" destId="{35D7E61D-6725-4D11-9276-27FB498346D0}" srcOrd="6" destOrd="0" presId="urn:microsoft.com/office/officeart/2005/8/layout/default"/>
    <dgm:cxn modelId="{EEC76E3B-7F8C-490D-9A2F-42F29C0B50F2}" type="presParOf" srcId="{0088C1F1-C28F-475E-BED5-A22CADB75BB9}" destId="{AD85A908-085D-4596-8BAC-BE2AEDC12179}" srcOrd="7" destOrd="0" presId="urn:microsoft.com/office/officeart/2005/8/layout/default"/>
    <dgm:cxn modelId="{F03B1128-B3F0-4A21-97AF-BF27464AC25E}" type="presParOf" srcId="{0088C1F1-C28F-475E-BED5-A22CADB75BB9}" destId="{79BDC197-79C8-4208-A484-8C72B60A2D5D}" srcOrd="8" destOrd="0" presId="urn:microsoft.com/office/officeart/2005/8/layout/default"/>
    <dgm:cxn modelId="{441030C2-92AA-40ED-9198-9489957FBC46}" type="presParOf" srcId="{0088C1F1-C28F-475E-BED5-A22CADB75BB9}" destId="{BE1F417D-47FD-4FE1-A3AE-1CB1047C8226}" srcOrd="9" destOrd="0" presId="urn:microsoft.com/office/officeart/2005/8/layout/default"/>
    <dgm:cxn modelId="{11B6C9B7-AECF-41D6-85F9-16D135DD4E37}" type="presParOf" srcId="{0088C1F1-C28F-475E-BED5-A22CADB75BB9}" destId="{CA1707C4-0451-4253-8027-AB0E34961B6B}" srcOrd="10" destOrd="0" presId="urn:microsoft.com/office/officeart/2005/8/layout/default"/>
    <dgm:cxn modelId="{124F9459-0CED-4891-9C7F-7A3B02DF5D3A}" type="presParOf" srcId="{0088C1F1-C28F-475E-BED5-A22CADB75BB9}" destId="{A058B429-480C-4523-9609-53D6A552F4C5}" srcOrd="11" destOrd="0" presId="urn:microsoft.com/office/officeart/2005/8/layout/default"/>
    <dgm:cxn modelId="{A8ED6038-4BC5-4F9C-A283-5D45D94FDDEB}" type="presParOf" srcId="{0088C1F1-C28F-475E-BED5-A22CADB75BB9}" destId="{54D1D330-8972-48BE-864E-0CE6D948EC29}" srcOrd="12" destOrd="0" presId="urn:microsoft.com/office/officeart/2005/8/layout/default"/>
    <dgm:cxn modelId="{86A51C89-8C89-49F8-86FB-8E579DF0F339}" type="presParOf" srcId="{0088C1F1-C28F-475E-BED5-A22CADB75BB9}" destId="{458A0259-F9C6-47E4-B34E-FBEAA7B585CA}" srcOrd="13" destOrd="0" presId="urn:microsoft.com/office/officeart/2005/8/layout/default"/>
    <dgm:cxn modelId="{043EE2CE-4A4E-4333-9AA6-CC78ED9F532E}" type="presParOf" srcId="{0088C1F1-C28F-475E-BED5-A22CADB75BB9}" destId="{EA112937-9BCB-4C12-9496-99ED36FECDB4}" srcOrd="14" destOrd="0" presId="urn:microsoft.com/office/officeart/2005/8/layout/default"/>
    <dgm:cxn modelId="{6AF74DFC-BAC2-40DB-A63A-C712E12C77EF}" type="presParOf" srcId="{0088C1F1-C28F-475E-BED5-A22CADB75BB9}" destId="{CABD1C1E-BA8C-4BC2-8DA8-891717067045}" srcOrd="15" destOrd="0" presId="urn:microsoft.com/office/officeart/2005/8/layout/default"/>
    <dgm:cxn modelId="{27AC8408-B509-4C00-9E5F-FAA2F7C4518B}" type="presParOf" srcId="{0088C1F1-C28F-475E-BED5-A22CADB75BB9}" destId="{5C68D3D0-BB07-46AB-81EB-F4A7E3D2F799}" srcOrd="16" destOrd="0" presId="urn:microsoft.com/office/officeart/2005/8/layout/default"/>
    <dgm:cxn modelId="{0E98A2BE-B793-4DD3-9059-CEA1856E0782}" type="presParOf" srcId="{0088C1F1-C28F-475E-BED5-A22CADB75BB9}" destId="{B44CD719-F40B-4E44-AEE8-DBD94C207A55}" srcOrd="17" destOrd="0" presId="urn:microsoft.com/office/officeart/2005/8/layout/default"/>
    <dgm:cxn modelId="{A3D7CD5A-0D99-4B64-A372-83D305CC37C8}" type="presParOf" srcId="{0088C1F1-C28F-475E-BED5-A22CADB75BB9}" destId="{E55847E3-0D1C-4FCD-A01C-A012B926E721}" srcOrd="18" destOrd="0" presId="urn:microsoft.com/office/officeart/2005/8/layout/default"/>
    <dgm:cxn modelId="{C68708BB-9BD4-40C1-A703-E1B5251285FE}" type="presParOf" srcId="{0088C1F1-C28F-475E-BED5-A22CADB75BB9}" destId="{C8DD24C5-4179-4CAB-A8F1-70BBB19EF763}" srcOrd="19" destOrd="0" presId="urn:microsoft.com/office/officeart/2005/8/layout/default"/>
    <dgm:cxn modelId="{3CD6CB0C-0E7B-45C7-8887-56AF5E563A44}" type="presParOf" srcId="{0088C1F1-C28F-475E-BED5-A22CADB75BB9}" destId="{C42229C5-A324-44E3-8D74-D0B4441C0661}" srcOrd="20" destOrd="0" presId="urn:microsoft.com/office/officeart/2005/8/layout/default"/>
    <dgm:cxn modelId="{B119DAC7-DC61-4EC1-AA56-BC7405400A26}" type="presParOf" srcId="{0088C1F1-C28F-475E-BED5-A22CADB75BB9}" destId="{9A9BC42A-205F-4DAC-B048-631374937B60}" srcOrd="21" destOrd="0" presId="urn:microsoft.com/office/officeart/2005/8/layout/default"/>
    <dgm:cxn modelId="{243EF8CB-AA9B-4116-A147-FD24183EFBBC}" type="presParOf" srcId="{0088C1F1-C28F-475E-BED5-A22CADB75BB9}" destId="{54E0F7C8-3FBE-424F-9BE9-46258A544961}" srcOrd="22" destOrd="0" presId="urn:microsoft.com/office/officeart/2005/8/layout/default"/>
    <dgm:cxn modelId="{3AB52E40-EBB2-4AAD-9F8E-463238B1C4FE}" type="presParOf" srcId="{0088C1F1-C28F-475E-BED5-A22CADB75BB9}" destId="{EF50C28C-57FC-4751-A288-F41E5DC35C8D}" srcOrd="23" destOrd="0" presId="urn:microsoft.com/office/officeart/2005/8/layout/default"/>
    <dgm:cxn modelId="{94CE71F7-1411-4CB4-AB6F-86B805E88867}" type="presParOf" srcId="{0088C1F1-C28F-475E-BED5-A22CADB75BB9}" destId="{49DD4A1A-BEEF-404A-80F7-AF16282C6E75}" srcOrd="24" destOrd="0" presId="urn:microsoft.com/office/officeart/2005/8/layout/default"/>
    <dgm:cxn modelId="{53AD2B28-0A96-4E80-AF9B-047D0A0347D9}" type="presParOf" srcId="{0088C1F1-C28F-475E-BED5-A22CADB75BB9}" destId="{9F707D13-CB9B-4686-BF43-B9C8AD8663F9}" srcOrd="25" destOrd="0" presId="urn:microsoft.com/office/officeart/2005/8/layout/default"/>
    <dgm:cxn modelId="{ED30439F-266F-454C-ABC8-78E52ABB1F32}" type="presParOf" srcId="{0088C1F1-C28F-475E-BED5-A22CADB75BB9}" destId="{55A4E322-B185-44C3-A7F9-34CD34EE63AD}" srcOrd="26" destOrd="0" presId="urn:microsoft.com/office/officeart/2005/8/layout/default"/>
    <dgm:cxn modelId="{2B903923-89A6-4927-BA0A-38FC7A259A44}" type="presParOf" srcId="{0088C1F1-C28F-475E-BED5-A22CADB75BB9}" destId="{B905CC95-D9ED-43D3-BC20-E37AC0F58E2C}" srcOrd="27" destOrd="0" presId="urn:microsoft.com/office/officeart/2005/8/layout/default"/>
    <dgm:cxn modelId="{B02302DF-AF77-4EB9-B174-216EB3CD6889}" type="presParOf" srcId="{0088C1F1-C28F-475E-BED5-A22CADB75BB9}" destId="{8EAB78C1-4778-4CCF-8F53-50B8D5C2AE00}" srcOrd="28" destOrd="0" presId="urn:microsoft.com/office/officeart/2005/8/layout/default"/>
    <dgm:cxn modelId="{7BA3BE10-1EF7-40AD-8598-6E2DC90C9E71}" type="presParOf" srcId="{0088C1F1-C28F-475E-BED5-A22CADB75BB9}" destId="{EBD1F900-9E94-4118-803F-3E2B9DA374C8}" srcOrd="29" destOrd="0" presId="urn:microsoft.com/office/officeart/2005/8/layout/default"/>
    <dgm:cxn modelId="{95C0166E-8CD1-4F81-A63C-0CA34181A205}" type="presParOf" srcId="{0088C1F1-C28F-475E-BED5-A22CADB75BB9}" destId="{A450AE9A-23F1-4536-B5CD-51CF6A735DBE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9FDF65C7-E81B-4AD3-9CB2-F194C2606256}">
      <dgm:prSet/>
      <dgm:spPr/>
      <dgm:t>
        <a:bodyPr/>
        <a:lstStyle/>
        <a:p>
          <a:r>
            <a:rPr lang="en-GB" dirty="0" err="1"/>
            <a:t>Sensus</a:t>
          </a:r>
          <a:r>
            <a:rPr lang="en-GB" dirty="0"/>
            <a:t> </a:t>
          </a:r>
          <a:r>
            <a:rPr lang="en-GB" dirty="0" err="1"/>
            <a:t>Divinitas</a:t>
          </a:r>
          <a:endParaRPr lang="en-GB" dirty="0"/>
        </a:p>
      </dgm:t>
    </dgm:pt>
    <dgm:pt modelId="{D9411289-33B5-4F67-9BFD-5667CAFA85F9}" type="parTrans" cxnId="{32B74DA4-09B2-4FDD-AF28-070A6061F28A}">
      <dgm:prSet/>
      <dgm:spPr/>
      <dgm:t>
        <a:bodyPr/>
        <a:lstStyle/>
        <a:p>
          <a:endParaRPr lang="en-GB"/>
        </a:p>
      </dgm:t>
    </dgm:pt>
    <dgm:pt modelId="{DB375FD5-9399-4B9A-B922-A2D7178FFB9A}" type="sibTrans" cxnId="{32B74DA4-09B2-4FDD-AF28-070A6061F28A}">
      <dgm:prSet/>
      <dgm:spPr/>
      <dgm:t>
        <a:bodyPr/>
        <a:lstStyle/>
        <a:p>
          <a:endParaRPr lang="en-GB"/>
        </a:p>
      </dgm:t>
    </dgm:pt>
    <dgm:pt modelId="{C91AEBBA-7F54-4302-81A0-C6C1A5516ABB}">
      <dgm:prSet/>
      <dgm:spPr/>
      <dgm:t>
        <a:bodyPr/>
        <a:lstStyle/>
        <a:p>
          <a:r>
            <a:rPr lang="en-GB" dirty="0"/>
            <a:t>Faith</a:t>
          </a:r>
        </a:p>
      </dgm:t>
    </dgm:pt>
    <dgm:pt modelId="{0458B275-33E6-4AD4-8A70-675F587EFD3D}" type="parTrans" cxnId="{AD543E64-D2A0-4630-8202-B0E73244B4E4}">
      <dgm:prSet/>
      <dgm:spPr/>
      <dgm:t>
        <a:bodyPr/>
        <a:lstStyle/>
        <a:p>
          <a:endParaRPr lang="en-GB"/>
        </a:p>
      </dgm:t>
    </dgm:pt>
    <dgm:pt modelId="{EE57C06D-27BE-4E1C-B9DD-8AE47FB5DC15}" type="sibTrans" cxnId="{AD543E64-D2A0-4630-8202-B0E73244B4E4}">
      <dgm:prSet/>
      <dgm:spPr/>
      <dgm:t>
        <a:bodyPr/>
        <a:lstStyle/>
        <a:p>
          <a:endParaRPr lang="en-GB"/>
        </a:p>
      </dgm:t>
    </dgm:pt>
    <dgm:pt modelId="{F0BA2F6F-2A69-47EB-B754-E56804D8E63B}">
      <dgm:prSet/>
      <dgm:spPr/>
      <dgm:t>
        <a:bodyPr/>
        <a:lstStyle/>
        <a:p>
          <a:r>
            <a:rPr lang="en-GB" dirty="0"/>
            <a:t>Empiricism</a:t>
          </a:r>
        </a:p>
      </dgm:t>
    </dgm:pt>
    <dgm:pt modelId="{4FEC8A21-35C2-4DBA-BBCD-062C9BADF403}" type="parTrans" cxnId="{41F22370-0241-4326-AD95-8DF9A65D7BE9}">
      <dgm:prSet/>
      <dgm:spPr/>
      <dgm:t>
        <a:bodyPr/>
        <a:lstStyle/>
        <a:p>
          <a:endParaRPr lang="en-GB"/>
        </a:p>
      </dgm:t>
    </dgm:pt>
    <dgm:pt modelId="{A6448090-8366-4449-B21F-37DEA0D96F57}" type="sibTrans" cxnId="{41F22370-0241-4326-AD95-8DF9A65D7BE9}">
      <dgm:prSet/>
      <dgm:spPr/>
      <dgm:t>
        <a:bodyPr/>
        <a:lstStyle/>
        <a:p>
          <a:endParaRPr lang="en-GB"/>
        </a:p>
      </dgm:t>
    </dgm:pt>
    <dgm:pt modelId="{25FAD334-57A6-4626-AE20-D011400BB249}">
      <dgm:prSet/>
      <dgm:spPr/>
      <dgm:t>
        <a:bodyPr/>
        <a:lstStyle/>
        <a:p>
          <a:r>
            <a:rPr lang="en-GB" dirty="0"/>
            <a:t>Natural Theology</a:t>
          </a:r>
        </a:p>
      </dgm:t>
    </dgm:pt>
    <dgm:pt modelId="{81948064-FBC5-451B-8D8A-A512FDD0AF62}" type="parTrans" cxnId="{271DBC56-8976-4209-A89C-1CDF795FB732}">
      <dgm:prSet/>
      <dgm:spPr/>
      <dgm:t>
        <a:bodyPr/>
        <a:lstStyle/>
        <a:p>
          <a:endParaRPr lang="en-GB"/>
        </a:p>
      </dgm:t>
    </dgm:pt>
    <dgm:pt modelId="{A7622B1D-E99B-46D1-B2A5-563A93FB32BE}" type="sibTrans" cxnId="{271DBC56-8976-4209-A89C-1CDF795FB732}">
      <dgm:prSet/>
      <dgm:spPr/>
      <dgm:t>
        <a:bodyPr/>
        <a:lstStyle/>
        <a:p>
          <a:endParaRPr lang="en-GB"/>
        </a:p>
      </dgm:t>
    </dgm:pt>
    <dgm:pt modelId="{57BE7C03-5A69-4A1F-B996-53FA50B09A12}">
      <dgm:prSet/>
      <dgm:spPr/>
      <dgm:t>
        <a:bodyPr/>
        <a:lstStyle/>
        <a:p>
          <a:r>
            <a:rPr lang="en-GB" dirty="0"/>
            <a:t>Revelation</a:t>
          </a:r>
        </a:p>
      </dgm:t>
    </dgm:pt>
    <dgm:pt modelId="{1F4D9C6B-2A12-4B21-A408-70C21C3AD8C0}" type="parTrans" cxnId="{B059A476-2060-4C59-8180-B0C2E4649C0A}">
      <dgm:prSet/>
      <dgm:spPr/>
      <dgm:t>
        <a:bodyPr/>
        <a:lstStyle/>
        <a:p>
          <a:endParaRPr lang="en-GB"/>
        </a:p>
      </dgm:t>
    </dgm:pt>
    <dgm:pt modelId="{2821AF92-16F4-4E44-84C4-F48E8E12C255}" type="sibTrans" cxnId="{B059A476-2060-4C59-8180-B0C2E4649C0A}">
      <dgm:prSet/>
      <dgm:spPr/>
      <dgm:t>
        <a:bodyPr/>
        <a:lstStyle/>
        <a:p>
          <a:endParaRPr lang="en-GB"/>
        </a:p>
      </dgm:t>
    </dgm:pt>
    <dgm:pt modelId="{3F4A05A5-0485-4F0D-94A9-25A1041D0A22}">
      <dgm:prSet/>
      <dgm:spPr/>
      <dgm:t>
        <a:bodyPr/>
        <a:lstStyle/>
        <a:p>
          <a:r>
            <a:rPr lang="en-GB" dirty="0"/>
            <a:t>Immediate Revelation</a:t>
          </a:r>
        </a:p>
      </dgm:t>
    </dgm:pt>
    <dgm:pt modelId="{82CA4E32-0431-424F-8A94-2E44520FEC7B}" type="parTrans" cxnId="{2543042F-0873-4F9A-A89D-7265376C4E4C}">
      <dgm:prSet/>
      <dgm:spPr/>
      <dgm:t>
        <a:bodyPr/>
        <a:lstStyle/>
        <a:p>
          <a:endParaRPr lang="en-GB"/>
        </a:p>
      </dgm:t>
    </dgm:pt>
    <dgm:pt modelId="{1114AC5C-73EC-4713-995B-B4C026B6E177}" type="sibTrans" cxnId="{2543042F-0873-4F9A-A89D-7265376C4E4C}">
      <dgm:prSet/>
      <dgm:spPr/>
      <dgm:t>
        <a:bodyPr/>
        <a:lstStyle/>
        <a:p>
          <a:endParaRPr lang="en-GB"/>
        </a:p>
      </dgm:t>
    </dgm:pt>
    <dgm:pt modelId="{0626D057-7E72-4ABB-9430-5F9F26C03096}">
      <dgm:prSet/>
      <dgm:spPr/>
      <dgm:t>
        <a:bodyPr/>
        <a:lstStyle/>
        <a:p>
          <a:r>
            <a:rPr lang="en-GB" dirty="0"/>
            <a:t>Mediate Revelation</a:t>
          </a:r>
        </a:p>
      </dgm:t>
    </dgm:pt>
    <dgm:pt modelId="{6ECF1369-CDF5-40CC-A099-923E19C2B79B}" type="parTrans" cxnId="{D17B2BD9-8E6D-48A1-9BC7-5896850BAB00}">
      <dgm:prSet/>
      <dgm:spPr/>
      <dgm:t>
        <a:bodyPr/>
        <a:lstStyle/>
        <a:p>
          <a:endParaRPr lang="en-GB"/>
        </a:p>
      </dgm:t>
    </dgm:pt>
    <dgm:pt modelId="{51E1BD7C-2970-4C70-B2C4-6F6211942104}" type="sibTrans" cxnId="{D17B2BD9-8E6D-48A1-9BC7-5896850BAB00}">
      <dgm:prSet/>
      <dgm:spPr/>
      <dgm:t>
        <a:bodyPr/>
        <a:lstStyle/>
        <a:p>
          <a:endParaRPr lang="en-GB"/>
        </a:p>
      </dgm:t>
    </dgm:pt>
    <dgm:pt modelId="{7DE1DBA0-4845-4ED4-9D04-C56FC1473640}">
      <dgm:prSet/>
      <dgm:spPr/>
      <dgm:t>
        <a:bodyPr/>
        <a:lstStyle/>
        <a:p>
          <a:r>
            <a:rPr lang="en-GB" dirty="0"/>
            <a:t>Grace</a:t>
          </a:r>
        </a:p>
      </dgm:t>
    </dgm:pt>
    <dgm:pt modelId="{E222F965-1BF7-4191-A266-690C301EC804}" type="parTrans" cxnId="{EADF924B-C8A1-4125-AC3F-7C2C49467BB9}">
      <dgm:prSet/>
      <dgm:spPr/>
      <dgm:t>
        <a:bodyPr/>
        <a:lstStyle/>
        <a:p>
          <a:endParaRPr lang="en-GB"/>
        </a:p>
      </dgm:t>
    </dgm:pt>
    <dgm:pt modelId="{1F26417B-1084-4C0F-8D72-555067001F45}" type="sibTrans" cxnId="{EADF924B-C8A1-4125-AC3F-7C2C49467BB9}">
      <dgm:prSet/>
      <dgm:spPr/>
      <dgm:t>
        <a:bodyPr/>
        <a:lstStyle/>
        <a:p>
          <a:endParaRPr lang="en-GB"/>
        </a:p>
      </dgm:t>
    </dgm:pt>
    <dgm:pt modelId="{FA20113E-09C9-4FB2-8E02-C002E8D381E6}">
      <dgm:prSet/>
      <dgm:spPr/>
      <dgm:t>
        <a:bodyPr/>
        <a:lstStyle/>
        <a:p>
          <a:r>
            <a:rPr lang="en-GB" dirty="0"/>
            <a:t>Wisdom Literature</a:t>
          </a:r>
        </a:p>
      </dgm:t>
    </dgm:pt>
    <dgm:pt modelId="{1EEAB85D-243E-4CCF-ACF1-5C372128487C}" type="parTrans" cxnId="{5F5DE3FC-03AF-40E8-ABB9-78087BDE8AEB}">
      <dgm:prSet/>
      <dgm:spPr/>
      <dgm:t>
        <a:bodyPr/>
        <a:lstStyle/>
        <a:p>
          <a:endParaRPr lang="en-GB"/>
        </a:p>
      </dgm:t>
    </dgm:pt>
    <dgm:pt modelId="{404A09F1-81FA-4977-9B82-F4F10D9B4870}" type="sibTrans" cxnId="{5F5DE3FC-03AF-40E8-ABB9-78087BDE8AEB}">
      <dgm:prSet/>
      <dgm:spPr/>
      <dgm:t>
        <a:bodyPr/>
        <a:lstStyle/>
        <a:p>
          <a:endParaRPr lang="en-GB"/>
        </a:p>
      </dgm:t>
    </dgm:pt>
    <dgm:pt modelId="{27D419D2-CF09-4077-B4A5-88DAD9B040CC}">
      <dgm:prSet/>
      <dgm:spPr/>
      <dgm:t>
        <a:bodyPr/>
        <a:lstStyle/>
        <a:p>
          <a:r>
            <a:rPr lang="en-GB" dirty="0"/>
            <a:t>Dawkins</a:t>
          </a:r>
        </a:p>
      </dgm:t>
    </dgm:pt>
    <dgm:pt modelId="{50B877A1-B93A-41D9-B597-F4CF2743EE11}" type="parTrans" cxnId="{74F6ADE4-8D34-4CB6-8304-10454B06A260}">
      <dgm:prSet/>
      <dgm:spPr/>
      <dgm:t>
        <a:bodyPr/>
        <a:lstStyle/>
        <a:p>
          <a:endParaRPr lang="en-GB"/>
        </a:p>
      </dgm:t>
    </dgm:pt>
    <dgm:pt modelId="{554C52B5-58D5-4FAD-9C7D-A044FC6922D1}" type="sibTrans" cxnId="{74F6ADE4-8D34-4CB6-8304-10454B06A260}">
      <dgm:prSet/>
      <dgm:spPr/>
      <dgm:t>
        <a:bodyPr/>
        <a:lstStyle/>
        <a:p>
          <a:endParaRPr lang="en-GB"/>
        </a:p>
      </dgm:t>
    </dgm:pt>
    <dgm:pt modelId="{3491C678-007B-46BC-9152-103805A7E58B}">
      <dgm:prSet/>
      <dgm:spPr/>
      <dgm:t>
        <a:bodyPr/>
        <a:lstStyle/>
        <a:p>
          <a:r>
            <a:rPr lang="en-GB" dirty="0"/>
            <a:t>Paul</a:t>
          </a:r>
        </a:p>
      </dgm:t>
    </dgm:pt>
    <dgm:pt modelId="{676DC217-E8F7-4519-B92F-1D135D6A5AA2}" type="parTrans" cxnId="{8B16F089-0D43-4591-96E9-E98DC32054D3}">
      <dgm:prSet/>
      <dgm:spPr/>
      <dgm:t>
        <a:bodyPr/>
        <a:lstStyle/>
        <a:p>
          <a:endParaRPr lang="en-GB"/>
        </a:p>
      </dgm:t>
    </dgm:pt>
    <dgm:pt modelId="{000C40D1-EDB0-44FB-837A-C03167D1F85D}" type="sibTrans" cxnId="{8B16F089-0D43-4591-96E9-E98DC32054D3}">
      <dgm:prSet/>
      <dgm:spPr/>
      <dgm:t>
        <a:bodyPr/>
        <a:lstStyle/>
        <a:p>
          <a:endParaRPr lang="en-GB"/>
        </a:p>
      </dgm:t>
    </dgm:pt>
    <dgm:pt modelId="{389A16A1-3C75-4472-9FA4-A7FAB47511C8}">
      <dgm:prSet/>
      <dgm:spPr/>
      <dgm:t>
        <a:bodyPr/>
        <a:lstStyle/>
        <a:p>
          <a:r>
            <a:rPr lang="en-GB" dirty="0"/>
            <a:t>Barth</a:t>
          </a:r>
        </a:p>
      </dgm:t>
    </dgm:pt>
    <dgm:pt modelId="{54BE0240-31B8-4AA7-A455-A429E247A6B6}" type="parTrans" cxnId="{35EB5983-E7E1-4050-B3BB-0914F44EABDC}">
      <dgm:prSet/>
      <dgm:spPr/>
      <dgm:t>
        <a:bodyPr/>
        <a:lstStyle/>
        <a:p>
          <a:endParaRPr lang="en-GB"/>
        </a:p>
      </dgm:t>
    </dgm:pt>
    <dgm:pt modelId="{F8A78048-523D-4ABB-BE4C-4A9D1692A2CE}" type="sibTrans" cxnId="{35EB5983-E7E1-4050-B3BB-0914F44EABDC}">
      <dgm:prSet/>
      <dgm:spPr/>
      <dgm:t>
        <a:bodyPr/>
        <a:lstStyle/>
        <a:p>
          <a:endParaRPr lang="en-GB"/>
        </a:p>
      </dgm:t>
    </dgm:pt>
    <dgm:pt modelId="{E5FA3ED4-1D5A-470C-B699-D396A4EB3AAB}">
      <dgm:prSet/>
      <dgm:spPr/>
      <dgm:t>
        <a:bodyPr/>
        <a:lstStyle/>
        <a:p>
          <a:r>
            <a:rPr lang="en-GB" dirty="0"/>
            <a:t>Kierkegaard's Leap of Faith</a:t>
          </a:r>
        </a:p>
      </dgm:t>
    </dgm:pt>
    <dgm:pt modelId="{754A8DF7-01D6-4FA0-BAC3-B5EBEE9EA423}" type="parTrans" cxnId="{83A0D4FB-98CD-47F5-B413-A267B1DC997F}">
      <dgm:prSet/>
      <dgm:spPr/>
      <dgm:t>
        <a:bodyPr/>
        <a:lstStyle/>
        <a:p>
          <a:endParaRPr lang="en-GB"/>
        </a:p>
      </dgm:t>
    </dgm:pt>
    <dgm:pt modelId="{FD28821F-86BE-47E3-B8E4-03B58A25FC5F}" type="sibTrans" cxnId="{83A0D4FB-98CD-47F5-B413-A267B1DC997F}">
      <dgm:prSet/>
      <dgm:spPr/>
      <dgm:t>
        <a:bodyPr/>
        <a:lstStyle/>
        <a:p>
          <a:endParaRPr lang="en-GB"/>
        </a:p>
      </dgm:t>
    </dgm:pt>
    <dgm:pt modelId="{1F949480-6448-492C-ABED-347898B3DA7A}">
      <dgm:prSet/>
      <dgm:spPr/>
      <dgm:t>
        <a:bodyPr/>
        <a:lstStyle/>
        <a:p>
          <a:r>
            <a:rPr lang="en-GB" dirty="0"/>
            <a:t>Calvin</a:t>
          </a:r>
        </a:p>
      </dgm:t>
    </dgm:pt>
    <dgm:pt modelId="{BCBF710A-4606-4F8A-90B3-8DF65A6FBD6D}" type="parTrans" cxnId="{63508E14-3E45-40C5-A213-F4D05F403A33}">
      <dgm:prSet/>
      <dgm:spPr/>
      <dgm:t>
        <a:bodyPr/>
        <a:lstStyle/>
        <a:p>
          <a:endParaRPr lang="en-GB"/>
        </a:p>
      </dgm:t>
    </dgm:pt>
    <dgm:pt modelId="{CEC40DD0-4FEF-4BC8-9B05-8E850A7F310E}" type="sibTrans" cxnId="{63508E14-3E45-40C5-A213-F4D05F403A33}">
      <dgm:prSet/>
      <dgm:spPr/>
      <dgm:t>
        <a:bodyPr/>
        <a:lstStyle/>
        <a:p>
          <a:endParaRPr lang="en-GB"/>
        </a:p>
      </dgm:t>
    </dgm:pt>
    <dgm:pt modelId="{3E4B17E7-FFCD-4B9A-8D80-245083E6B330}">
      <dgm:prSet/>
      <dgm:spPr/>
      <dgm:t>
        <a:bodyPr/>
        <a:lstStyle/>
        <a:p>
          <a:r>
            <a:rPr lang="en-GB" dirty="0"/>
            <a:t>Fideism</a:t>
          </a:r>
        </a:p>
      </dgm:t>
    </dgm:pt>
    <dgm:pt modelId="{42AE8EE5-76FE-411E-955F-D45A9078CFF0}" type="parTrans" cxnId="{40F255AE-82AE-4EDA-8D6E-CBFA71257CA1}">
      <dgm:prSet/>
      <dgm:spPr/>
      <dgm:t>
        <a:bodyPr/>
        <a:lstStyle/>
        <a:p>
          <a:endParaRPr lang="en-GB"/>
        </a:p>
      </dgm:t>
    </dgm:pt>
    <dgm:pt modelId="{3CC5379C-51D9-45BB-B7E7-4D0A8B7D92BD}" type="sibTrans" cxnId="{40F255AE-82AE-4EDA-8D6E-CBFA71257CA1}">
      <dgm:prSet/>
      <dgm:spPr/>
      <dgm:t>
        <a:bodyPr/>
        <a:lstStyle/>
        <a:p>
          <a:endParaRPr lang="en-GB"/>
        </a:p>
      </dgm:t>
    </dgm:pt>
    <dgm:pt modelId="{28044FF4-9665-42A6-BEE8-8A8C6B80413B}">
      <dgm:prSet/>
      <dgm:spPr/>
      <dgm:t>
        <a:bodyPr/>
        <a:lstStyle/>
        <a:p>
          <a:r>
            <a:rPr lang="en-GB" dirty="0"/>
            <a:t>First Vatican Council</a:t>
          </a:r>
        </a:p>
      </dgm:t>
    </dgm:pt>
    <dgm:pt modelId="{19B3EA46-884E-4E97-B840-3E763CA20164}" type="parTrans" cxnId="{EF16B8B1-9E30-4493-B950-CB5376E95E7D}">
      <dgm:prSet/>
      <dgm:spPr/>
      <dgm:t>
        <a:bodyPr/>
        <a:lstStyle/>
        <a:p>
          <a:endParaRPr lang="en-GB"/>
        </a:p>
      </dgm:t>
    </dgm:pt>
    <dgm:pt modelId="{49E9E039-AAF7-46B5-A105-AA09CEB27756}" type="sibTrans" cxnId="{EF16B8B1-9E30-4493-B950-CB5376E95E7D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BC7C0474-3157-4F93-96C1-20AAF5645137}" type="pres">
      <dgm:prSet presAssocID="{9FDF65C7-E81B-4AD3-9CB2-F194C2606256}" presName="node" presStyleLbl="node1" presStyleIdx="0" presStyleCnt="16">
        <dgm:presLayoutVars>
          <dgm:bulletEnabled val="1"/>
        </dgm:presLayoutVars>
      </dgm:prSet>
      <dgm:spPr/>
    </dgm:pt>
    <dgm:pt modelId="{69F9238B-F0D0-45B5-8CF5-E8A53E398197}" type="pres">
      <dgm:prSet presAssocID="{DB375FD5-9399-4B9A-B922-A2D7178FFB9A}" presName="sibTrans" presStyleCnt="0"/>
      <dgm:spPr/>
    </dgm:pt>
    <dgm:pt modelId="{7892C39B-C86C-40A7-BDAA-41D929DC81E2}" type="pres">
      <dgm:prSet presAssocID="{C91AEBBA-7F54-4302-81A0-C6C1A5516ABB}" presName="node" presStyleLbl="node1" presStyleIdx="1" presStyleCnt="16">
        <dgm:presLayoutVars>
          <dgm:bulletEnabled val="1"/>
        </dgm:presLayoutVars>
      </dgm:prSet>
      <dgm:spPr/>
    </dgm:pt>
    <dgm:pt modelId="{C6E47F22-F8F2-4A5A-9B32-2126B884F8E2}" type="pres">
      <dgm:prSet presAssocID="{EE57C06D-27BE-4E1C-B9DD-8AE47FB5DC15}" presName="sibTrans" presStyleCnt="0"/>
      <dgm:spPr/>
    </dgm:pt>
    <dgm:pt modelId="{04B606AF-704B-49E8-BFFC-1941CD1AA9BF}" type="pres">
      <dgm:prSet presAssocID="{F0BA2F6F-2A69-47EB-B754-E56804D8E63B}" presName="node" presStyleLbl="node1" presStyleIdx="2" presStyleCnt="16">
        <dgm:presLayoutVars>
          <dgm:bulletEnabled val="1"/>
        </dgm:presLayoutVars>
      </dgm:prSet>
      <dgm:spPr/>
    </dgm:pt>
    <dgm:pt modelId="{1C848C7C-1201-4008-BEB3-93B74872E171}" type="pres">
      <dgm:prSet presAssocID="{A6448090-8366-4449-B21F-37DEA0D96F57}" presName="sibTrans" presStyleCnt="0"/>
      <dgm:spPr/>
    </dgm:pt>
    <dgm:pt modelId="{60B42598-A678-4422-8C90-43D75A6D3E25}" type="pres">
      <dgm:prSet presAssocID="{25FAD334-57A6-4626-AE20-D011400BB249}" presName="node" presStyleLbl="node1" presStyleIdx="3" presStyleCnt="16">
        <dgm:presLayoutVars>
          <dgm:bulletEnabled val="1"/>
        </dgm:presLayoutVars>
      </dgm:prSet>
      <dgm:spPr/>
    </dgm:pt>
    <dgm:pt modelId="{30446647-12E8-4242-BF42-BA4CB5B67A51}" type="pres">
      <dgm:prSet presAssocID="{A7622B1D-E99B-46D1-B2A5-563A93FB32BE}" presName="sibTrans" presStyleCnt="0"/>
      <dgm:spPr/>
    </dgm:pt>
    <dgm:pt modelId="{21D35E9D-A680-400A-9D06-4998E8344CD1}" type="pres">
      <dgm:prSet presAssocID="{57BE7C03-5A69-4A1F-B996-53FA50B09A12}" presName="node" presStyleLbl="node1" presStyleIdx="4" presStyleCnt="16">
        <dgm:presLayoutVars>
          <dgm:bulletEnabled val="1"/>
        </dgm:presLayoutVars>
      </dgm:prSet>
      <dgm:spPr/>
    </dgm:pt>
    <dgm:pt modelId="{1A80DCF5-DB50-494A-A0EF-7F58B1EBA890}" type="pres">
      <dgm:prSet presAssocID="{2821AF92-16F4-4E44-84C4-F48E8E12C255}" presName="sibTrans" presStyleCnt="0"/>
      <dgm:spPr/>
    </dgm:pt>
    <dgm:pt modelId="{EE4231E1-1DDA-4599-8545-430C07284F64}" type="pres">
      <dgm:prSet presAssocID="{3F4A05A5-0485-4F0D-94A9-25A1041D0A22}" presName="node" presStyleLbl="node1" presStyleIdx="5" presStyleCnt="16">
        <dgm:presLayoutVars>
          <dgm:bulletEnabled val="1"/>
        </dgm:presLayoutVars>
      </dgm:prSet>
      <dgm:spPr/>
    </dgm:pt>
    <dgm:pt modelId="{172000E2-1C9D-400A-B933-D168CCBDC24F}" type="pres">
      <dgm:prSet presAssocID="{1114AC5C-73EC-4713-995B-B4C026B6E177}" presName="sibTrans" presStyleCnt="0"/>
      <dgm:spPr/>
    </dgm:pt>
    <dgm:pt modelId="{82C54B94-B9E4-4C01-9877-7235BDB70734}" type="pres">
      <dgm:prSet presAssocID="{0626D057-7E72-4ABB-9430-5F9F26C03096}" presName="node" presStyleLbl="node1" presStyleIdx="6" presStyleCnt="16">
        <dgm:presLayoutVars>
          <dgm:bulletEnabled val="1"/>
        </dgm:presLayoutVars>
      </dgm:prSet>
      <dgm:spPr/>
    </dgm:pt>
    <dgm:pt modelId="{833FACF2-D83B-4036-916A-D98B108D2C8B}" type="pres">
      <dgm:prSet presAssocID="{51E1BD7C-2970-4C70-B2C4-6F6211942104}" presName="sibTrans" presStyleCnt="0"/>
      <dgm:spPr/>
    </dgm:pt>
    <dgm:pt modelId="{DBAC706E-4808-47DD-B23F-9A33479731E2}" type="pres">
      <dgm:prSet presAssocID="{7DE1DBA0-4845-4ED4-9D04-C56FC1473640}" presName="node" presStyleLbl="node1" presStyleIdx="7" presStyleCnt="16">
        <dgm:presLayoutVars>
          <dgm:bulletEnabled val="1"/>
        </dgm:presLayoutVars>
      </dgm:prSet>
      <dgm:spPr/>
    </dgm:pt>
    <dgm:pt modelId="{2E5B0DDE-753E-441A-9A39-05C56AE01638}" type="pres">
      <dgm:prSet presAssocID="{1F26417B-1084-4C0F-8D72-555067001F45}" presName="sibTrans" presStyleCnt="0"/>
      <dgm:spPr/>
    </dgm:pt>
    <dgm:pt modelId="{6CE95F57-41A3-41F1-8B8A-4821364A92F7}" type="pres">
      <dgm:prSet presAssocID="{FA20113E-09C9-4FB2-8E02-C002E8D381E6}" presName="node" presStyleLbl="node1" presStyleIdx="8" presStyleCnt="16">
        <dgm:presLayoutVars>
          <dgm:bulletEnabled val="1"/>
        </dgm:presLayoutVars>
      </dgm:prSet>
      <dgm:spPr/>
    </dgm:pt>
    <dgm:pt modelId="{BEF36C48-2485-4562-A7AC-EE548F24DDB7}" type="pres">
      <dgm:prSet presAssocID="{404A09F1-81FA-4977-9B82-F4F10D9B4870}" presName="sibTrans" presStyleCnt="0"/>
      <dgm:spPr/>
    </dgm:pt>
    <dgm:pt modelId="{C7595176-18E3-4AA0-8117-2566B14D0849}" type="pres">
      <dgm:prSet presAssocID="{27D419D2-CF09-4077-B4A5-88DAD9B040CC}" presName="node" presStyleLbl="node1" presStyleIdx="9" presStyleCnt="16">
        <dgm:presLayoutVars>
          <dgm:bulletEnabled val="1"/>
        </dgm:presLayoutVars>
      </dgm:prSet>
      <dgm:spPr/>
    </dgm:pt>
    <dgm:pt modelId="{3F211CC6-1E09-4D78-AF3E-0C45FB2B1E49}" type="pres">
      <dgm:prSet presAssocID="{554C52B5-58D5-4FAD-9C7D-A044FC6922D1}" presName="sibTrans" presStyleCnt="0"/>
      <dgm:spPr/>
    </dgm:pt>
    <dgm:pt modelId="{37EFEF44-9DBC-4140-9997-50DE1FF5AEE2}" type="pres">
      <dgm:prSet presAssocID="{3491C678-007B-46BC-9152-103805A7E58B}" presName="node" presStyleLbl="node1" presStyleIdx="10" presStyleCnt="16">
        <dgm:presLayoutVars>
          <dgm:bulletEnabled val="1"/>
        </dgm:presLayoutVars>
      </dgm:prSet>
      <dgm:spPr/>
    </dgm:pt>
    <dgm:pt modelId="{546CC053-7C3A-4D0F-9802-5D0C9EF83A0C}" type="pres">
      <dgm:prSet presAssocID="{000C40D1-EDB0-44FB-837A-C03167D1F85D}" presName="sibTrans" presStyleCnt="0"/>
      <dgm:spPr/>
    </dgm:pt>
    <dgm:pt modelId="{EF924B23-C425-4AA1-B728-C6CEDE13CEED}" type="pres">
      <dgm:prSet presAssocID="{389A16A1-3C75-4472-9FA4-A7FAB47511C8}" presName="node" presStyleLbl="node1" presStyleIdx="11" presStyleCnt="16">
        <dgm:presLayoutVars>
          <dgm:bulletEnabled val="1"/>
        </dgm:presLayoutVars>
      </dgm:prSet>
      <dgm:spPr/>
    </dgm:pt>
    <dgm:pt modelId="{60D00AFA-DEBD-4207-8EB3-99353C433CF9}" type="pres">
      <dgm:prSet presAssocID="{F8A78048-523D-4ABB-BE4C-4A9D1692A2CE}" presName="sibTrans" presStyleCnt="0"/>
      <dgm:spPr/>
    </dgm:pt>
    <dgm:pt modelId="{83BA23E0-307E-4AA6-B1EF-33A794E5C81D}" type="pres">
      <dgm:prSet presAssocID="{E5FA3ED4-1D5A-470C-B699-D396A4EB3AAB}" presName="node" presStyleLbl="node1" presStyleIdx="12" presStyleCnt="16">
        <dgm:presLayoutVars>
          <dgm:bulletEnabled val="1"/>
        </dgm:presLayoutVars>
      </dgm:prSet>
      <dgm:spPr/>
    </dgm:pt>
    <dgm:pt modelId="{10FA926E-B315-42A4-A254-E2D26203CC30}" type="pres">
      <dgm:prSet presAssocID="{FD28821F-86BE-47E3-B8E4-03B58A25FC5F}" presName="sibTrans" presStyleCnt="0"/>
      <dgm:spPr/>
    </dgm:pt>
    <dgm:pt modelId="{EDE5110F-9B90-4DDB-91B1-DC379B048DAB}" type="pres">
      <dgm:prSet presAssocID="{1F949480-6448-492C-ABED-347898B3DA7A}" presName="node" presStyleLbl="node1" presStyleIdx="13" presStyleCnt="16">
        <dgm:presLayoutVars>
          <dgm:bulletEnabled val="1"/>
        </dgm:presLayoutVars>
      </dgm:prSet>
      <dgm:spPr/>
    </dgm:pt>
    <dgm:pt modelId="{79D7ABF2-A233-4CFA-A37B-378684F5A95D}" type="pres">
      <dgm:prSet presAssocID="{CEC40DD0-4FEF-4BC8-9B05-8E850A7F310E}" presName="sibTrans" presStyleCnt="0"/>
      <dgm:spPr/>
    </dgm:pt>
    <dgm:pt modelId="{3FD5467B-2251-41E3-96B5-B01AB80BDE65}" type="pres">
      <dgm:prSet presAssocID="{3E4B17E7-FFCD-4B9A-8D80-245083E6B330}" presName="node" presStyleLbl="node1" presStyleIdx="14" presStyleCnt="16">
        <dgm:presLayoutVars>
          <dgm:bulletEnabled val="1"/>
        </dgm:presLayoutVars>
      </dgm:prSet>
      <dgm:spPr/>
    </dgm:pt>
    <dgm:pt modelId="{A81CB5AE-AC2A-4800-997A-98346813DB8F}" type="pres">
      <dgm:prSet presAssocID="{3CC5379C-51D9-45BB-B7E7-4D0A8B7D92BD}" presName="sibTrans" presStyleCnt="0"/>
      <dgm:spPr/>
    </dgm:pt>
    <dgm:pt modelId="{4FD250A4-D856-4FEB-919C-AA0B79A83AD1}" type="pres">
      <dgm:prSet presAssocID="{28044FF4-9665-42A6-BEE8-8A8C6B80413B}" presName="node" presStyleLbl="node1" presStyleIdx="15" presStyleCnt="16">
        <dgm:presLayoutVars>
          <dgm:bulletEnabled val="1"/>
        </dgm:presLayoutVars>
      </dgm:prSet>
      <dgm:spPr/>
    </dgm:pt>
  </dgm:ptLst>
  <dgm:cxnLst>
    <dgm:cxn modelId="{C9C3C401-A040-4BA2-88C6-BDF9A6AE3962}" type="presOf" srcId="{E5FA3ED4-1D5A-470C-B699-D396A4EB3AAB}" destId="{83BA23E0-307E-4AA6-B1EF-33A794E5C81D}" srcOrd="0" destOrd="0" presId="urn:microsoft.com/office/officeart/2005/8/layout/default"/>
    <dgm:cxn modelId="{187FC808-9C53-4803-8FA4-DF0167F29B24}" type="presOf" srcId="{57BE7C03-5A69-4A1F-B996-53FA50B09A12}" destId="{21D35E9D-A680-400A-9D06-4998E8344CD1}" srcOrd="0" destOrd="0" presId="urn:microsoft.com/office/officeart/2005/8/layout/default"/>
    <dgm:cxn modelId="{0DC76109-76EB-41A5-8BD0-FC816EFB2505}" type="presOf" srcId="{F0BA2F6F-2A69-47EB-B754-E56804D8E63B}" destId="{04B606AF-704B-49E8-BFFC-1941CD1AA9BF}" srcOrd="0" destOrd="0" presId="urn:microsoft.com/office/officeart/2005/8/layout/default"/>
    <dgm:cxn modelId="{237E040E-687C-4FF1-9AA3-19EBBF52E0DD}" type="presOf" srcId="{3491C678-007B-46BC-9152-103805A7E58B}" destId="{37EFEF44-9DBC-4140-9997-50DE1FF5AEE2}" srcOrd="0" destOrd="0" presId="urn:microsoft.com/office/officeart/2005/8/layout/default"/>
    <dgm:cxn modelId="{63508E14-3E45-40C5-A213-F4D05F403A33}" srcId="{C123B2FF-67C8-44F5-B86F-0D8925FE68BB}" destId="{1F949480-6448-492C-ABED-347898B3DA7A}" srcOrd="13" destOrd="0" parTransId="{BCBF710A-4606-4F8A-90B3-8DF65A6FBD6D}" sibTransId="{CEC40DD0-4FEF-4BC8-9B05-8E850A7F310E}"/>
    <dgm:cxn modelId="{FB3E1017-0975-4E28-8380-D3F2A6416301}" type="presOf" srcId="{3F4A05A5-0485-4F0D-94A9-25A1041D0A22}" destId="{EE4231E1-1DDA-4599-8545-430C07284F64}" srcOrd="0" destOrd="0" presId="urn:microsoft.com/office/officeart/2005/8/layout/default"/>
    <dgm:cxn modelId="{754E7220-03D5-4189-8A98-AFD9A2FCE980}" type="presOf" srcId="{389A16A1-3C75-4472-9FA4-A7FAB47511C8}" destId="{EF924B23-C425-4AA1-B728-C6CEDE13CEED}" srcOrd="0" destOrd="0" presId="urn:microsoft.com/office/officeart/2005/8/layout/default"/>
    <dgm:cxn modelId="{2543042F-0873-4F9A-A89D-7265376C4E4C}" srcId="{C123B2FF-67C8-44F5-B86F-0D8925FE68BB}" destId="{3F4A05A5-0485-4F0D-94A9-25A1041D0A22}" srcOrd="5" destOrd="0" parTransId="{82CA4E32-0431-424F-8A94-2E44520FEC7B}" sibTransId="{1114AC5C-73EC-4713-995B-B4C026B6E177}"/>
    <dgm:cxn modelId="{59E6075F-60B8-4A55-ADE0-22B25D67B8E9}" type="presOf" srcId="{1F949480-6448-492C-ABED-347898B3DA7A}" destId="{EDE5110F-9B90-4DDB-91B1-DC379B048DAB}" srcOrd="0" destOrd="0" presId="urn:microsoft.com/office/officeart/2005/8/layout/default"/>
    <dgm:cxn modelId="{AD543E64-D2A0-4630-8202-B0E73244B4E4}" srcId="{C123B2FF-67C8-44F5-B86F-0D8925FE68BB}" destId="{C91AEBBA-7F54-4302-81A0-C6C1A5516ABB}" srcOrd="1" destOrd="0" parTransId="{0458B275-33E6-4AD4-8A70-675F587EFD3D}" sibTransId="{EE57C06D-27BE-4E1C-B9DD-8AE47FB5DC15}"/>
    <dgm:cxn modelId="{EADF924B-C8A1-4125-AC3F-7C2C49467BB9}" srcId="{C123B2FF-67C8-44F5-B86F-0D8925FE68BB}" destId="{7DE1DBA0-4845-4ED4-9D04-C56FC1473640}" srcOrd="7" destOrd="0" parTransId="{E222F965-1BF7-4191-A266-690C301EC804}" sibTransId="{1F26417B-1084-4C0F-8D72-555067001F45}"/>
    <dgm:cxn modelId="{107BCB4B-2CE9-4ABE-8D9E-EEC3B6A281AB}" type="presOf" srcId="{C91AEBBA-7F54-4302-81A0-C6C1A5516ABB}" destId="{7892C39B-C86C-40A7-BDAA-41D929DC81E2}" srcOrd="0" destOrd="0" presId="urn:microsoft.com/office/officeart/2005/8/layout/default"/>
    <dgm:cxn modelId="{41F22370-0241-4326-AD95-8DF9A65D7BE9}" srcId="{C123B2FF-67C8-44F5-B86F-0D8925FE68BB}" destId="{F0BA2F6F-2A69-47EB-B754-E56804D8E63B}" srcOrd="2" destOrd="0" parTransId="{4FEC8A21-35C2-4DBA-BBCD-062C9BADF403}" sibTransId="{A6448090-8366-4449-B21F-37DEA0D96F57}"/>
    <dgm:cxn modelId="{A42A7070-14EC-485D-811E-950A6EC69A07}" type="presOf" srcId="{9FDF65C7-E81B-4AD3-9CB2-F194C2606256}" destId="{BC7C0474-3157-4F93-96C1-20AAF5645137}" srcOrd="0" destOrd="0" presId="urn:microsoft.com/office/officeart/2005/8/layout/default"/>
    <dgm:cxn modelId="{B059A476-2060-4C59-8180-B0C2E4649C0A}" srcId="{C123B2FF-67C8-44F5-B86F-0D8925FE68BB}" destId="{57BE7C03-5A69-4A1F-B996-53FA50B09A12}" srcOrd="4" destOrd="0" parTransId="{1F4D9C6B-2A12-4B21-A408-70C21C3AD8C0}" sibTransId="{2821AF92-16F4-4E44-84C4-F48E8E12C255}"/>
    <dgm:cxn modelId="{271DBC56-8976-4209-A89C-1CDF795FB732}" srcId="{C123B2FF-67C8-44F5-B86F-0D8925FE68BB}" destId="{25FAD334-57A6-4626-AE20-D011400BB249}" srcOrd="3" destOrd="0" parTransId="{81948064-FBC5-451B-8D8A-A512FDD0AF62}" sibTransId="{A7622B1D-E99B-46D1-B2A5-563A93FB32BE}"/>
    <dgm:cxn modelId="{CFDF5357-FE89-4B3A-BFF0-DAE3AA4A66D6}" type="presOf" srcId="{3E4B17E7-FFCD-4B9A-8D80-245083E6B330}" destId="{3FD5467B-2251-41E3-96B5-B01AB80BDE65}" srcOrd="0" destOrd="0" presId="urn:microsoft.com/office/officeart/2005/8/layout/default"/>
    <dgm:cxn modelId="{7F77C377-AA41-4792-A680-3BB39C94D1BC}" type="presOf" srcId="{FA20113E-09C9-4FB2-8E02-C002E8D381E6}" destId="{6CE95F57-41A3-41F1-8B8A-4821364A92F7}" srcOrd="0" destOrd="0" presId="urn:microsoft.com/office/officeart/2005/8/layout/default"/>
    <dgm:cxn modelId="{35EB5983-E7E1-4050-B3BB-0914F44EABDC}" srcId="{C123B2FF-67C8-44F5-B86F-0D8925FE68BB}" destId="{389A16A1-3C75-4472-9FA4-A7FAB47511C8}" srcOrd="11" destOrd="0" parTransId="{54BE0240-31B8-4AA7-A455-A429E247A6B6}" sibTransId="{F8A78048-523D-4ABB-BE4C-4A9D1692A2CE}"/>
    <dgm:cxn modelId="{22431687-1DC2-42A7-A8DF-72DD8F0950F5}" type="presOf" srcId="{7DE1DBA0-4845-4ED4-9D04-C56FC1473640}" destId="{DBAC706E-4808-47DD-B23F-9A33479731E2}" srcOrd="0" destOrd="0" presId="urn:microsoft.com/office/officeart/2005/8/layout/default"/>
    <dgm:cxn modelId="{8B16F089-0D43-4591-96E9-E98DC32054D3}" srcId="{C123B2FF-67C8-44F5-B86F-0D8925FE68BB}" destId="{3491C678-007B-46BC-9152-103805A7E58B}" srcOrd="10" destOrd="0" parTransId="{676DC217-E8F7-4519-B92F-1D135D6A5AA2}" sibTransId="{000C40D1-EDB0-44FB-837A-C03167D1F85D}"/>
    <dgm:cxn modelId="{32B74DA4-09B2-4FDD-AF28-070A6061F28A}" srcId="{C123B2FF-67C8-44F5-B86F-0D8925FE68BB}" destId="{9FDF65C7-E81B-4AD3-9CB2-F194C2606256}" srcOrd="0" destOrd="0" parTransId="{D9411289-33B5-4F67-9BFD-5667CAFA85F9}" sibTransId="{DB375FD5-9399-4B9A-B922-A2D7178FFB9A}"/>
    <dgm:cxn modelId="{40F255AE-82AE-4EDA-8D6E-CBFA71257CA1}" srcId="{C123B2FF-67C8-44F5-B86F-0D8925FE68BB}" destId="{3E4B17E7-FFCD-4B9A-8D80-245083E6B330}" srcOrd="14" destOrd="0" parTransId="{42AE8EE5-76FE-411E-955F-D45A9078CFF0}" sibTransId="{3CC5379C-51D9-45BB-B7E7-4D0A8B7D92BD}"/>
    <dgm:cxn modelId="{EF16B8B1-9E30-4493-B950-CB5376E95E7D}" srcId="{C123B2FF-67C8-44F5-B86F-0D8925FE68BB}" destId="{28044FF4-9665-42A6-BEE8-8A8C6B80413B}" srcOrd="15" destOrd="0" parTransId="{19B3EA46-884E-4E97-B840-3E763CA20164}" sibTransId="{49E9E039-AAF7-46B5-A105-AA09CEB27756}"/>
    <dgm:cxn modelId="{B4E283C1-2D1F-44BB-A58E-8AEDBB6A0EFB}" type="presOf" srcId="{28044FF4-9665-42A6-BEE8-8A8C6B80413B}" destId="{4FD250A4-D856-4FEB-919C-AA0B79A83AD1}" srcOrd="0" destOrd="0" presId="urn:microsoft.com/office/officeart/2005/8/layout/default"/>
    <dgm:cxn modelId="{D17B2BD9-8E6D-48A1-9BC7-5896850BAB00}" srcId="{C123B2FF-67C8-44F5-B86F-0D8925FE68BB}" destId="{0626D057-7E72-4ABB-9430-5F9F26C03096}" srcOrd="6" destOrd="0" parTransId="{6ECF1369-CDF5-40CC-A099-923E19C2B79B}" sibTransId="{51E1BD7C-2970-4C70-B2C4-6F6211942104}"/>
    <dgm:cxn modelId="{74856DD9-9407-4930-812F-451D217B2385}" type="presOf" srcId="{25FAD334-57A6-4626-AE20-D011400BB249}" destId="{60B42598-A678-4422-8C90-43D75A6D3E25}" srcOrd="0" destOrd="0" presId="urn:microsoft.com/office/officeart/2005/8/layout/default"/>
    <dgm:cxn modelId="{5CB002E4-AEE2-476F-A2A0-186D1AABAF6E}" type="presOf" srcId="{27D419D2-CF09-4077-B4A5-88DAD9B040CC}" destId="{C7595176-18E3-4AA0-8117-2566B14D0849}" srcOrd="0" destOrd="0" presId="urn:microsoft.com/office/officeart/2005/8/layout/default"/>
    <dgm:cxn modelId="{74F6ADE4-8D34-4CB6-8304-10454B06A260}" srcId="{C123B2FF-67C8-44F5-B86F-0D8925FE68BB}" destId="{27D419D2-CF09-4077-B4A5-88DAD9B040CC}" srcOrd="9" destOrd="0" parTransId="{50B877A1-B93A-41D9-B597-F4CF2743EE11}" sibTransId="{554C52B5-58D5-4FAD-9C7D-A044FC6922D1}"/>
    <dgm:cxn modelId="{5F34C5E6-2830-475D-B92F-A49979A25CBB}" type="presOf" srcId="{0626D057-7E72-4ABB-9430-5F9F26C03096}" destId="{82C54B94-B9E4-4C01-9877-7235BDB70734}" srcOrd="0" destOrd="0" presId="urn:microsoft.com/office/officeart/2005/8/layout/default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83A0D4FB-98CD-47F5-B413-A267B1DC997F}" srcId="{C123B2FF-67C8-44F5-B86F-0D8925FE68BB}" destId="{E5FA3ED4-1D5A-470C-B699-D396A4EB3AAB}" srcOrd="12" destOrd="0" parTransId="{754A8DF7-01D6-4FA0-BAC3-B5EBEE9EA423}" sibTransId="{FD28821F-86BE-47E3-B8E4-03B58A25FC5F}"/>
    <dgm:cxn modelId="{5F5DE3FC-03AF-40E8-ABB9-78087BDE8AEB}" srcId="{C123B2FF-67C8-44F5-B86F-0D8925FE68BB}" destId="{FA20113E-09C9-4FB2-8E02-C002E8D381E6}" srcOrd="8" destOrd="0" parTransId="{1EEAB85D-243E-4CCF-ACF1-5C372128487C}" sibTransId="{404A09F1-81FA-4977-9B82-F4F10D9B4870}"/>
    <dgm:cxn modelId="{EB348754-88AE-4181-873E-9960F23044D2}" type="presParOf" srcId="{0088C1F1-C28F-475E-BED5-A22CADB75BB9}" destId="{BC7C0474-3157-4F93-96C1-20AAF5645137}" srcOrd="0" destOrd="0" presId="urn:microsoft.com/office/officeart/2005/8/layout/default"/>
    <dgm:cxn modelId="{E571D9DA-C005-4434-94FD-1CA996B5D0F1}" type="presParOf" srcId="{0088C1F1-C28F-475E-BED5-A22CADB75BB9}" destId="{69F9238B-F0D0-45B5-8CF5-E8A53E398197}" srcOrd="1" destOrd="0" presId="urn:microsoft.com/office/officeart/2005/8/layout/default"/>
    <dgm:cxn modelId="{2AC545EF-78E2-4E08-9389-C58CD4FB2AEA}" type="presParOf" srcId="{0088C1F1-C28F-475E-BED5-A22CADB75BB9}" destId="{7892C39B-C86C-40A7-BDAA-41D929DC81E2}" srcOrd="2" destOrd="0" presId="urn:microsoft.com/office/officeart/2005/8/layout/default"/>
    <dgm:cxn modelId="{F33BDB81-B29A-4F6A-9CC9-21771C3456F8}" type="presParOf" srcId="{0088C1F1-C28F-475E-BED5-A22CADB75BB9}" destId="{C6E47F22-F8F2-4A5A-9B32-2126B884F8E2}" srcOrd="3" destOrd="0" presId="urn:microsoft.com/office/officeart/2005/8/layout/default"/>
    <dgm:cxn modelId="{395FF39C-524A-4DFA-93EE-93782590D757}" type="presParOf" srcId="{0088C1F1-C28F-475E-BED5-A22CADB75BB9}" destId="{04B606AF-704B-49E8-BFFC-1941CD1AA9BF}" srcOrd="4" destOrd="0" presId="urn:microsoft.com/office/officeart/2005/8/layout/default"/>
    <dgm:cxn modelId="{2F614DFD-6293-4985-A3E1-1DF80535508D}" type="presParOf" srcId="{0088C1F1-C28F-475E-BED5-A22CADB75BB9}" destId="{1C848C7C-1201-4008-BEB3-93B74872E171}" srcOrd="5" destOrd="0" presId="urn:microsoft.com/office/officeart/2005/8/layout/default"/>
    <dgm:cxn modelId="{6BDA1ADE-F65E-4684-9D1F-624C66A5E3F7}" type="presParOf" srcId="{0088C1F1-C28F-475E-BED5-A22CADB75BB9}" destId="{60B42598-A678-4422-8C90-43D75A6D3E25}" srcOrd="6" destOrd="0" presId="urn:microsoft.com/office/officeart/2005/8/layout/default"/>
    <dgm:cxn modelId="{9F372BED-DFE2-4C87-9889-687E338F2767}" type="presParOf" srcId="{0088C1F1-C28F-475E-BED5-A22CADB75BB9}" destId="{30446647-12E8-4242-BF42-BA4CB5B67A51}" srcOrd="7" destOrd="0" presId="urn:microsoft.com/office/officeart/2005/8/layout/default"/>
    <dgm:cxn modelId="{D515B007-3E1A-40BB-B88E-4D60E204B27F}" type="presParOf" srcId="{0088C1F1-C28F-475E-BED5-A22CADB75BB9}" destId="{21D35E9D-A680-400A-9D06-4998E8344CD1}" srcOrd="8" destOrd="0" presId="urn:microsoft.com/office/officeart/2005/8/layout/default"/>
    <dgm:cxn modelId="{5AF02777-AF22-43B8-A8CA-D0170F17D583}" type="presParOf" srcId="{0088C1F1-C28F-475E-BED5-A22CADB75BB9}" destId="{1A80DCF5-DB50-494A-A0EF-7F58B1EBA890}" srcOrd="9" destOrd="0" presId="urn:microsoft.com/office/officeart/2005/8/layout/default"/>
    <dgm:cxn modelId="{F546A730-1734-42F3-A55D-79DAB5CED225}" type="presParOf" srcId="{0088C1F1-C28F-475E-BED5-A22CADB75BB9}" destId="{EE4231E1-1DDA-4599-8545-430C07284F64}" srcOrd="10" destOrd="0" presId="urn:microsoft.com/office/officeart/2005/8/layout/default"/>
    <dgm:cxn modelId="{4059C02F-2CFB-402A-BF2D-24296A8E345C}" type="presParOf" srcId="{0088C1F1-C28F-475E-BED5-A22CADB75BB9}" destId="{172000E2-1C9D-400A-B933-D168CCBDC24F}" srcOrd="11" destOrd="0" presId="urn:microsoft.com/office/officeart/2005/8/layout/default"/>
    <dgm:cxn modelId="{3C378228-C41D-488A-A520-209F86BE26C8}" type="presParOf" srcId="{0088C1F1-C28F-475E-BED5-A22CADB75BB9}" destId="{82C54B94-B9E4-4C01-9877-7235BDB70734}" srcOrd="12" destOrd="0" presId="urn:microsoft.com/office/officeart/2005/8/layout/default"/>
    <dgm:cxn modelId="{8A784440-4ADA-4537-8457-85BA3C3EF3F5}" type="presParOf" srcId="{0088C1F1-C28F-475E-BED5-A22CADB75BB9}" destId="{833FACF2-D83B-4036-916A-D98B108D2C8B}" srcOrd="13" destOrd="0" presId="urn:microsoft.com/office/officeart/2005/8/layout/default"/>
    <dgm:cxn modelId="{191C6039-C986-4873-A986-DFFC0B003E8A}" type="presParOf" srcId="{0088C1F1-C28F-475E-BED5-A22CADB75BB9}" destId="{DBAC706E-4808-47DD-B23F-9A33479731E2}" srcOrd="14" destOrd="0" presId="urn:microsoft.com/office/officeart/2005/8/layout/default"/>
    <dgm:cxn modelId="{D4036A93-C84F-4981-B535-92A8AE5921C3}" type="presParOf" srcId="{0088C1F1-C28F-475E-BED5-A22CADB75BB9}" destId="{2E5B0DDE-753E-441A-9A39-05C56AE01638}" srcOrd="15" destOrd="0" presId="urn:microsoft.com/office/officeart/2005/8/layout/default"/>
    <dgm:cxn modelId="{E621F404-61CE-40CA-8323-766083E25067}" type="presParOf" srcId="{0088C1F1-C28F-475E-BED5-A22CADB75BB9}" destId="{6CE95F57-41A3-41F1-8B8A-4821364A92F7}" srcOrd="16" destOrd="0" presId="urn:microsoft.com/office/officeart/2005/8/layout/default"/>
    <dgm:cxn modelId="{01EEA651-D2B1-4DB9-95B6-AAB89EC4E0AD}" type="presParOf" srcId="{0088C1F1-C28F-475E-BED5-A22CADB75BB9}" destId="{BEF36C48-2485-4562-A7AC-EE548F24DDB7}" srcOrd="17" destOrd="0" presId="urn:microsoft.com/office/officeart/2005/8/layout/default"/>
    <dgm:cxn modelId="{A9ABD764-0F69-4CC9-8D7A-A7C84C704DE3}" type="presParOf" srcId="{0088C1F1-C28F-475E-BED5-A22CADB75BB9}" destId="{C7595176-18E3-4AA0-8117-2566B14D0849}" srcOrd="18" destOrd="0" presId="urn:microsoft.com/office/officeart/2005/8/layout/default"/>
    <dgm:cxn modelId="{44EAC43E-9185-46E8-845A-33BC81876A27}" type="presParOf" srcId="{0088C1F1-C28F-475E-BED5-A22CADB75BB9}" destId="{3F211CC6-1E09-4D78-AF3E-0C45FB2B1E49}" srcOrd="19" destOrd="0" presId="urn:microsoft.com/office/officeart/2005/8/layout/default"/>
    <dgm:cxn modelId="{85EE3239-21C2-41CB-8430-B824D46D9725}" type="presParOf" srcId="{0088C1F1-C28F-475E-BED5-A22CADB75BB9}" destId="{37EFEF44-9DBC-4140-9997-50DE1FF5AEE2}" srcOrd="20" destOrd="0" presId="urn:microsoft.com/office/officeart/2005/8/layout/default"/>
    <dgm:cxn modelId="{F42CE397-4EC0-47F2-83EC-138ABBB0C9D4}" type="presParOf" srcId="{0088C1F1-C28F-475E-BED5-A22CADB75BB9}" destId="{546CC053-7C3A-4D0F-9802-5D0C9EF83A0C}" srcOrd="21" destOrd="0" presId="urn:microsoft.com/office/officeart/2005/8/layout/default"/>
    <dgm:cxn modelId="{7092528E-F632-42F6-9ED9-21ABBFF51824}" type="presParOf" srcId="{0088C1F1-C28F-475E-BED5-A22CADB75BB9}" destId="{EF924B23-C425-4AA1-B728-C6CEDE13CEED}" srcOrd="22" destOrd="0" presId="urn:microsoft.com/office/officeart/2005/8/layout/default"/>
    <dgm:cxn modelId="{D9A3A9CE-EE81-42E2-9B9E-8788465DD502}" type="presParOf" srcId="{0088C1F1-C28F-475E-BED5-A22CADB75BB9}" destId="{60D00AFA-DEBD-4207-8EB3-99353C433CF9}" srcOrd="23" destOrd="0" presId="urn:microsoft.com/office/officeart/2005/8/layout/default"/>
    <dgm:cxn modelId="{2E5382C2-9670-4442-8FB1-29CE474CDF8E}" type="presParOf" srcId="{0088C1F1-C28F-475E-BED5-A22CADB75BB9}" destId="{83BA23E0-307E-4AA6-B1EF-33A794E5C81D}" srcOrd="24" destOrd="0" presId="urn:microsoft.com/office/officeart/2005/8/layout/default"/>
    <dgm:cxn modelId="{0791E7A3-398F-41B4-AA62-BAC4C66A6FEA}" type="presParOf" srcId="{0088C1F1-C28F-475E-BED5-A22CADB75BB9}" destId="{10FA926E-B315-42A4-A254-E2D26203CC30}" srcOrd="25" destOrd="0" presId="urn:microsoft.com/office/officeart/2005/8/layout/default"/>
    <dgm:cxn modelId="{D4242264-3305-4B62-8AEE-19DF523EF567}" type="presParOf" srcId="{0088C1F1-C28F-475E-BED5-A22CADB75BB9}" destId="{EDE5110F-9B90-4DDB-91B1-DC379B048DAB}" srcOrd="26" destOrd="0" presId="urn:microsoft.com/office/officeart/2005/8/layout/default"/>
    <dgm:cxn modelId="{CC81DC55-6324-4750-9C1E-88DE4F15A50D}" type="presParOf" srcId="{0088C1F1-C28F-475E-BED5-A22CADB75BB9}" destId="{79D7ABF2-A233-4CFA-A37B-378684F5A95D}" srcOrd="27" destOrd="0" presId="urn:microsoft.com/office/officeart/2005/8/layout/default"/>
    <dgm:cxn modelId="{C0E178C8-CCE4-4A67-87F4-D7A6D6F6DEA8}" type="presParOf" srcId="{0088C1F1-C28F-475E-BED5-A22CADB75BB9}" destId="{3FD5467B-2251-41E3-96B5-B01AB80BDE65}" srcOrd="28" destOrd="0" presId="urn:microsoft.com/office/officeart/2005/8/layout/default"/>
    <dgm:cxn modelId="{F2A3D099-524B-4807-A577-81F700CCD223}" type="presParOf" srcId="{0088C1F1-C28F-475E-BED5-A22CADB75BB9}" destId="{A81CB5AE-AC2A-4800-997A-98346813DB8F}" srcOrd="29" destOrd="0" presId="urn:microsoft.com/office/officeart/2005/8/layout/default"/>
    <dgm:cxn modelId="{A9D17194-7A2A-4765-9221-C476A9E67E72}" type="presParOf" srcId="{0088C1F1-C28F-475E-BED5-A22CADB75BB9}" destId="{4FD250A4-D856-4FEB-919C-AA0B79A83AD1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9FDF65C7-E81B-4AD3-9CB2-F194C2606256}">
      <dgm:prSet/>
      <dgm:spPr/>
      <dgm:t>
        <a:bodyPr/>
        <a:lstStyle/>
        <a:p>
          <a:r>
            <a:rPr lang="en-GB" dirty="0"/>
            <a:t>Black Messiah</a:t>
          </a:r>
        </a:p>
      </dgm:t>
    </dgm:pt>
    <dgm:pt modelId="{D9411289-33B5-4F67-9BFD-5667CAFA85F9}" type="parTrans" cxnId="{32B74DA4-09B2-4FDD-AF28-070A6061F28A}">
      <dgm:prSet/>
      <dgm:spPr/>
      <dgm:t>
        <a:bodyPr/>
        <a:lstStyle/>
        <a:p>
          <a:endParaRPr lang="en-GB"/>
        </a:p>
      </dgm:t>
    </dgm:pt>
    <dgm:pt modelId="{DB375FD5-9399-4B9A-B922-A2D7178FFB9A}" type="sibTrans" cxnId="{32B74DA4-09B2-4FDD-AF28-070A6061F28A}">
      <dgm:prSet/>
      <dgm:spPr/>
      <dgm:t>
        <a:bodyPr/>
        <a:lstStyle/>
        <a:p>
          <a:endParaRPr lang="en-GB"/>
        </a:p>
      </dgm:t>
    </dgm:pt>
    <dgm:pt modelId="{F4AC3B54-44CF-45E3-926C-E3E5DC021FEC}">
      <dgm:prSet/>
      <dgm:spPr/>
      <dgm:t>
        <a:bodyPr/>
        <a:lstStyle/>
        <a:p>
          <a:r>
            <a:rPr lang="en-GB" dirty="0"/>
            <a:t>Palm Sunday</a:t>
          </a:r>
        </a:p>
      </dgm:t>
    </dgm:pt>
    <dgm:pt modelId="{873C687D-2A64-4C9D-A6ED-5AFE89C7992A}" type="parTrans" cxnId="{8E92C6DC-AB49-4679-8F17-3E4EAD513099}">
      <dgm:prSet/>
      <dgm:spPr/>
      <dgm:t>
        <a:bodyPr/>
        <a:lstStyle/>
        <a:p>
          <a:endParaRPr lang="en-GB"/>
        </a:p>
      </dgm:t>
    </dgm:pt>
    <dgm:pt modelId="{5D39DDFD-EA29-4BE1-A37E-2B7E6B7F3CC0}" type="sibTrans" cxnId="{8E92C6DC-AB49-4679-8F17-3E4EAD513099}">
      <dgm:prSet/>
      <dgm:spPr/>
      <dgm:t>
        <a:bodyPr/>
        <a:lstStyle/>
        <a:p>
          <a:endParaRPr lang="en-GB"/>
        </a:p>
      </dgm:t>
    </dgm:pt>
    <dgm:pt modelId="{9AF909B3-6C80-4C9B-B645-9D17F848239E}">
      <dgm:prSet/>
      <dgm:spPr/>
      <dgm:t>
        <a:bodyPr/>
        <a:lstStyle/>
        <a:p>
          <a:r>
            <a:rPr lang="en-GB" dirty="0"/>
            <a:t>‘Give Caesar what is Caesar’s and God what is God’s’</a:t>
          </a:r>
        </a:p>
      </dgm:t>
    </dgm:pt>
    <dgm:pt modelId="{D5A31641-BC0B-4EAF-8287-1A75A37A7425}" type="parTrans" cxnId="{7AB2FAEB-799F-4254-B5E0-A5339398A8EB}">
      <dgm:prSet/>
      <dgm:spPr/>
      <dgm:t>
        <a:bodyPr/>
        <a:lstStyle/>
        <a:p>
          <a:endParaRPr lang="en-GB"/>
        </a:p>
      </dgm:t>
    </dgm:pt>
    <dgm:pt modelId="{6D45E429-F4D1-4B3D-8EE9-5BF2EA965A29}" type="sibTrans" cxnId="{7AB2FAEB-799F-4254-B5E0-A5339398A8EB}">
      <dgm:prSet/>
      <dgm:spPr/>
      <dgm:t>
        <a:bodyPr/>
        <a:lstStyle/>
        <a:p>
          <a:endParaRPr lang="en-GB"/>
        </a:p>
      </dgm:t>
    </dgm:pt>
    <dgm:pt modelId="{06A5465F-415E-4D1E-B3DA-3E5A39768610}">
      <dgm:prSet/>
      <dgm:spPr/>
      <dgm:t>
        <a:bodyPr/>
        <a:lstStyle/>
        <a:p>
          <a:r>
            <a:rPr lang="en-GB" dirty="0"/>
            <a:t>Transfiguration</a:t>
          </a:r>
        </a:p>
      </dgm:t>
    </dgm:pt>
    <dgm:pt modelId="{BEDB48FC-15E7-4AD7-B811-49D1D4F15CDD}" type="parTrans" cxnId="{CB910FD6-ED2C-41F4-99CB-63468AEDE3CE}">
      <dgm:prSet/>
      <dgm:spPr/>
      <dgm:t>
        <a:bodyPr/>
        <a:lstStyle/>
        <a:p>
          <a:endParaRPr lang="en-GB"/>
        </a:p>
      </dgm:t>
    </dgm:pt>
    <dgm:pt modelId="{A7233B53-C23A-437B-86DC-686413737301}" type="sibTrans" cxnId="{CB910FD6-ED2C-41F4-99CB-63468AEDE3CE}">
      <dgm:prSet/>
      <dgm:spPr/>
      <dgm:t>
        <a:bodyPr/>
        <a:lstStyle/>
        <a:p>
          <a:endParaRPr lang="en-GB"/>
        </a:p>
      </dgm:t>
    </dgm:pt>
    <dgm:pt modelId="{A931A8DA-5700-47C8-BEEF-FAB517733650}">
      <dgm:prSet/>
      <dgm:spPr/>
      <dgm:t>
        <a:bodyPr/>
        <a:lstStyle/>
        <a:p>
          <a:r>
            <a:rPr lang="en-GB" dirty="0"/>
            <a:t>Council of Nicaea</a:t>
          </a:r>
        </a:p>
      </dgm:t>
    </dgm:pt>
    <dgm:pt modelId="{D4D2BADF-F0F1-48B9-B44F-0D78BE6B8728}" type="parTrans" cxnId="{8086D09B-B0D2-48F4-9D7F-60AB45DAF71F}">
      <dgm:prSet/>
      <dgm:spPr/>
      <dgm:t>
        <a:bodyPr/>
        <a:lstStyle/>
        <a:p>
          <a:endParaRPr lang="en-GB"/>
        </a:p>
      </dgm:t>
    </dgm:pt>
    <dgm:pt modelId="{D57A72FB-88E0-4DC7-9F7E-A68D98F922A2}" type="sibTrans" cxnId="{8086D09B-B0D2-48F4-9D7F-60AB45DAF71F}">
      <dgm:prSet/>
      <dgm:spPr/>
      <dgm:t>
        <a:bodyPr/>
        <a:lstStyle/>
        <a:p>
          <a:endParaRPr lang="en-GB"/>
        </a:p>
      </dgm:t>
    </dgm:pt>
    <dgm:pt modelId="{A668369E-AAA4-40E5-BE38-96C05FF7AED0}">
      <dgm:prSet/>
      <dgm:spPr/>
      <dgm:t>
        <a:bodyPr/>
        <a:lstStyle/>
        <a:p>
          <a:r>
            <a:rPr lang="en-GB" dirty="0"/>
            <a:t>Council of Chalcedon</a:t>
          </a:r>
        </a:p>
      </dgm:t>
    </dgm:pt>
    <dgm:pt modelId="{73250B8C-1D4C-4888-8A97-B5D286458901}" type="parTrans" cxnId="{97A75C3E-8BFA-4B57-8E6F-195B30FFD208}">
      <dgm:prSet/>
      <dgm:spPr/>
      <dgm:t>
        <a:bodyPr/>
        <a:lstStyle/>
        <a:p>
          <a:endParaRPr lang="en-GB"/>
        </a:p>
      </dgm:t>
    </dgm:pt>
    <dgm:pt modelId="{E5A20398-E2AB-4A8F-A602-3A9EC6CDDE50}" type="sibTrans" cxnId="{97A75C3E-8BFA-4B57-8E6F-195B30FFD208}">
      <dgm:prSet/>
      <dgm:spPr/>
      <dgm:t>
        <a:bodyPr/>
        <a:lstStyle/>
        <a:p>
          <a:endParaRPr lang="en-GB"/>
        </a:p>
      </dgm:t>
    </dgm:pt>
    <dgm:pt modelId="{08F49EBC-FB7C-42EB-8B97-D454EC27854A}">
      <dgm:prSet/>
      <dgm:spPr/>
      <dgm:t>
        <a:bodyPr/>
        <a:lstStyle/>
        <a:p>
          <a:r>
            <a:rPr lang="en-GB" dirty="0"/>
            <a:t>Liberator</a:t>
          </a:r>
        </a:p>
      </dgm:t>
    </dgm:pt>
    <dgm:pt modelId="{FB762379-22CE-475F-ADB7-A6EDEF00A408}" type="parTrans" cxnId="{4DF9E441-7C57-4F4E-87E3-01F415CCF64B}">
      <dgm:prSet/>
      <dgm:spPr/>
      <dgm:t>
        <a:bodyPr/>
        <a:lstStyle/>
        <a:p>
          <a:endParaRPr lang="en-GB"/>
        </a:p>
      </dgm:t>
    </dgm:pt>
    <dgm:pt modelId="{11D90D4F-36BD-4BB9-BB85-78BE81639B6B}" type="sibTrans" cxnId="{4DF9E441-7C57-4F4E-87E3-01F415CCF64B}">
      <dgm:prSet/>
      <dgm:spPr/>
      <dgm:t>
        <a:bodyPr/>
        <a:lstStyle/>
        <a:p>
          <a:endParaRPr lang="en-GB"/>
        </a:p>
      </dgm:t>
    </dgm:pt>
    <dgm:pt modelId="{19085372-B6FE-4EE0-A59F-DD1F76638DF7}">
      <dgm:prSet/>
      <dgm:spPr/>
      <dgm:t>
        <a:bodyPr/>
        <a:lstStyle/>
        <a:p>
          <a:r>
            <a:rPr lang="en-GB" dirty="0"/>
            <a:t>Rabbi</a:t>
          </a:r>
        </a:p>
      </dgm:t>
    </dgm:pt>
    <dgm:pt modelId="{58CC178C-30B0-4662-8529-33BE40A78DFB}" type="parTrans" cxnId="{E67EB8E0-CF19-4B5A-AB1E-932CBB851C80}">
      <dgm:prSet/>
      <dgm:spPr/>
      <dgm:t>
        <a:bodyPr/>
        <a:lstStyle/>
        <a:p>
          <a:endParaRPr lang="en-GB"/>
        </a:p>
      </dgm:t>
    </dgm:pt>
    <dgm:pt modelId="{2CB565F7-420E-44AB-B6BC-2E22013CB100}" type="sibTrans" cxnId="{E67EB8E0-CF19-4B5A-AB1E-932CBB851C80}">
      <dgm:prSet/>
      <dgm:spPr/>
      <dgm:t>
        <a:bodyPr/>
        <a:lstStyle/>
        <a:p>
          <a:endParaRPr lang="en-GB"/>
        </a:p>
      </dgm:t>
    </dgm:pt>
    <dgm:pt modelId="{8F95D93B-F5D9-4BDF-9C09-923511927AF2}">
      <dgm:prSet/>
      <dgm:spPr/>
      <dgm:t>
        <a:bodyPr/>
        <a:lstStyle/>
        <a:p>
          <a:r>
            <a:rPr lang="en-GB" dirty="0" err="1"/>
            <a:t>Homoousios</a:t>
          </a:r>
          <a:endParaRPr lang="en-GB" dirty="0"/>
        </a:p>
      </dgm:t>
    </dgm:pt>
    <dgm:pt modelId="{23A3FE8B-8788-4CA3-85CE-171EB330017B}" type="parTrans" cxnId="{B69D79C4-C7C7-4A18-8368-A9D2817C3940}">
      <dgm:prSet/>
      <dgm:spPr/>
      <dgm:t>
        <a:bodyPr/>
        <a:lstStyle/>
        <a:p>
          <a:endParaRPr lang="en-GB"/>
        </a:p>
      </dgm:t>
    </dgm:pt>
    <dgm:pt modelId="{4AD5F42D-EF2D-47DF-98FB-2D3E92619F16}" type="sibTrans" cxnId="{B69D79C4-C7C7-4A18-8368-A9D2817C3940}">
      <dgm:prSet/>
      <dgm:spPr/>
      <dgm:t>
        <a:bodyPr/>
        <a:lstStyle/>
        <a:p>
          <a:endParaRPr lang="en-GB"/>
        </a:p>
      </dgm:t>
    </dgm:pt>
    <dgm:pt modelId="{E2298B41-3828-49EF-B80D-CD7EDD18575B}">
      <dgm:prSet/>
      <dgm:spPr/>
      <dgm:t>
        <a:bodyPr/>
        <a:lstStyle/>
        <a:p>
          <a:r>
            <a:rPr lang="en-GB" dirty="0"/>
            <a:t>Logos</a:t>
          </a:r>
        </a:p>
      </dgm:t>
    </dgm:pt>
    <dgm:pt modelId="{C97EAEC6-9FD6-4081-B4B1-C2CD6FF7B018}" type="parTrans" cxnId="{F5D54784-B4C9-44C3-ADA3-1C994A44E21A}">
      <dgm:prSet/>
      <dgm:spPr/>
      <dgm:t>
        <a:bodyPr/>
        <a:lstStyle/>
        <a:p>
          <a:endParaRPr lang="en-GB"/>
        </a:p>
      </dgm:t>
    </dgm:pt>
    <dgm:pt modelId="{62507CA7-6835-4491-8340-2924DE813F24}" type="sibTrans" cxnId="{F5D54784-B4C9-44C3-ADA3-1C994A44E21A}">
      <dgm:prSet/>
      <dgm:spPr/>
      <dgm:t>
        <a:bodyPr/>
        <a:lstStyle/>
        <a:p>
          <a:endParaRPr lang="en-GB"/>
        </a:p>
      </dgm:t>
    </dgm:pt>
    <dgm:pt modelId="{BD4A2FFC-2B82-4EED-90E4-AE7040989D36}">
      <dgm:prSet/>
      <dgm:spPr/>
      <dgm:t>
        <a:bodyPr/>
        <a:lstStyle/>
        <a:p>
          <a:r>
            <a:rPr lang="en-GB" dirty="0"/>
            <a:t>Incarnation</a:t>
          </a:r>
        </a:p>
      </dgm:t>
    </dgm:pt>
    <dgm:pt modelId="{40C84CC0-F18B-4D14-93CA-DFF287B32032}" type="parTrans" cxnId="{127FD35F-A3FB-465A-A27D-DE4845CBFBD1}">
      <dgm:prSet/>
      <dgm:spPr/>
      <dgm:t>
        <a:bodyPr/>
        <a:lstStyle/>
        <a:p>
          <a:endParaRPr lang="en-GB"/>
        </a:p>
      </dgm:t>
    </dgm:pt>
    <dgm:pt modelId="{E9980149-5CF4-4DD3-BFF9-390C02893625}" type="sibTrans" cxnId="{127FD35F-A3FB-465A-A27D-DE4845CBFBD1}">
      <dgm:prSet/>
      <dgm:spPr/>
      <dgm:t>
        <a:bodyPr/>
        <a:lstStyle/>
        <a:p>
          <a:endParaRPr lang="en-GB"/>
        </a:p>
      </dgm:t>
    </dgm:pt>
    <dgm:pt modelId="{B6D10044-D730-429B-90D9-5A49902F9DBB}">
      <dgm:prSet/>
      <dgm:spPr/>
      <dgm:t>
        <a:bodyPr/>
        <a:lstStyle/>
        <a:p>
          <a:r>
            <a:rPr lang="en-GB" dirty="0"/>
            <a:t>Zealot</a:t>
          </a:r>
        </a:p>
      </dgm:t>
    </dgm:pt>
    <dgm:pt modelId="{8C94143F-727F-4909-B985-B9237DA9F927}" type="parTrans" cxnId="{D9FCADE4-3A06-4BD7-8F1A-D9D46390B9CB}">
      <dgm:prSet/>
      <dgm:spPr/>
      <dgm:t>
        <a:bodyPr/>
        <a:lstStyle/>
        <a:p>
          <a:endParaRPr lang="en-GB"/>
        </a:p>
      </dgm:t>
    </dgm:pt>
    <dgm:pt modelId="{AEF8977E-53CA-4DC3-AB1F-5EEC5762DF7D}" type="sibTrans" cxnId="{D9FCADE4-3A06-4BD7-8F1A-D9D46390B9CB}">
      <dgm:prSet/>
      <dgm:spPr/>
      <dgm:t>
        <a:bodyPr/>
        <a:lstStyle/>
        <a:p>
          <a:endParaRPr lang="en-GB"/>
        </a:p>
      </dgm:t>
    </dgm:pt>
    <dgm:pt modelId="{17B4C5CB-4893-4A7F-9678-C65032BEC7C2}">
      <dgm:prSet/>
      <dgm:spPr/>
      <dgm:t>
        <a:bodyPr/>
        <a:lstStyle/>
        <a:p>
          <a:r>
            <a:rPr lang="en-GB" dirty="0"/>
            <a:t>Messiah</a:t>
          </a:r>
        </a:p>
      </dgm:t>
    </dgm:pt>
    <dgm:pt modelId="{5C886B19-16B3-48A2-A7AA-3DBB3B7FDE23}" type="parTrans" cxnId="{9679C291-5427-4484-AEAE-CB36F96478CF}">
      <dgm:prSet/>
      <dgm:spPr/>
      <dgm:t>
        <a:bodyPr/>
        <a:lstStyle/>
        <a:p>
          <a:endParaRPr lang="en-GB"/>
        </a:p>
      </dgm:t>
    </dgm:pt>
    <dgm:pt modelId="{D5EC3CCE-5276-4846-8BCD-E3E93DB6F613}" type="sibTrans" cxnId="{9679C291-5427-4484-AEAE-CB36F96478CF}">
      <dgm:prSet/>
      <dgm:spPr/>
      <dgm:t>
        <a:bodyPr/>
        <a:lstStyle/>
        <a:p>
          <a:endParaRPr lang="en-GB"/>
        </a:p>
      </dgm:t>
    </dgm:pt>
    <dgm:pt modelId="{2D58B5C1-BDC9-448E-83DE-5999A91DC2E3}">
      <dgm:prSet/>
      <dgm:spPr/>
      <dgm:t>
        <a:bodyPr/>
        <a:lstStyle/>
        <a:p>
          <a:r>
            <a:rPr lang="en-GB" dirty="0"/>
            <a:t>Hypostatic Union</a:t>
          </a:r>
        </a:p>
      </dgm:t>
    </dgm:pt>
    <dgm:pt modelId="{1647F583-CD49-4812-8A65-79CD8766E3C5}" type="parTrans" cxnId="{C81F44F9-8326-4A48-B578-A83B6A9993C3}">
      <dgm:prSet/>
      <dgm:spPr/>
      <dgm:t>
        <a:bodyPr/>
        <a:lstStyle/>
        <a:p>
          <a:endParaRPr lang="en-GB"/>
        </a:p>
      </dgm:t>
    </dgm:pt>
    <dgm:pt modelId="{19B37F97-E9E7-4219-8131-00925979FEFC}" type="sibTrans" cxnId="{C81F44F9-8326-4A48-B578-A83B6A9993C3}">
      <dgm:prSet/>
      <dgm:spPr/>
      <dgm:t>
        <a:bodyPr/>
        <a:lstStyle/>
        <a:p>
          <a:endParaRPr lang="en-GB"/>
        </a:p>
      </dgm:t>
    </dgm:pt>
    <dgm:pt modelId="{785D042B-0873-4B3B-91C1-32EB253CF597}">
      <dgm:prSet/>
      <dgm:spPr/>
      <dgm:t>
        <a:bodyPr/>
        <a:lstStyle/>
        <a:p>
          <a:r>
            <a:rPr lang="en-GB" dirty="0"/>
            <a:t>Son of God</a:t>
          </a:r>
        </a:p>
      </dgm:t>
    </dgm:pt>
    <dgm:pt modelId="{E85102B9-5083-4407-AECF-CB15B66D5F94}" type="parTrans" cxnId="{FE16D9D7-D5B9-43C0-8CF0-7E864AAC5D11}">
      <dgm:prSet/>
      <dgm:spPr/>
      <dgm:t>
        <a:bodyPr/>
        <a:lstStyle/>
        <a:p>
          <a:endParaRPr lang="en-GB"/>
        </a:p>
      </dgm:t>
    </dgm:pt>
    <dgm:pt modelId="{F8178DA3-B184-4297-BEF1-8BAF8A195F13}" type="sibTrans" cxnId="{FE16D9D7-D5B9-43C0-8CF0-7E864AAC5D11}">
      <dgm:prSet/>
      <dgm:spPr/>
      <dgm:t>
        <a:bodyPr/>
        <a:lstStyle/>
        <a:p>
          <a:endParaRPr lang="en-GB"/>
        </a:p>
      </dgm:t>
    </dgm:pt>
    <dgm:pt modelId="{3B1BBF9F-A50E-490D-8862-3F373FFE7817}">
      <dgm:prSet/>
      <dgm:spPr/>
      <dgm:t>
        <a:bodyPr/>
        <a:lstStyle/>
        <a:p>
          <a:r>
            <a:rPr lang="en-GB" dirty="0"/>
            <a:t>Redemption</a:t>
          </a:r>
        </a:p>
      </dgm:t>
    </dgm:pt>
    <dgm:pt modelId="{727F376E-9BAD-4091-80EE-78D8C06B4823}" type="parTrans" cxnId="{B059ED6C-0FE9-4AEA-9654-51CE5348DDC2}">
      <dgm:prSet/>
      <dgm:spPr/>
      <dgm:t>
        <a:bodyPr/>
        <a:lstStyle/>
        <a:p>
          <a:endParaRPr lang="en-GB"/>
        </a:p>
      </dgm:t>
    </dgm:pt>
    <dgm:pt modelId="{C753D48E-5B03-4CC1-A83C-C319227DEA4A}" type="sibTrans" cxnId="{B059ED6C-0FE9-4AEA-9654-51CE5348DDC2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BC7C0474-3157-4F93-96C1-20AAF5645137}" type="pres">
      <dgm:prSet presAssocID="{9FDF65C7-E81B-4AD3-9CB2-F194C2606256}" presName="node" presStyleLbl="node1" presStyleIdx="0" presStyleCnt="16">
        <dgm:presLayoutVars>
          <dgm:bulletEnabled val="1"/>
        </dgm:presLayoutVars>
      </dgm:prSet>
      <dgm:spPr/>
    </dgm:pt>
    <dgm:pt modelId="{54132420-3D20-47D6-B353-80FEFBDC0B1D}" type="pres">
      <dgm:prSet presAssocID="{DB375FD5-9399-4B9A-B922-A2D7178FFB9A}" presName="sibTrans" presStyleCnt="0"/>
      <dgm:spPr/>
    </dgm:pt>
    <dgm:pt modelId="{A1CBC283-AED0-4016-B359-5B0A17FAE2B9}" type="pres">
      <dgm:prSet presAssocID="{F4AC3B54-44CF-45E3-926C-E3E5DC021FEC}" presName="node" presStyleLbl="node1" presStyleIdx="1" presStyleCnt="16">
        <dgm:presLayoutVars>
          <dgm:bulletEnabled val="1"/>
        </dgm:presLayoutVars>
      </dgm:prSet>
      <dgm:spPr/>
    </dgm:pt>
    <dgm:pt modelId="{D9F3B6E1-DB6B-41CD-90E1-0DE1020C5578}" type="pres">
      <dgm:prSet presAssocID="{5D39DDFD-EA29-4BE1-A37E-2B7E6B7F3CC0}" presName="sibTrans" presStyleCnt="0"/>
      <dgm:spPr/>
    </dgm:pt>
    <dgm:pt modelId="{583344D1-43D1-4DAC-AA52-7B24A9984760}" type="pres">
      <dgm:prSet presAssocID="{9AF909B3-6C80-4C9B-B645-9D17F848239E}" presName="node" presStyleLbl="node1" presStyleIdx="2" presStyleCnt="16">
        <dgm:presLayoutVars>
          <dgm:bulletEnabled val="1"/>
        </dgm:presLayoutVars>
      </dgm:prSet>
      <dgm:spPr/>
    </dgm:pt>
    <dgm:pt modelId="{4EC645AB-A7FD-4F1F-8597-E7428EED3D54}" type="pres">
      <dgm:prSet presAssocID="{6D45E429-F4D1-4B3D-8EE9-5BF2EA965A29}" presName="sibTrans" presStyleCnt="0"/>
      <dgm:spPr/>
    </dgm:pt>
    <dgm:pt modelId="{A548A05C-6DE4-4466-867E-D0EA4879102F}" type="pres">
      <dgm:prSet presAssocID="{06A5465F-415E-4D1E-B3DA-3E5A39768610}" presName="node" presStyleLbl="node1" presStyleIdx="3" presStyleCnt="16">
        <dgm:presLayoutVars>
          <dgm:bulletEnabled val="1"/>
        </dgm:presLayoutVars>
      </dgm:prSet>
      <dgm:spPr/>
    </dgm:pt>
    <dgm:pt modelId="{1080D5CA-DA3F-48B3-8592-912F8F52AB7E}" type="pres">
      <dgm:prSet presAssocID="{A7233B53-C23A-437B-86DC-686413737301}" presName="sibTrans" presStyleCnt="0"/>
      <dgm:spPr/>
    </dgm:pt>
    <dgm:pt modelId="{02650D07-986C-476B-828A-97B3273E376A}" type="pres">
      <dgm:prSet presAssocID="{A931A8DA-5700-47C8-BEEF-FAB517733650}" presName="node" presStyleLbl="node1" presStyleIdx="4" presStyleCnt="16">
        <dgm:presLayoutVars>
          <dgm:bulletEnabled val="1"/>
        </dgm:presLayoutVars>
      </dgm:prSet>
      <dgm:spPr/>
    </dgm:pt>
    <dgm:pt modelId="{7CF4EA60-3FDA-4FCE-B2CA-313FCD36A5C8}" type="pres">
      <dgm:prSet presAssocID="{D57A72FB-88E0-4DC7-9F7E-A68D98F922A2}" presName="sibTrans" presStyleCnt="0"/>
      <dgm:spPr/>
    </dgm:pt>
    <dgm:pt modelId="{2D73DE2B-BA98-47D9-B264-0CFDC9E3A8E9}" type="pres">
      <dgm:prSet presAssocID="{A668369E-AAA4-40E5-BE38-96C05FF7AED0}" presName="node" presStyleLbl="node1" presStyleIdx="5" presStyleCnt="16">
        <dgm:presLayoutVars>
          <dgm:bulletEnabled val="1"/>
        </dgm:presLayoutVars>
      </dgm:prSet>
      <dgm:spPr/>
    </dgm:pt>
    <dgm:pt modelId="{67871259-3819-44CA-B7DF-44E5182FC526}" type="pres">
      <dgm:prSet presAssocID="{E5A20398-E2AB-4A8F-A602-3A9EC6CDDE50}" presName="sibTrans" presStyleCnt="0"/>
      <dgm:spPr/>
    </dgm:pt>
    <dgm:pt modelId="{4B7A5F00-8212-4DB2-9BDA-83BFE59FB80C}" type="pres">
      <dgm:prSet presAssocID="{08F49EBC-FB7C-42EB-8B97-D454EC27854A}" presName="node" presStyleLbl="node1" presStyleIdx="6" presStyleCnt="16">
        <dgm:presLayoutVars>
          <dgm:bulletEnabled val="1"/>
        </dgm:presLayoutVars>
      </dgm:prSet>
      <dgm:spPr/>
    </dgm:pt>
    <dgm:pt modelId="{0C64A3D1-8C9F-4D3A-A6E7-0819A262D317}" type="pres">
      <dgm:prSet presAssocID="{11D90D4F-36BD-4BB9-BB85-78BE81639B6B}" presName="sibTrans" presStyleCnt="0"/>
      <dgm:spPr/>
    </dgm:pt>
    <dgm:pt modelId="{81D50E14-CC16-4687-ACD7-3BDFD371FDF0}" type="pres">
      <dgm:prSet presAssocID="{19085372-B6FE-4EE0-A59F-DD1F76638DF7}" presName="node" presStyleLbl="node1" presStyleIdx="7" presStyleCnt="16">
        <dgm:presLayoutVars>
          <dgm:bulletEnabled val="1"/>
        </dgm:presLayoutVars>
      </dgm:prSet>
      <dgm:spPr/>
    </dgm:pt>
    <dgm:pt modelId="{70674824-795B-49D2-9488-436A9669B8E4}" type="pres">
      <dgm:prSet presAssocID="{2CB565F7-420E-44AB-B6BC-2E22013CB100}" presName="sibTrans" presStyleCnt="0"/>
      <dgm:spPr/>
    </dgm:pt>
    <dgm:pt modelId="{A364BFD5-6756-44A4-8D31-51DEDF4974D7}" type="pres">
      <dgm:prSet presAssocID="{8F95D93B-F5D9-4BDF-9C09-923511927AF2}" presName="node" presStyleLbl="node1" presStyleIdx="8" presStyleCnt="16">
        <dgm:presLayoutVars>
          <dgm:bulletEnabled val="1"/>
        </dgm:presLayoutVars>
      </dgm:prSet>
      <dgm:spPr/>
    </dgm:pt>
    <dgm:pt modelId="{EC1615FF-DF18-479D-915F-21BD6C1F42EC}" type="pres">
      <dgm:prSet presAssocID="{4AD5F42D-EF2D-47DF-98FB-2D3E92619F16}" presName="sibTrans" presStyleCnt="0"/>
      <dgm:spPr/>
    </dgm:pt>
    <dgm:pt modelId="{F5F510BB-E7F6-461B-A039-0CC972C6739F}" type="pres">
      <dgm:prSet presAssocID="{E2298B41-3828-49EF-B80D-CD7EDD18575B}" presName="node" presStyleLbl="node1" presStyleIdx="9" presStyleCnt="16">
        <dgm:presLayoutVars>
          <dgm:bulletEnabled val="1"/>
        </dgm:presLayoutVars>
      </dgm:prSet>
      <dgm:spPr/>
    </dgm:pt>
    <dgm:pt modelId="{C7AFEDCE-5FCB-4F35-859D-E24830168ACD}" type="pres">
      <dgm:prSet presAssocID="{62507CA7-6835-4491-8340-2924DE813F24}" presName="sibTrans" presStyleCnt="0"/>
      <dgm:spPr/>
    </dgm:pt>
    <dgm:pt modelId="{2CA32D80-5E04-46A8-974A-F71F0EDE38E9}" type="pres">
      <dgm:prSet presAssocID="{BD4A2FFC-2B82-4EED-90E4-AE7040989D36}" presName="node" presStyleLbl="node1" presStyleIdx="10" presStyleCnt="16">
        <dgm:presLayoutVars>
          <dgm:bulletEnabled val="1"/>
        </dgm:presLayoutVars>
      </dgm:prSet>
      <dgm:spPr/>
    </dgm:pt>
    <dgm:pt modelId="{8BE05ED0-96BC-427F-8AE6-CC3AD35733CA}" type="pres">
      <dgm:prSet presAssocID="{E9980149-5CF4-4DD3-BFF9-390C02893625}" presName="sibTrans" presStyleCnt="0"/>
      <dgm:spPr/>
    </dgm:pt>
    <dgm:pt modelId="{1994BC9E-3EF3-41F3-A2CB-025978F407FB}" type="pres">
      <dgm:prSet presAssocID="{B6D10044-D730-429B-90D9-5A49902F9DBB}" presName="node" presStyleLbl="node1" presStyleIdx="11" presStyleCnt="16">
        <dgm:presLayoutVars>
          <dgm:bulletEnabled val="1"/>
        </dgm:presLayoutVars>
      </dgm:prSet>
      <dgm:spPr/>
    </dgm:pt>
    <dgm:pt modelId="{11B91E47-0E24-4E6C-8527-A7EBCAD2FDCD}" type="pres">
      <dgm:prSet presAssocID="{AEF8977E-53CA-4DC3-AB1F-5EEC5762DF7D}" presName="sibTrans" presStyleCnt="0"/>
      <dgm:spPr/>
    </dgm:pt>
    <dgm:pt modelId="{6FFBB074-1EB3-4889-B12D-F6F55E6D51AE}" type="pres">
      <dgm:prSet presAssocID="{17B4C5CB-4893-4A7F-9678-C65032BEC7C2}" presName="node" presStyleLbl="node1" presStyleIdx="12" presStyleCnt="16">
        <dgm:presLayoutVars>
          <dgm:bulletEnabled val="1"/>
        </dgm:presLayoutVars>
      </dgm:prSet>
      <dgm:spPr/>
    </dgm:pt>
    <dgm:pt modelId="{2D59F4E3-DF7A-470B-89B0-CFE1E91C9785}" type="pres">
      <dgm:prSet presAssocID="{D5EC3CCE-5276-4846-8BCD-E3E93DB6F613}" presName="sibTrans" presStyleCnt="0"/>
      <dgm:spPr/>
    </dgm:pt>
    <dgm:pt modelId="{AF8C9D3A-7099-438E-A563-428F55BAB278}" type="pres">
      <dgm:prSet presAssocID="{2D58B5C1-BDC9-448E-83DE-5999A91DC2E3}" presName="node" presStyleLbl="node1" presStyleIdx="13" presStyleCnt="16">
        <dgm:presLayoutVars>
          <dgm:bulletEnabled val="1"/>
        </dgm:presLayoutVars>
      </dgm:prSet>
      <dgm:spPr/>
    </dgm:pt>
    <dgm:pt modelId="{63FFD211-E50A-432A-A059-8428543EE384}" type="pres">
      <dgm:prSet presAssocID="{19B37F97-E9E7-4219-8131-00925979FEFC}" presName="sibTrans" presStyleCnt="0"/>
      <dgm:spPr/>
    </dgm:pt>
    <dgm:pt modelId="{875D2D0A-A831-4B82-9454-152E22A10073}" type="pres">
      <dgm:prSet presAssocID="{785D042B-0873-4B3B-91C1-32EB253CF597}" presName="node" presStyleLbl="node1" presStyleIdx="14" presStyleCnt="16">
        <dgm:presLayoutVars>
          <dgm:bulletEnabled val="1"/>
        </dgm:presLayoutVars>
      </dgm:prSet>
      <dgm:spPr/>
    </dgm:pt>
    <dgm:pt modelId="{97BDF1D8-68CD-4DD6-9085-C0F32FBEE8F4}" type="pres">
      <dgm:prSet presAssocID="{F8178DA3-B184-4297-BEF1-8BAF8A195F13}" presName="sibTrans" presStyleCnt="0"/>
      <dgm:spPr/>
    </dgm:pt>
    <dgm:pt modelId="{1A1539B6-7BF4-4445-9EBF-45CD95771DF5}" type="pres">
      <dgm:prSet presAssocID="{3B1BBF9F-A50E-490D-8862-3F373FFE7817}" presName="node" presStyleLbl="node1" presStyleIdx="15" presStyleCnt="16">
        <dgm:presLayoutVars>
          <dgm:bulletEnabled val="1"/>
        </dgm:presLayoutVars>
      </dgm:prSet>
      <dgm:spPr/>
    </dgm:pt>
  </dgm:ptLst>
  <dgm:cxnLst>
    <dgm:cxn modelId="{AB71FB01-A7F3-42B8-9940-CC234902251C}" type="presOf" srcId="{06A5465F-415E-4D1E-B3DA-3E5A39768610}" destId="{A548A05C-6DE4-4466-867E-D0EA4879102F}" srcOrd="0" destOrd="0" presId="urn:microsoft.com/office/officeart/2005/8/layout/default"/>
    <dgm:cxn modelId="{6D7FF516-7165-411A-9166-08F33B8659B9}" type="presOf" srcId="{08F49EBC-FB7C-42EB-8B97-D454EC27854A}" destId="{4B7A5F00-8212-4DB2-9BDA-83BFE59FB80C}" srcOrd="0" destOrd="0" presId="urn:microsoft.com/office/officeart/2005/8/layout/default"/>
    <dgm:cxn modelId="{05B5172A-1803-440C-BDFA-77DDC8F38D34}" type="presOf" srcId="{8F95D93B-F5D9-4BDF-9C09-923511927AF2}" destId="{A364BFD5-6756-44A4-8D31-51DEDF4974D7}" srcOrd="0" destOrd="0" presId="urn:microsoft.com/office/officeart/2005/8/layout/default"/>
    <dgm:cxn modelId="{97A75C3E-8BFA-4B57-8E6F-195B30FFD208}" srcId="{C123B2FF-67C8-44F5-B86F-0D8925FE68BB}" destId="{A668369E-AAA4-40E5-BE38-96C05FF7AED0}" srcOrd="5" destOrd="0" parTransId="{73250B8C-1D4C-4888-8A97-B5D286458901}" sibTransId="{E5A20398-E2AB-4A8F-A602-3A9EC6CDDE50}"/>
    <dgm:cxn modelId="{3BBF4C5C-DC5D-4F33-91CA-D5E0E2AD6C83}" type="presOf" srcId="{B6D10044-D730-429B-90D9-5A49902F9DBB}" destId="{1994BC9E-3EF3-41F3-A2CB-025978F407FB}" srcOrd="0" destOrd="0" presId="urn:microsoft.com/office/officeart/2005/8/layout/default"/>
    <dgm:cxn modelId="{127FD35F-A3FB-465A-A27D-DE4845CBFBD1}" srcId="{C123B2FF-67C8-44F5-B86F-0D8925FE68BB}" destId="{BD4A2FFC-2B82-4EED-90E4-AE7040989D36}" srcOrd="10" destOrd="0" parTransId="{40C84CC0-F18B-4D14-93CA-DFF287B32032}" sibTransId="{E9980149-5CF4-4DD3-BFF9-390C02893625}"/>
    <dgm:cxn modelId="{4DF9E441-7C57-4F4E-87E3-01F415CCF64B}" srcId="{C123B2FF-67C8-44F5-B86F-0D8925FE68BB}" destId="{08F49EBC-FB7C-42EB-8B97-D454EC27854A}" srcOrd="6" destOrd="0" parTransId="{FB762379-22CE-475F-ADB7-A6EDEF00A408}" sibTransId="{11D90D4F-36BD-4BB9-BB85-78BE81639B6B}"/>
    <dgm:cxn modelId="{8EE2E744-FF79-4EEA-B604-CFE68099658E}" type="presOf" srcId="{3B1BBF9F-A50E-490D-8862-3F373FFE7817}" destId="{1A1539B6-7BF4-4445-9EBF-45CD95771DF5}" srcOrd="0" destOrd="0" presId="urn:microsoft.com/office/officeart/2005/8/layout/default"/>
    <dgm:cxn modelId="{1094DC49-1F60-4AEC-81C7-B9EF1A487CAA}" type="presOf" srcId="{BD4A2FFC-2B82-4EED-90E4-AE7040989D36}" destId="{2CA32D80-5E04-46A8-974A-F71F0EDE38E9}" srcOrd="0" destOrd="0" presId="urn:microsoft.com/office/officeart/2005/8/layout/default"/>
    <dgm:cxn modelId="{B059ED6C-0FE9-4AEA-9654-51CE5348DDC2}" srcId="{C123B2FF-67C8-44F5-B86F-0D8925FE68BB}" destId="{3B1BBF9F-A50E-490D-8862-3F373FFE7817}" srcOrd="15" destOrd="0" parTransId="{727F376E-9BAD-4091-80EE-78D8C06B4823}" sibTransId="{C753D48E-5B03-4CC1-A83C-C319227DEA4A}"/>
    <dgm:cxn modelId="{A42A7070-14EC-485D-811E-950A6EC69A07}" type="presOf" srcId="{9FDF65C7-E81B-4AD3-9CB2-F194C2606256}" destId="{BC7C0474-3157-4F93-96C1-20AAF5645137}" srcOrd="0" destOrd="0" presId="urn:microsoft.com/office/officeart/2005/8/layout/default"/>
    <dgm:cxn modelId="{C2D1A573-07C7-428E-8F03-534B2D904957}" type="presOf" srcId="{785D042B-0873-4B3B-91C1-32EB253CF597}" destId="{875D2D0A-A831-4B82-9454-152E22A10073}" srcOrd="0" destOrd="0" presId="urn:microsoft.com/office/officeart/2005/8/layout/default"/>
    <dgm:cxn modelId="{F5D54784-B4C9-44C3-ADA3-1C994A44E21A}" srcId="{C123B2FF-67C8-44F5-B86F-0D8925FE68BB}" destId="{E2298B41-3828-49EF-B80D-CD7EDD18575B}" srcOrd="9" destOrd="0" parTransId="{C97EAEC6-9FD6-4081-B4B1-C2CD6FF7B018}" sibTransId="{62507CA7-6835-4491-8340-2924DE813F24}"/>
    <dgm:cxn modelId="{9679C291-5427-4484-AEAE-CB36F96478CF}" srcId="{C123B2FF-67C8-44F5-B86F-0D8925FE68BB}" destId="{17B4C5CB-4893-4A7F-9678-C65032BEC7C2}" srcOrd="12" destOrd="0" parTransId="{5C886B19-16B3-48A2-A7AA-3DBB3B7FDE23}" sibTransId="{D5EC3CCE-5276-4846-8BCD-E3E93DB6F613}"/>
    <dgm:cxn modelId="{CC433292-230B-4225-B561-1BF529DB4B52}" type="presOf" srcId="{F4AC3B54-44CF-45E3-926C-E3E5DC021FEC}" destId="{A1CBC283-AED0-4016-B359-5B0A17FAE2B9}" srcOrd="0" destOrd="0" presId="urn:microsoft.com/office/officeart/2005/8/layout/default"/>
    <dgm:cxn modelId="{DA12D09B-9265-4D33-9EC5-6784B649F21C}" type="presOf" srcId="{17B4C5CB-4893-4A7F-9678-C65032BEC7C2}" destId="{6FFBB074-1EB3-4889-B12D-F6F55E6D51AE}" srcOrd="0" destOrd="0" presId="urn:microsoft.com/office/officeart/2005/8/layout/default"/>
    <dgm:cxn modelId="{8086D09B-B0D2-48F4-9D7F-60AB45DAF71F}" srcId="{C123B2FF-67C8-44F5-B86F-0D8925FE68BB}" destId="{A931A8DA-5700-47C8-BEEF-FAB517733650}" srcOrd="4" destOrd="0" parTransId="{D4D2BADF-F0F1-48B9-B44F-0D78BE6B8728}" sibTransId="{D57A72FB-88E0-4DC7-9F7E-A68D98F922A2}"/>
    <dgm:cxn modelId="{32B74DA4-09B2-4FDD-AF28-070A6061F28A}" srcId="{C123B2FF-67C8-44F5-B86F-0D8925FE68BB}" destId="{9FDF65C7-E81B-4AD3-9CB2-F194C2606256}" srcOrd="0" destOrd="0" parTransId="{D9411289-33B5-4F67-9BFD-5667CAFA85F9}" sibTransId="{DB375FD5-9399-4B9A-B922-A2D7178FFB9A}"/>
    <dgm:cxn modelId="{C48E48AF-5A9A-4CE3-AB3E-A5F34E3AB041}" type="presOf" srcId="{A931A8DA-5700-47C8-BEEF-FAB517733650}" destId="{02650D07-986C-476B-828A-97B3273E376A}" srcOrd="0" destOrd="0" presId="urn:microsoft.com/office/officeart/2005/8/layout/default"/>
    <dgm:cxn modelId="{903311BA-7EAB-405B-A4B4-F151DD182AF3}" type="presOf" srcId="{9AF909B3-6C80-4C9B-B645-9D17F848239E}" destId="{583344D1-43D1-4DAC-AA52-7B24A9984760}" srcOrd="0" destOrd="0" presId="urn:microsoft.com/office/officeart/2005/8/layout/default"/>
    <dgm:cxn modelId="{B69D79C4-C7C7-4A18-8368-A9D2817C3940}" srcId="{C123B2FF-67C8-44F5-B86F-0D8925FE68BB}" destId="{8F95D93B-F5D9-4BDF-9C09-923511927AF2}" srcOrd="8" destOrd="0" parTransId="{23A3FE8B-8788-4CA3-85CE-171EB330017B}" sibTransId="{4AD5F42D-EF2D-47DF-98FB-2D3E92619F16}"/>
    <dgm:cxn modelId="{61CD92D1-A070-4F78-AE51-96F832CE1D63}" type="presOf" srcId="{A668369E-AAA4-40E5-BE38-96C05FF7AED0}" destId="{2D73DE2B-BA98-47D9-B264-0CFDC9E3A8E9}" srcOrd="0" destOrd="0" presId="urn:microsoft.com/office/officeart/2005/8/layout/default"/>
    <dgm:cxn modelId="{D4B835D3-69D4-44AB-83F1-BD12863E37D5}" type="presOf" srcId="{19085372-B6FE-4EE0-A59F-DD1F76638DF7}" destId="{81D50E14-CC16-4687-ACD7-3BDFD371FDF0}" srcOrd="0" destOrd="0" presId="urn:microsoft.com/office/officeart/2005/8/layout/default"/>
    <dgm:cxn modelId="{CB910FD6-ED2C-41F4-99CB-63468AEDE3CE}" srcId="{C123B2FF-67C8-44F5-B86F-0D8925FE68BB}" destId="{06A5465F-415E-4D1E-B3DA-3E5A39768610}" srcOrd="3" destOrd="0" parTransId="{BEDB48FC-15E7-4AD7-B811-49D1D4F15CDD}" sibTransId="{A7233B53-C23A-437B-86DC-686413737301}"/>
    <dgm:cxn modelId="{FE16D9D7-D5B9-43C0-8CF0-7E864AAC5D11}" srcId="{C123B2FF-67C8-44F5-B86F-0D8925FE68BB}" destId="{785D042B-0873-4B3B-91C1-32EB253CF597}" srcOrd="14" destOrd="0" parTransId="{E85102B9-5083-4407-AECF-CB15B66D5F94}" sibTransId="{F8178DA3-B184-4297-BEF1-8BAF8A195F13}"/>
    <dgm:cxn modelId="{8E92C6DC-AB49-4679-8F17-3E4EAD513099}" srcId="{C123B2FF-67C8-44F5-B86F-0D8925FE68BB}" destId="{F4AC3B54-44CF-45E3-926C-E3E5DC021FEC}" srcOrd="1" destOrd="0" parTransId="{873C687D-2A64-4C9D-A6ED-5AFE89C7992A}" sibTransId="{5D39DDFD-EA29-4BE1-A37E-2B7E6B7F3CC0}"/>
    <dgm:cxn modelId="{E67EB8E0-CF19-4B5A-AB1E-932CBB851C80}" srcId="{C123B2FF-67C8-44F5-B86F-0D8925FE68BB}" destId="{19085372-B6FE-4EE0-A59F-DD1F76638DF7}" srcOrd="7" destOrd="0" parTransId="{58CC178C-30B0-4662-8529-33BE40A78DFB}" sibTransId="{2CB565F7-420E-44AB-B6BC-2E22013CB100}"/>
    <dgm:cxn modelId="{D9FCADE4-3A06-4BD7-8F1A-D9D46390B9CB}" srcId="{C123B2FF-67C8-44F5-B86F-0D8925FE68BB}" destId="{B6D10044-D730-429B-90D9-5A49902F9DBB}" srcOrd="11" destOrd="0" parTransId="{8C94143F-727F-4909-B985-B9237DA9F927}" sibTransId="{AEF8977E-53CA-4DC3-AB1F-5EEC5762DF7D}"/>
    <dgm:cxn modelId="{7AB2FAEB-799F-4254-B5E0-A5339398A8EB}" srcId="{C123B2FF-67C8-44F5-B86F-0D8925FE68BB}" destId="{9AF909B3-6C80-4C9B-B645-9D17F848239E}" srcOrd="2" destOrd="0" parTransId="{D5A31641-BC0B-4EAF-8287-1A75A37A7425}" sibTransId="{6D45E429-F4D1-4B3D-8EE9-5BF2EA965A29}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055B34EF-969C-4C24-8991-50DE3F825850}" type="presOf" srcId="{2D58B5C1-BDC9-448E-83DE-5999A91DC2E3}" destId="{AF8C9D3A-7099-438E-A563-428F55BAB278}" srcOrd="0" destOrd="0" presId="urn:microsoft.com/office/officeart/2005/8/layout/default"/>
    <dgm:cxn modelId="{C81F44F9-8326-4A48-B578-A83B6A9993C3}" srcId="{C123B2FF-67C8-44F5-B86F-0D8925FE68BB}" destId="{2D58B5C1-BDC9-448E-83DE-5999A91DC2E3}" srcOrd="13" destOrd="0" parTransId="{1647F583-CD49-4812-8A65-79CD8766E3C5}" sibTransId="{19B37F97-E9E7-4219-8131-00925979FEFC}"/>
    <dgm:cxn modelId="{ABD6A8FF-5178-4001-B0AE-D0185C1576BE}" type="presOf" srcId="{E2298B41-3828-49EF-B80D-CD7EDD18575B}" destId="{F5F510BB-E7F6-461B-A039-0CC972C6739F}" srcOrd="0" destOrd="0" presId="urn:microsoft.com/office/officeart/2005/8/layout/default"/>
    <dgm:cxn modelId="{EB348754-88AE-4181-873E-9960F23044D2}" type="presParOf" srcId="{0088C1F1-C28F-475E-BED5-A22CADB75BB9}" destId="{BC7C0474-3157-4F93-96C1-20AAF5645137}" srcOrd="0" destOrd="0" presId="urn:microsoft.com/office/officeart/2005/8/layout/default"/>
    <dgm:cxn modelId="{349F49B9-371A-40DC-8880-0A91B7430386}" type="presParOf" srcId="{0088C1F1-C28F-475E-BED5-A22CADB75BB9}" destId="{54132420-3D20-47D6-B353-80FEFBDC0B1D}" srcOrd="1" destOrd="0" presId="urn:microsoft.com/office/officeart/2005/8/layout/default"/>
    <dgm:cxn modelId="{247E171D-C285-445F-872F-11AD266B7EBE}" type="presParOf" srcId="{0088C1F1-C28F-475E-BED5-A22CADB75BB9}" destId="{A1CBC283-AED0-4016-B359-5B0A17FAE2B9}" srcOrd="2" destOrd="0" presId="urn:microsoft.com/office/officeart/2005/8/layout/default"/>
    <dgm:cxn modelId="{FD6D4E52-3300-485E-AFF3-7198F17D47DC}" type="presParOf" srcId="{0088C1F1-C28F-475E-BED5-A22CADB75BB9}" destId="{D9F3B6E1-DB6B-41CD-90E1-0DE1020C5578}" srcOrd="3" destOrd="0" presId="urn:microsoft.com/office/officeart/2005/8/layout/default"/>
    <dgm:cxn modelId="{208F07B3-05F5-41F0-9730-EA5BE8E0C391}" type="presParOf" srcId="{0088C1F1-C28F-475E-BED5-A22CADB75BB9}" destId="{583344D1-43D1-4DAC-AA52-7B24A9984760}" srcOrd="4" destOrd="0" presId="urn:microsoft.com/office/officeart/2005/8/layout/default"/>
    <dgm:cxn modelId="{AEEB274D-2376-42A5-ACF2-DFF1E4E25740}" type="presParOf" srcId="{0088C1F1-C28F-475E-BED5-A22CADB75BB9}" destId="{4EC645AB-A7FD-4F1F-8597-E7428EED3D54}" srcOrd="5" destOrd="0" presId="urn:microsoft.com/office/officeart/2005/8/layout/default"/>
    <dgm:cxn modelId="{F21BA1D8-F8E0-4209-9583-88F4663DB0E4}" type="presParOf" srcId="{0088C1F1-C28F-475E-BED5-A22CADB75BB9}" destId="{A548A05C-6DE4-4466-867E-D0EA4879102F}" srcOrd="6" destOrd="0" presId="urn:microsoft.com/office/officeart/2005/8/layout/default"/>
    <dgm:cxn modelId="{A7D6F54F-2CD5-4BE6-B2F0-8624291384D6}" type="presParOf" srcId="{0088C1F1-C28F-475E-BED5-A22CADB75BB9}" destId="{1080D5CA-DA3F-48B3-8592-912F8F52AB7E}" srcOrd="7" destOrd="0" presId="urn:microsoft.com/office/officeart/2005/8/layout/default"/>
    <dgm:cxn modelId="{E9B6C11A-CB6B-43BD-8F7B-68FBC8415B8E}" type="presParOf" srcId="{0088C1F1-C28F-475E-BED5-A22CADB75BB9}" destId="{02650D07-986C-476B-828A-97B3273E376A}" srcOrd="8" destOrd="0" presId="urn:microsoft.com/office/officeart/2005/8/layout/default"/>
    <dgm:cxn modelId="{B27F5663-D849-45A3-8D3B-325D7058330C}" type="presParOf" srcId="{0088C1F1-C28F-475E-BED5-A22CADB75BB9}" destId="{7CF4EA60-3FDA-4FCE-B2CA-313FCD36A5C8}" srcOrd="9" destOrd="0" presId="urn:microsoft.com/office/officeart/2005/8/layout/default"/>
    <dgm:cxn modelId="{5F65460E-5D6E-4A0B-AD63-2EE2A6FA48C9}" type="presParOf" srcId="{0088C1F1-C28F-475E-BED5-A22CADB75BB9}" destId="{2D73DE2B-BA98-47D9-B264-0CFDC9E3A8E9}" srcOrd="10" destOrd="0" presId="urn:microsoft.com/office/officeart/2005/8/layout/default"/>
    <dgm:cxn modelId="{AF69CF72-97FC-4DE7-95B7-9967194199FA}" type="presParOf" srcId="{0088C1F1-C28F-475E-BED5-A22CADB75BB9}" destId="{67871259-3819-44CA-B7DF-44E5182FC526}" srcOrd="11" destOrd="0" presId="urn:microsoft.com/office/officeart/2005/8/layout/default"/>
    <dgm:cxn modelId="{558744B0-3FA6-4D34-AAF6-0C7622B0A86C}" type="presParOf" srcId="{0088C1F1-C28F-475E-BED5-A22CADB75BB9}" destId="{4B7A5F00-8212-4DB2-9BDA-83BFE59FB80C}" srcOrd="12" destOrd="0" presId="urn:microsoft.com/office/officeart/2005/8/layout/default"/>
    <dgm:cxn modelId="{BFCACEC1-3FD4-427E-A87E-EAB23D3F217C}" type="presParOf" srcId="{0088C1F1-C28F-475E-BED5-A22CADB75BB9}" destId="{0C64A3D1-8C9F-4D3A-A6E7-0819A262D317}" srcOrd="13" destOrd="0" presId="urn:microsoft.com/office/officeart/2005/8/layout/default"/>
    <dgm:cxn modelId="{8D0198C3-29A2-454A-8C58-E18C66DA6758}" type="presParOf" srcId="{0088C1F1-C28F-475E-BED5-A22CADB75BB9}" destId="{81D50E14-CC16-4687-ACD7-3BDFD371FDF0}" srcOrd="14" destOrd="0" presId="urn:microsoft.com/office/officeart/2005/8/layout/default"/>
    <dgm:cxn modelId="{A67D1499-FA87-48AB-A38D-F5D0325C9FF3}" type="presParOf" srcId="{0088C1F1-C28F-475E-BED5-A22CADB75BB9}" destId="{70674824-795B-49D2-9488-436A9669B8E4}" srcOrd="15" destOrd="0" presId="urn:microsoft.com/office/officeart/2005/8/layout/default"/>
    <dgm:cxn modelId="{A55A0E2C-43AF-4783-A59C-1C5503C741AB}" type="presParOf" srcId="{0088C1F1-C28F-475E-BED5-A22CADB75BB9}" destId="{A364BFD5-6756-44A4-8D31-51DEDF4974D7}" srcOrd="16" destOrd="0" presId="urn:microsoft.com/office/officeart/2005/8/layout/default"/>
    <dgm:cxn modelId="{2E5E6CDC-CEBD-4345-9BD0-5A175FBA6729}" type="presParOf" srcId="{0088C1F1-C28F-475E-BED5-A22CADB75BB9}" destId="{EC1615FF-DF18-479D-915F-21BD6C1F42EC}" srcOrd="17" destOrd="0" presId="urn:microsoft.com/office/officeart/2005/8/layout/default"/>
    <dgm:cxn modelId="{D9A6A3F9-D38C-4075-908F-301E5A1B6464}" type="presParOf" srcId="{0088C1F1-C28F-475E-BED5-A22CADB75BB9}" destId="{F5F510BB-E7F6-461B-A039-0CC972C6739F}" srcOrd="18" destOrd="0" presId="urn:microsoft.com/office/officeart/2005/8/layout/default"/>
    <dgm:cxn modelId="{959C1B82-EAA8-4A8D-A6F5-11D9E4F1FEA3}" type="presParOf" srcId="{0088C1F1-C28F-475E-BED5-A22CADB75BB9}" destId="{C7AFEDCE-5FCB-4F35-859D-E24830168ACD}" srcOrd="19" destOrd="0" presId="urn:microsoft.com/office/officeart/2005/8/layout/default"/>
    <dgm:cxn modelId="{8415BDD5-E5F9-49BF-B003-7806AC5437EE}" type="presParOf" srcId="{0088C1F1-C28F-475E-BED5-A22CADB75BB9}" destId="{2CA32D80-5E04-46A8-974A-F71F0EDE38E9}" srcOrd="20" destOrd="0" presId="urn:microsoft.com/office/officeart/2005/8/layout/default"/>
    <dgm:cxn modelId="{10D85B53-6E56-43F6-9237-552DCC45B8CC}" type="presParOf" srcId="{0088C1F1-C28F-475E-BED5-A22CADB75BB9}" destId="{8BE05ED0-96BC-427F-8AE6-CC3AD35733CA}" srcOrd="21" destOrd="0" presId="urn:microsoft.com/office/officeart/2005/8/layout/default"/>
    <dgm:cxn modelId="{7AAF81D6-CFD0-423F-BE41-7F2CF1BC92EA}" type="presParOf" srcId="{0088C1F1-C28F-475E-BED5-A22CADB75BB9}" destId="{1994BC9E-3EF3-41F3-A2CB-025978F407FB}" srcOrd="22" destOrd="0" presId="urn:microsoft.com/office/officeart/2005/8/layout/default"/>
    <dgm:cxn modelId="{AD59F77B-5F03-49CD-8EB5-C88D856B4809}" type="presParOf" srcId="{0088C1F1-C28F-475E-BED5-A22CADB75BB9}" destId="{11B91E47-0E24-4E6C-8527-A7EBCAD2FDCD}" srcOrd="23" destOrd="0" presId="urn:microsoft.com/office/officeart/2005/8/layout/default"/>
    <dgm:cxn modelId="{A29AAEB9-0A4B-4A1B-A5FA-8B04239C98B2}" type="presParOf" srcId="{0088C1F1-C28F-475E-BED5-A22CADB75BB9}" destId="{6FFBB074-1EB3-4889-B12D-F6F55E6D51AE}" srcOrd="24" destOrd="0" presId="urn:microsoft.com/office/officeart/2005/8/layout/default"/>
    <dgm:cxn modelId="{BB8F2610-9EFD-49EB-8E44-38B771CD7214}" type="presParOf" srcId="{0088C1F1-C28F-475E-BED5-A22CADB75BB9}" destId="{2D59F4E3-DF7A-470B-89B0-CFE1E91C9785}" srcOrd="25" destOrd="0" presId="urn:microsoft.com/office/officeart/2005/8/layout/default"/>
    <dgm:cxn modelId="{C53B3D3E-CD8F-4169-8ABB-D8005885F8D0}" type="presParOf" srcId="{0088C1F1-C28F-475E-BED5-A22CADB75BB9}" destId="{AF8C9D3A-7099-438E-A563-428F55BAB278}" srcOrd="26" destOrd="0" presId="urn:microsoft.com/office/officeart/2005/8/layout/default"/>
    <dgm:cxn modelId="{B46C87B1-E16F-4DF5-99D7-E3CA3136CF28}" type="presParOf" srcId="{0088C1F1-C28F-475E-BED5-A22CADB75BB9}" destId="{63FFD211-E50A-432A-A059-8428543EE384}" srcOrd="27" destOrd="0" presId="urn:microsoft.com/office/officeart/2005/8/layout/default"/>
    <dgm:cxn modelId="{3A0D8C8D-7B58-45B7-8620-8DA73D041085}" type="presParOf" srcId="{0088C1F1-C28F-475E-BED5-A22CADB75BB9}" destId="{875D2D0A-A831-4B82-9454-152E22A10073}" srcOrd="28" destOrd="0" presId="urn:microsoft.com/office/officeart/2005/8/layout/default"/>
    <dgm:cxn modelId="{7FAF8EA9-8ED9-46B5-8858-1D0C888AC526}" type="presParOf" srcId="{0088C1F1-C28F-475E-BED5-A22CADB75BB9}" destId="{97BDF1D8-68CD-4DD6-9085-C0F32FBEE8F4}" srcOrd="29" destOrd="0" presId="urn:microsoft.com/office/officeart/2005/8/layout/default"/>
    <dgm:cxn modelId="{37C5BBCD-2CBE-423D-A214-5F48888BE299}" type="presParOf" srcId="{0088C1F1-C28F-475E-BED5-A22CADB75BB9}" destId="{1A1539B6-7BF4-4445-9EBF-45CD95771DF5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GB"/>
        </a:p>
      </dgm:t>
    </dgm:pt>
    <dgm:pt modelId="{9FDF65C7-E81B-4AD3-9CB2-F194C2606256}">
      <dgm:prSet/>
      <dgm:spPr/>
      <dgm:t>
        <a:bodyPr/>
        <a:lstStyle/>
        <a:p>
          <a:r>
            <a:rPr lang="en-GB" dirty="0"/>
            <a:t>Cheap Grace</a:t>
          </a:r>
        </a:p>
      </dgm:t>
    </dgm:pt>
    <dgm:pt modelId="{D9411289-33B5-4F67-9BFD-5667CAFA85F9}" type="parTrans" cxnId="{32B74DA4-09B2-4FDD-AF28-070A6061F28A}">
      <dgm:prSet/>
      <dgm:spPr/>
      <dgm:t>
        <a:bodyPr/>
        <a:lstStyle/>
        <a:p>
          <a:endParaRPr lang="en-GB"/>
        </a:p>
      </dgm:t>
    </dgm:pt>
    <dgm:pt modelId="{DB375FD5-9399-4B9A-B922-A2D7178FFB9A}" type="sibTrans" cxnId="{32B74DA4-09B2-4FDD-AF28-070A6061F28A}">
      <dgm:prSet/>
      <dgm:spPr/>
      <dgm:t>
        <a:bodyPr/>
        <a:lstStyle/>
        <a:p>
          <a:endParaRPr lang="en-GB"/>
        </a:p>
      </dgm:t>
    </dgm:pt>
    <dgm:pt modelId="{DAA03058-13F8-4E68-99A2-A8471A147F7F}">
      <dgm:prSet/>
      <dgm:spPr/>
      <dgm:t>
        <a:bodyPr/>
        <a:lstStyle/>
        <a:p>
          <a:r>
            <a:rPr lang="en-GB" dirty="0"/>
            <a:t>Costly Grace</a:t>
          </a:r>
        </a:p>
      </dgm:t>
    </dgm:pt>
    <dgm:pt modelId="{6E1F9B98-669B-4A2C-AB0D-AD312546FC4E}" type="parTrans" cxnId="{9836129C-CB73-43D1-AF42-DD6DDABE23AF}">
      <dgm:prSet/>
      <dgm:spPr/>
      <dgm:t>
        <a:bodyPr/>
        <a:lstStyle/>
        <a:p>
          <a:endParaRPr lang="en-GB"/>
        </a:p>
      </dgm:t>
    </dgm:pt>
    <dgm:pt modelId="{B79C2663-E4ED-443E-8B86-732542A4F0E1}" type="sibTrans" cxnId="{9836129C-CB73-43D1-AF42-DD6DDABE23AF}">
      <dgm:prSet/>
      <dgm:spPr/>
      <dgm:t>
        <a:bodyPr/>
        <a:lstStyle/>
        <a:p>
          <a:endParaRPr lang="en-GB"/>
        </a:p>
      </dgm:t>
    </dgm:pt>
    <dgm:pt modelId="{3F9B493E-9F7F-4FE1-B872-90DFD57D8559}">
      <dgm:prSet/>
      <dgm:spPr/>
      <dgm:t>
        <a:bodyPr/>
        <a:lstStyle/>
        <a:p>
          <a:r>
            <a:rPr lang="en-GB" dirty="0"/>
            <a:t>Disciple</a:t>
          </a:r>
        </a:p>
      </dgm:t>
    </dgm:pt>
    <dgm:pt modelId="{B531A9C0-CFE7-4F30-AAA9-4C6502201263}" type="parTrans" cxnId="{ED49362C-91BD-46DD-9F38-2AAF089B1948}">
      <dgm:prSet/>
      <dgm:spPr/>
      <dgm:t>
        <a:bodyPr/>
        <a:lstStyle/>
        <a:p>
          <a:endParaRPr lang="en-GB"/>
        </a:p>
      </dgm:t>
    </dgm:pt>
    <dgm:pt modelId="{981AB0DB-DEB2-4520-A9A7-3D8C61D35F36}" type="sibTrans" cxnId="{ED49362C-91BD-46DD-9F38-2AAF089B1948}">
      <dgm:prSet/>
      <dgm:spPr/>
      <dgm:t>
        <a:bodyPr/>
        <a:lstStyle/>
        <a:p>
          <a:endParaRPr lang="en-GB"/>
        </a:p>
      </dgm:t>
    </dgm:pt>
    <dgm:pt modelId="{6AD3E340-0244-4791-A0FE-3CA1092BC12A}">
      <dgm:prSet/>
      <dgm:spPr/>
      <dgm:t>
        <a:bodyPr/>
        <a:lstStyle/>
        <a:p>
          <a:r>
            <a:rPr lang="en-GB" dirty="0"/>
            <a:t>Passion</a:t>
          </a:r>
        </a:p>
      </dgm:t>
    </dgm:pt>
    <dgm:pt modelId="{2382763C-98E5-4262-8A84-9B3029D84CA6}" type="parTrans" cxnId="{0154F429-31C6-4278-8B60-8E7063C434CA}">
      <dgm:prSet/>
      <dgm:spPr/>
      <dgm:t>
        <a:bodyPr/>
        <a:lstStyle/>
        <a:p>
          <a:endParaRPr lang="en-GB"/>
        </a:p>
      </dgm:t>
    </dgm:pt>
    <dgm:pt modelId="{51F05080-2EB1-4470-8823-28ED21B9FB5C}" type="sibTrans" cxnId="{0154F429-31C6-4278-8B60-8E7063C434CA}">
      <dgm:prSet/>
      <dgm:spPr/>
      <dgm:t>
        <a:bodyPr/>
        <a:lstStyle/>
        <a:p>
          <a:endParaRPr lang="en-GB"/>
        </a:p>
      </dgm:t>
    </dgm:pt>
    <dgm:pt modelId="{AE47A2FC-37C8-40BD-977B-106DDEF7E422}">
      <dgm:prSet/>
      <dgm:spPr/>
      <dgm:t>
        <a:bodyPr/>
        <a:lstStyle/>
        <a:p>
          <a:r>
            <a:rPr lang="en-GB" dirty="0"/>
            <a:t>Solidarity</a:t>
          </a:r>
        </a:p>
      </dgm:t>
    </dgm:pt>
    <dgm:pt modelId="{D80572DE-CDBA-46CD-8C93-8C6B080011D9}" type="parTrans" cxnId="{7620D539-A6ED-447A-BDB8-BEFBBEFB5A35}">
      <dgm:prSet/>
      <dgm:spPr/>
      <dgm:t>
        <a:bodyPr/>
        <a:lstStyle/>
        <a:p>
          <a:endParaRPr lang="en-GB"/>
        </a:p>
      </dgm:t>
    </dgm:pt>
    <dgm:pt modelId="{B1471D79-8727-4B16-A3B7-5DDD7EBA86C9}" type="sibTrans" cxnId="{7620D539-A6ED-447A-BDB8-BEFBBEFB5A35}">
      <dgm:prSet/>
      <dgm:spPr/>
      <dgm:t>
        <a:bodyPr/>
        <a:lstStyle/>
        <a:p>
          <a:endParaRPr lang="en-GB"/>
        </a:p>
      </dgm:t>
    </dgm:pt>
    <dgm:pt modelId="{458962BC-876A-4547-9AAB-4E344CCA7CBA}">
      <dgm:prSet/>
      <dgm:spPr/>
      <dgm:t>
        <a:bodyPr/>
        <a:lstStyle/>
        <a:p>
          <a:r>
            <a:rPr lang="en-GB" dirty="0" err="1"/>
            <a:t>Finkenwalde</a:t>
          </a:r>
          <a:endParaRPr lang="en-GB" dirty="0"/>
        </a:p>
      </dgm:t>
    </dgm:pt>
    <dgm:pt modelId="{1F3CE159-F61E-43E1-898C-ACB0DBE23BAA}" type="parTrans" cxnId="{71D07404-985D-4575-8DB0-C1FE33778AD8}">
      <dgm:prSet/>
      <dgm:spPr/>
      <dgm:t>
        <a:bodyPr/>
        <a:lstStyle/>
        <a:p>
          <a:endParaRPr lang="en-GB"/>
        </a:p>
      </dgm:t>
    </dgm:pt>
    <dgm:pt modelId="{B57903CC-0564-4734-B2F6-A936FEDDE711}" type="sibTrans" cxnId="{71D07404-985D-4575-8DB0-C1FE33778AD8}">
      <dgm:prSet/>
      <dgm:spPr/>
      <dgm:t>
        <a:bodyPr/>
        <a:lstStyle/>
        <a:p>
          <a:endParaRPr lang="en-GB"/>
        </a:p>
      </dgm:t>
    </dgm:pt>
    <dgm:pt modelId="{96F3963D-99B6-4C41-97E3-7B7A6E26C33E}">
      <dgm:prSet/>
      <dgm:spPr/>
      <dgm:t>
        <a:bodyPr/>
        <a:lstStyle/>
        <a:p>
          <a:r>
            <a:rPr lang="en-GB" dirty="0"/>
            <a:t>Duty to state</a:t>
          </a:r>
        </a:p>
      </dgm:t>
    </dgm:pt>
    <dgm:pt modelId="{12578972-F77B-4A1E-8B22-BE0B393C330D}" type="parTrans" cxnId="{D8C3442E-7B57-4533-921A-39371EDB611B}">
      <dgm:prSet/>
      <dgm:spPr/>
      <dgm:t>
        <a:bodyPr/>
        <a:lstStyle/>
        <a:p>
          <a:endParaRPr lang="en-GB"/>
        </a:p>
      </dgm:t>
    </dgm:pt>
    <dgm:pt modelId="{5B7B42D7-0B82-4E0A-ACEC-A365472E789D}" type="sibTrans" cxnId="{D8C3442E-7B57-4533-921A-39371EDB611B}">
      <dgm:prSet/>
      <dgm:spPr/>
      <dgm:t>
        <a:bodyPr/>
        <a:lstStyle/>
        <a:p>
          <a:endParaRPr lang="en-GB"/>
        </a:p>
      </dgm:t>
    </dgm:pt>
    <dgm:pt modelId="{30EC433D-08A5-4C22-B1D7-B221B9E4C29B}">
      <dgm:prSet/>
      <dgm:spPr/>
      <dgm:t>
        <a:bodyPr/>
        <a:lstStyle/>
        <a:p>
          <a:r>
            <a:rPr lang="en-GB" dirty="0"/>
            <a:t>God’s will</a:t>
          </a:r>
        </a:p>
      </dgm:t>
    </dgm:pt>
    <dgm:pt modelId="{2A4E1919-5AA1-49F5-98EE-28203F91DE29}" type="parTrans" cxnId="{3DD7F343-3CAA-4F4E-9F32-075D82CC12A3}">
      <dgm:prSet/>
      <dgm:spPr/>
      <dgm:t>
        <a:bodyPr/>
        <a:lstStyle/>
        <a:p>
          <a:endParaRPr lang="en-GB"/>
        </a:p>
      </dgm:t>
    </dgm:pt>
    <dgm:pt modelId="{986C8F49-7439-4610-854F-331EFEBF90AE}" type="sibTrans" cxnId="{3DD7F343-3CAA-4F4E-9F32-075D82CC12A3}">
      <dgm:prSet/>
      <dgm:spPr/>
      <dgm:t>
        <a:bodyPr/>
        <a:lstStyle/>
        <a:p>
          <a:endParaRPr lang="en-GB"/>
        </a:p>
      </dgm:t>
    </dgm:pt>
    <dgm:pt modelId="{14124F78-BD0E-4FEF-A6EC-8467F2A8B1A4}">
      <dgm:prSet/>
      <dgm:spPr/>
      <dgm:t>
        <a:bodyPr/>
        <a:lstStyle/>
        <a:p>
          <a:r>
            <a:rPr lang="en-GB" dirty="0"/>
            <a:t>‘salt and light’</a:t>
          </a:r>
        </a:p>
      </dgm:t>
    </dgm:pt>
    <dgm:pt modelId="{DAC03807-1641-43D1-A37D-6CB7D4C24F69}" type="parTrans" cxnId="{6C2173A6-AE9B-449E-ACE1-C7B0A2764FC6}">
      <dgm:prSet/>
      <dgm:spPr/>
      <dgm:t>
        <a:bodyPr/>
        <a:lstStyle/>
        <a:p>
          <a:endParaRPr lang="en-GB"/>
        </a:p>
      </dgm:t>
    </dgm:pt>
    <dgm:pt modelId="{4AAF6A69-D9E2-406C-9B6A-21447301E1E0}" type="sibTrans" cxnId="{6C2173A6-AE9B-449E-ACE1-C7B0A2764FC6}">
      <dgm:prSet/>
      <dgm:spPr/>
      <dgm:t>
        <a:bodyPr/>
        <a:lstStyle/>
        <a:p>
          <a:endParaRPr lang="en-GB"/>
        </a:p>
      </dgm:t>
    </dgm:pt>
    <dgm:pt modelId="{60E94D49-9F9C-4C4C-A54F-0EE8C0C9BD76}">
      <dgm:prSet/>
      <dgm:spPr/>
      <dgm:t>
        <a:bodyPr/>
        <a:lstStyle/>
        <a:p>
          <a:r>
            <a:rPr lang="en-GB" dirty="0"/>
            <a:t>Confessing Church</a:t>
          </a:r>
        </a:p>
      </dgm:t>
    </dgm:pt>
    <dgm:pt modelId="{711CB490-5A28-4F04-A23D-D517B05654B7}" type="parTrans" cxnId="{89A84A44-B94E-4DF1-828A-BEC270734098}">
      <dgm:prSet/>
      <dgm:spPr/>
      <dgm:t>
        <a:bodyPr/>
        <a:lstStyle/>
        <a:p>
          <a:endParaRPr lang="en-GB"/>
        </a:p>
      </dgm:t>
    </dgm:pt>
    <dgm:pt modelId="{D2255588-1F14-412B-AF4F-86192EE461A4}" type="sibTrans" cxnId="{89A84A44-B94E-4DF1-828A-BEC270734098}">
      <dgm:prSet/>
      <dgm:spPr/>
      <dgm:t>
        <a:bodyPr/>
        <a:lstStyle/>
        <a:p>
          <a:endParaRPr lang="en-GB"/>
        </a:p>
      </dgm:t>
    </dgm:pt>
    <dgm:pt modelId="{772F79A3-7875-4D84-BC6A-F1692A12D735}">
      <dgm:prSet/>
      <dgm:spPr/>
      <dgm:t>
        <a:bodyPr/>
        <a:lstStyle/>
        <a:p>
          <a:r>
            <a:rPr lang="en-GB" dirty="0"/>
            <a:t>‘Let the dead bury the dead’</a:t>
          </a:r>
        </a:p>
      </dgm:t>
    </dgm:pt>
    <dgm:pt modelId="{0CB109B9-91DD-4EA1-8EB6-FB73A6943EE3}" type="parTrans" cxnId="{5AC1CC02-3104-4CB4-9471-EB76D9DB1CC7}">
      <dgm:prSet/>
      <dgm:spPr/>
      <dgm:t>
        <a:bodyPr/>
        <a:lstStyle/>
        <a:p>
          <a:endParaRPr lang="en-GB"/>
        </a:p>
      </dgm:t>
    </dgm:pt>
    <dgm:pt modelId="{AB065A4B-913F-42BC-9F62-8D370536C4F2}" type="sibTrans" cxnId="{5AC1CC02-3104-4CB4-9471-EB76D9DB1CC7}">
      <dgm:prSet/>
      <dgm:spPr/>
      <dgm:t>
        <a:bodyPr/>
        <a:lstStyle/>
        <a:p>
          <a:endParaRPr lang="en-GB"/>
        </a:p>
      </dgm:t>
    </dgm:pt>
    <dgm:pt modelId="{A9E7603F-C5F0-4BE2-9643-28BC0049E445}">
      <dgm:prSet/>
      <dgm:spPr/>
      <dgm:t>
        <a:bodyPr/>
        <a:lstStyle/>
        <a:p>
          <a:r>
            <a:rPr lang="en-GB" dirty="0"/>
            <a:t>Temptation</a:t>
          </a:r>
        </a:p>
      </dgm:t>
    </dgm:pt>
    <dgm:pt modelId="{085AA1D7-46AD-40D0-89F9-CA2D9734BC8C}" type="parTrans" cxnId="{2BF51A4B-BC42-4656-AC1E-C4AC089459E7}">
      <dgm:prSet/>
      <dgm:spPr/>
      <dgm:t>
        <a:bodyPr/>
        <a:lstStyle/>
        <a:p>
          <a:endParaRPr lang="en-GB"/>
        </a:p>
      </dgm:t>
    </dgm:pt>
    <dgm:pt modelId="{4286A8DD-4E4D-406E-ACCE-AFA8A56582CA}" type="sibTrans" cxnId="{2BF51A4B-BC42-4656-AC1E-C4AC089459E7}">
      <dgm:prSet/>
      <dgm:spPr/>
      <dgm:t>
        <a:bodyPr/>
        <a:lstStyle/>
        <a:p>
          <a:endParaRPr lang="en-GB"/>
        </a:p>
      </dgm:t>
    </dgm:pt>
    <dgm:pt modelId="{47F49D02-ECF6-46A9-8792-0D2880706F61}">
      <dgm:prSet/>
      <dgm:spPr/>
      <dgm:t>
        <a:bodyPr/>
        <a:lstStyle/>
        <a:p>
          <a:r>
            <a:rPr lang="en-GB" dirty="0"/>
            <a:t>Burden</a:t>
          </a:r>
        </a:p>
      </dgm:t>
    </dgm:pt>
    <dgm:pt modelId="{21580237-10D7-4412-8E75-9CA600CC1DEC}" type="parTrans" cxnId="{822DCB12-F49D-46F3-8A80-8C54E9180099}">
      <dgm:prSet/>
      <dgm:spPr/>
      <dgm:t>
        <a:bodyPr/>
        <a:lstStyle/>
        <a:p>
          <a:endParaRPr lang="en-GB"/>
        </a:p>
      </dgm:t>
    </dgm:pt>
    <dgm:pt modelId="{C0FFC95D-53A8-41D1-8EE8-6A93D10CF74A}" type="sibTrans" cxnId="{822DCB12-F49D-46F3-8A80-8C54E9180099}">
      <dgm:prSet/>
      <dgm:spPr/>
      <dgm:t>
        <a:bodyPr/>
        <a:lstStyle/>
        <a:p>
          <a:endParaRPr lang="en-GB"/>
        </a:p>
      </dgm:t>
    </dgm:pt>
    <dgm:pt modelId="{ADCCF92B-884E-4175-9EA7-12987D3B8969}">
      <dgm:prSet/>
      <dgm:spPr/>
      <dgm:t>
        <a:bodyPr/>
        <a:lstStyle/>
        <a:p>
          <a:r>
            <a:rPr lang="en-GB" dirty="0"/>
            <a:t>‘Death of God’</a:t>
          </a:r>
        </a:p>
      </dgm:t>
    </dgm:pt>
    <dgm:pt modelId="{57F7F8A6-5608-4758-8A1E-10BD907BA633}" type="parTrans" cxnId="{F4DDD0A3-8BDF-4D15-8F4C-2E14645CC6E7}">
      <dgm:prSet/>
      <dgm:spPr/>
      <dgm:t>
        <a:bodyPr/>
        <a:lstStyle/>
        <a:p>
          <a:endParaRPr lang="en-GB"/>
        </a:p>
      </dgm:t>
    </dgm:pt>
    <dgm:pt modelId="{E3456F33-6054-4027-BFB7-5BFECA5EE933}" type="sibTrans" cxnId="{F4DDD0A3-8BDF-4D15-8F4C-2E14645CC6E7}">
      <dgm:prSet/>
      <dgm:spPr/>
      <dgm:t>
        <a:bodyPr/>
        <a:lstStyle/>
        <a:p>
          <a:endParaRPr lang="en-GB"/>
        </a:p>
      </dgm:t>
    </dgm:pt>
    <dgm:pt modelId="{5227D343-9F65-4403-934D-097D96481F78}">
      <dgm:prSet/>
      <dgm:spPr/>
      <dgm:t>
        <a:bodyPr/>
        <a:lstStyle/>
        <a:p>
          <a:r>
            <a:rPr lang="en-GB" dirty="0"/>
            <a:t> Bethel Confession</a:t>
          </a:r>
        </a:p>
      </dgm:t>
    </dgm:pt>
    <dgm:pt modelId="{997B8D65-4559-43D0-A336-9065D8C5DAC4}" type="parTrans" cxnId="{8B1652AF-D906-423E-AEF7-47D8F44AE5E0}">
      <dgm:prSet/>
      <dgm:spPr/>
      <dgm:t>
        <a:bodyPr/>
        <a:lstStyle/>
        <a:p>
          <a:endParaRPr lang="en-GB"/>
        </a:p>
      </dgm:t>
    </dgm:pt>
    <dgm:pt modelId="{205C3EC9-4729-4C0E-8FFB-83A9F887597E}" type="sibTrans" cxnId="{8B1652AF-D906-423E-AEF7-47D8F44AE5E0}">
      <dgm:prSet/>
      <dgm:spPr/>
      <dgm:t>
        <a:bodyPr/>
        <a:lstStyle/>
        <a:p>
          <a:endParaRPr lang="en-GB"/>
        </a:p>
      </dgm:t>
    </dgm:pt>
    <dgm:pt modelId="{AA1F02F2-6AAA-4756-BEA9-6C56330D8D4A}">
      <dgm:prSet/>
      <dgm:spPr/>
      <dgm:t>
        <a:bodyPr/>
        <a:lstStyle/>
        <a:p>
          <a:r>
            <a:rPr lang="en-GB" dirty="0"/>
            <a:t>Barmen Declaration</a:t>
          </a:r>
        </a:p>
      </dgm:t>
    </dgm:pt>
    <dgm:pt modelId="{4F222632-38A2-4B22-BBBA-52A75A3C26C8}" type="parTrans" cxnId="{E9D2CFE8-7119-443F-BE3F-015DD348A78C}">
      <dgm:prSet/>
      <dgm:spPr/>
      <dgm:t>
        <a:bodyPr/>
        <a:lstStyle/>
        <a:p>
          <a:endParaRPr lang="en-GB"/>
        </a:p>
      </dgm:t>
    </dgm:pt>
    <dgm:pt modelId="{6F799046-1748-47D8-A18B-23525D590AB5}" type="sibTrans" cxnId="{E9D2CFE8-7119-443F-BE3F-015DD348A78C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BC7C0474-3157-4F93-96C1-20AAF5645137}" type="pres">
      <dgm:prSet presAssocID="{9FDF65C7-E81B-4AD3-9CB2-F194C2606256}" presName="node" presStyleLbl="node1" presStyleIdx="0" presStyleCnt="16">
        <dgm:presLayoutVars>
          <dgm:bulletEnabled val="1"/>
        </dgm:presLayoutVars>
      </dgm:prSet>
      <dgm:spPr/>
    </dgm:pt>
    <dgm:pt modelId="{5A517FFC-E213-43B6-94E7-1859EE84C688}" type="pres">
      <dgm:prSet presAssocID="{DB375FD5-9399-4B9A-B922-A2D7178FFB9A}" presName="sibTrans" presStyleCnt="0"/>
      <dgm:spPr/>
    </dgm:pt>
    <dgm:pt modelId="{FCDEF381-514C-4731-AFAF-E7CAB371254D}" type="pres">
      <dgm:prSet presAssocID="{DAA03058-13F8-4E68-99A2-A8471A147F7F}" presName="node" presStyleLbl="node1" presStyleIdx="1" presStyleCnt="16">
        <dgm:presLayoutVars>
          <dgm:bulletEnabled val="1"/>
        </dgm:presLayoutVars>
      </dgm:prSet>
      <dgm:spPr/>
    </dgm:pt>
    <dgm:pt modelId="{694945A2-72CB-4733-B406-0C865D30975D}" type="pres">
      <dgm:prSet presAssocID="{B79C2663-E4ED-443E-8B86-732542A4F0E1}" presName="sibTrans" presStyleCnt="0"/>
      <dgm:spPr/>
    </dgm:pt>
    <dgm:pt modelId="{F5F40088-019F-48CE-93E0-419B4FB79C50}" type="pres">
      <dgm:prSet presAssocID="{3F9B493E-9F7F-4FE1-B872-90DFD57D8559}" presName="node" presStyleLbl="node1" presStyleIdx="2" presStyleCnt="16">
        <dgm:presLayoutVars>
          <dgm:bulletEnabled val="1"/>
        </dgm:presLayoutVars>
      </dgm:prSet>
      <dgm:spPr/>
    </dgm:pt>
    <dgm:pt modelId="{11EE79AB-777F-4ADE-849E-32EAB566E3C9}" type="pres">
      <dgm:prSet presAssocID="{981AB0DB-DEB2-4520-A9A7-3D8C61D35F36}" presName="sibTrans" presStyleCnt="0"/>
      <dgm:spPr/>
    </dgm:pt>
    <dgm:pt modelId="{A38BED63-6E74-4616-8CFA-35556F2D729D}" type="pres">
      <dgm:prSet presAssocID="{6AD3E340-0244-4791-A0FE-3CA1092BC12A}" presName="node" presStyleLbl="node1" presStyleIdx="3" presStyleCnt="16">
        <dgm:presLayoutVars>
          <dgm:bulletEnabled val="1"/>
        </dgm:presLayoutVars>
      </dgm:prSet>
      <dgm:spPr/>
    </dgm:pt>
    <dgm:pt modelId="{D4432F4B-DD4A-4DD5-BD3F-C7E5F69856E8}" type="pres">
      <dgm:prSet presAssocID="{51F05080-2EB1-4470-8823-28ED21B9FB5C}" presName="sibTrans" presStyleCnt="0"/>
      <dgm:spPr/>
    </dgm:pt>
    <dgm:pt modelId="{4479F350-A052-4219-BBB4-38E5B6FCCC19}" type="pres">
      <dgm:prSet presAssocID="{AE47A2FC-37C8-40BD-977B-106DDEF7E422}" presName="node" presStyleLbl="node1" presStyleIdx="4" presStyleCnt="16">
        <dgm:presLayoutVars>
          <dgm:bulletEnabled val="1"/>
        </dgm:presLayoutVars>
      </dgm:prSet>
      <dgm:spPr/>
    </dgm:pt>
    <dgm:pt modelId="{BAEFB5E5-F70F-47EC-8D8A-AF4891AF171C}" type="pres">
      <dgm:prSet presAssocID="{B1471D79-8727-4B16-A3B7-5DDD7EBA86C9}" presName="sibTrans" presStyleCnt="0"/>
      <dgm:spPr/>
    </dgm:pt>
    <dgm:pt modelId="{6FDD50C1-A9D7-4B78-9B31-1EB2E8B2F11A}" type="pres">
      <dgm:prSet presAssocID="{458962BC-876A-4547-9AAB-4E344CCA7CBA}" presName="node" presStyleLbl="node1" presStyleIdx="5" presStyleCnt="16">
        <dgm:presLayoutVars>
          <dgm:bulletEnabled val="1"/>
        </dgm:presLayoutVars>
      </dgm:prSet>
      <dgm:spPr/>
    </dgm:pt>
    <dgm:pt modelId="{71B5FEE0-C2D3-4DD7-BB8B-31D454B0B7C3}" type="pres">
      <dgm:prSet presAssocID="{B57903CC-0564-4734-B2F6-A936FEDDE711}" presName="sibTrans" presStyleCnt="0"/>
      <dgm:spPr/>
    </dgm:pt>
    <dgm:pt modelId="{68270BB4-A535-4436-A16B-C7AA221FEE8D}" type="pres">
      <dgm:prSet presAssocID="{96F3963D-99B6-4C41-97E3-7B7A6E26C33E}" presName="node" presStyleLbl="node1" presStyleIdx="6" presStyleCnt="16">
        <dgm:presLayoutVars>
          <dgm:bulletEnabled val="1"/>
        </dgm:presLayoutVars>
      </dgm:prSet>
      <dgm:spPr/>
    </dgm:pt>
    <dgm:pt modelId="{17FF0292-3073-4504-97ED-111997CC0B30}" type="pres">
      <dgm:prSet presAssocID="{5B7B42D7-0B82-4E0A-ACEC-A365472E789D}" presName="sibTrans" presStyleCnt="0"/>
      <dgm:spPr/>
    </dgm:pt>
    <dgm:pt modelId="{52134098-18C8-4338-B3DD-08B413FA385F}" type="pres">
      <dgm:prSet presAssocID="{30EC433D-08A5-4C22-B1D7-B221B9E4C29B}" presName="node" presStyleLbl="node1" presStyleIdx="7" presStyleCnt="16">
        <dgm:presLayoutVars>
          <dgm:bulletEnabled val="1"/>
        </dgm:presLayoutVars>
      </dgm:prSet>
      <dgm:spPr/>
    </dgm:pt>
    <dgm:pt modelId="{D67BBF2D-B2BA-48DF-96F9-BCCBA40E94D0}" type="pres">
      <dgm:prSet presAssocID="{986C8F49-7439-4610-854F-331EFEBF90AE}" presName="sibTrans" presStyleCnt="0"/>
      <dgm:spPr/>
    </dgm:pt>
    <dgm:pt modelId="{A0A496D2-5F6A-4D57-89C4-1EAB1DB6BB6A}" type="pres">
      <dgm:prSet presAssocID="{14124F78-BD0E-4FEF-A6EC-8467F2A8B1A4}" presName="node" presStyleLbl="node1" presStyleIdx="8" presStyleCnt="16">
        <dgm:presLayoutVars>
          <dgm:bulletEnabled val="1"/>
        </dgm:presLayoutVars>
      </dgm:prSet>
      <dgm:spPr/>
    </dgm:pt>
    <dgm:pt modelId="{C1592587-AE3A-43FF-B556-B09F5647849C}" type="pres">
      <dgm:prSet presAssocID="{4AAF6A69-D9E2-406C-9B6A-21447301E1E0}" presName="sibTrans" presStyleCnt="0"/>
      <dgm:spPr/>
    </dgm:pt>
    <dgm:pt modelId="{0C65D303-7652-4808-9FFA-4AD348923F5E}" type="pres">
      <dgm:prSet presAssocID="{60E94D49-9F9C-4C4C-A54F-0EE8C0C9BD76}" presName="node" presStyleLbl="node1" presStyleIdx="9" presStyleCnt="16">
        <dgm:presLayoutVars>
          <dgm:bulletEnabled val="1"/>
        </dgm:presLayoutVars>
      </dgm:prSet>
      <dgm:spPr/>
    </dgm:pt>
    <dgm:pt modelId="{87290638-AB6A-4B9F-86AC-ADE432072D0C}" type="pres">
      <dgm:prSet presAssocID="{D2255588-1F14-412B-AF4F-86192EE461A4}" presName="sibTrans" presStyleCnt="0"/>
      <dgm:spPr/>
    </dgm:pt>
    <dgm:pt modelId="{F5953126-CD07-4E20-938C-80BE2485E68B}" type="pres">
      <dgm:prSet presAssocID="{772F79A3-7875-4D84-BC6A-F1692A12D735}" presName="node" presStyleLbl="node1" presStyleIdx="10" presStyleCnt="16">
        <dgm:presLayoutVars>
          <dgm:bulletEnabled val="1"/>
        </dgm:presLayoutVars>
      </dgm:prSet>
      <dgm:spPr/>
    </dgm:pt>
    <dgm:pt modelId="{AFF30EDF-12BA-4E3F-9C75-07437C0C854A}" type="pres">
      <dgm:prSet presAssocID="{AB065A4B-913F-42BC-9F62-8D370536C4F2}" presName="sibTrans" presStyleCnt="0"/>
      <dgm:spPr/>
    </dgm:pt>
    <dgm:pt modelId="{1562B75A-CCF6-49F4-B413-0CD2ACECD6A0}" type="pres">
      <dgm:prSet presAssocID="{A9E7603F-C5F0-4BE2-9643-28BC0049E445}" presName="node" presStyleLbl="node1" presStyleIdx="11" presStyleCnt="16">
        <dgm:presLayoutVars>
          <dgm:bulletEnabled val="1"/>
        </dgm:presLayoutVars>
      </dgm:prSet>
      <dgm:spPr/>
    </dgm:pt>
    <dgm:pt modelId="{DC7C388D-557B-499A-AD49-E2A460F0EA33}" type="pres">
      <dgm:prSet presAssocID="{4286A8DD-4E4D-406E-ACCE-AFA8A56582CA}" presName="sibTrans" presStyleCnt="0"/>
      <dgm:spPr/>
    </dgm:pt>
    <dgm:pt modelId="{93803D5A-B27E-4D4D-B79A-4E0607AC6338}" type="pres">
      <dgm:prSet presAssocID="{47F49D02-ECF6-46A9-8792-0D2880706F61}" presName="node" presStyleLbl="node1" presStyleIdx="12" presStyleCnt="16">
        <dgm:presLayoutVars>
          <dgm:bulletEnabled val="1"/>
        </dgm:presLayoutVars>
      </dgm:prSet>
      <dgm:spPr/>
    </dgm:pt>
    <dgm:pt modelId="{2D4FD101-CCD3-4216-9F13-A13FACF3436F}" type="pres">
      <dgm:prSet presAssocID="{C0FFC95D-53A8-41D1-8EE8-6A93D10CF74A}" presName="sibTrans" presStyleCnt="0"/>
      <dgm:spPr/>
    </dgm:pt>
    <dgm:pt modelId="{72130FFA-DA03-438B-BD9A-A4E0F29469B7}" type="pres">
      <dgm:prSet presAssocID="{5227D343-9F65-4403-934D-097D96481F78}" presName="node" presStyleLbl="node1" presStyleIdx="13" presStyleCnt="16">
        <dgm:presLayoutVars>
          <dgm:bulletEnabled val="1"/>
        </dgm:presLayoutVars>
      </dgm:prSet>
      <dgm:spPr/>
    </dgm:pt>
    <dgm:pt modelId="{825D89CC-3146-4E02-88DC-AB0C3094728C}" type="pres">
      <dgm:prSet presAssocID="{205C3EC9-4729-4C0E-8FFB-83A9F887597E}" presName="sibTrans" presStyleCnt="0"/>
      <dgm:spPr/>
    </dgm:pt>
    <dgm:pt modelId="{54FB4596-FE86-40DC-8202-6E24107AC364}" type="pres">
      <dgm:prSet presAssocID="{AA1F02F2-6AAA-4756-BEA9-6C56330D8D4A}" presName="node" presStyleLbl="node1" presStyleIdx="14" presStyleCnt="16">
        <dgm:presLayoutVars>
          <dgm:bulletEnabled val="1"/>
        </dgm:presLayoutVars>
      </dgm:prSet>
      <dgm:spPr/>
    </dgm:pt>
    <dgm:pt modelId="{4765E8FD-A294-47B3-80B9-F07A9CC66400}" type="pres">
      <dgm:prSet presAssocID="{6F799046-1748-47D8-A18B-23525D590AB5}" presName="sibTrans" presStyleCnt="0"/>
      <dgm:spPr/>
    </dgm:pt>
    <dgm:pt modelId="{A48E450F-CC92-402A-ACC6-C3EBF5409B54}" type="pres">
      <dgm:prSet presAssocID="{ADCCF92B-884E-4175-9EA7-12987D3B8969}" presName="node" presStyleLbl="node1" presStyleIdx="15" presStyleCnt="16">
        <dgm:presLayoutVars>
          <dgm:bulletEnabled val="1"/>
        </dgm:presLayoutVars>
      </dgm:prSet>
      <dgm:spPr/>
    </dgm:pt>
  </dgm:ptLst>
  <dgm:cxnLst>
    <dgm:cxn modelId="{5AC1CC02-3104-4CB4-9471-EB76D9DB1CC7}" srcId="{C123B2FF-67C8-44F5-B86F-0D8925FE68BB}" destId="{772F79A3-7875-4D84-BC6A-F1692A12D735}" srcOrd="10" destOrd="0" parTransId="{0CB109B9-91DD-4EA1-8EB6-FB73A6943EE3}" sibTransId="{AB065A4B-913F-42BC-9F62-8D370536C4F2}"/>
    <dgm:cxn modelId="{71D07404-985D-4575-8DB0-C1FE33778AD8}" srcId="{C123B2FF-67C8-44F5-B86F-0D8925FE68BB}" destId="{458962BC-876A-4547-9AAB-4E344CCA7CBA}" srcOrd="5" destOrd="0" parTransId="{1F3CE159-F61E-43E1-898C-ACB0DBE23BAA}" sibTransId="{B57903CC-0564-4734-B2F6-A936FEDDE711}"/>
    <dgm:cxn modelId="{F7692106-4284-4734-B1A5-973092B94CB1}" type="presOf" srcId="{60E94D49-9F9C-4C4C-A54F-0EE8C0C9BD76}" destId="{0C65D303-7652-4808-9FFA-4AD348923F5E}" srcOrd="0" destOrd="0" presId="urn:microsoft.com/office/officeart/2005/8/layout/default"/>
    <dgm:cxn modelId="{502A0F08-BBBC-4A42-A993-396751DFCBFB}" type="presOf" srcId="{458962BC-876A-4547-9AAB-4E344CCA7CBA}" destId="{6FDD50C1-A9D7-4B78-9B31-1EB2E8B2F11A}" srcOrd="0" destOrd="0" presId="urn:microsoft.com/office/officeart/2005/8/layout/default"/>
    <dgm:cxn modelId="{822DCB12-F49D-46F3-8A80-8C54E9180099}" srcId="{C123B2FF-67C8-44F5-B86F-0D8925FE68BB}" destId="{47F49D02-ECF6-46A9-8792-0D2880706F61}" srcOrd="12" destOrd="0" parTransId="{21580237-10D7-4412-8E75-9CA600CC1DEC}" sibTransId="{C0FFC95D-53A8-41D1-8EE8-6A93D10CF74A}"/>
    <dgm:cxn modelId="{476EB317-9C29-466B-8CC0-7FB470A1345E}" type="presOf" srcId="{AE47A2FC-37C8-40BD-977B-106DDEF7E422}" destId="{4479F350-A052-4219-BBB4-38E5B6FCCC19}" srcOrd="0" destOrd="0" presId="urn:microsoft.com/office/officeart/2005/8/layout/default"/>
    <dgm:cxn modelId="{FEFA1119-904A-4813-A14A-2AC63E425953}" type="presOf" srcId="{14124F78-BD0E-4FEF-A6EC-8467F2A8B1A4}" destId="{A0A496D2-5F6A-4D57-89C4-1EAB1DB6BB6A}" srcOrd="0" destOrd="0" presId="urn:microsoft.com/office/officeart/2005/8/layout/default"/>
    <dgm:cxn modelId="{380F9B1B-E611-4CA9-960E-17BE12A09B10}" type="presOf" srcId="{DAA03058-13F8-4E68-99A2-A8471A147F7F}" destId="{FCDEF381-514C-4731-AFAF-E7CAB371254D}" srcOrd="0" destOrd="0" presId="urn:microsoft.com/office/officeart/2005/8/layout/default"/>
    <dgm:cxn modelId="{0154F429-31C6-4278-8B60-8E7063C434CA}" srcId="{C123B2FF-67C8-44F5-B86F-0D8925FE68BB}" destId="{6AD3E340-0244-4791-A0FE-3CA1092BC12A}" srcOrd="3" destOrd="0" parTransId="{2382763C-98E5-4262-8A84-9B3029D84CA6}" sibTransId="{51F05080-2EB1-4470-8823-28ED21B9FB5C}"/>
    <dgm:cxn modelId="{ED49362C-91BD-46DD-9F38-2AAF089B1948}" srcId="{C123B2FF-67C8-44F5-B86F-0D8925FE68BB}" destId="{3F9B493E-9F7F-4FE1-B872-90DFD57D8559}" srcOrd="2" destOrd="0" parTransId="{B531A9C0-CFE7-4F30-AAA9-4C6502201263}" sibTransId="{981AB0DB-DEB2-4520-A9A7-3D8C61D35F36}"/>
    <dgm:cxn modelId="{D8C3442E-7B57-4533-921A-39371EDB611B}" srcId="{C123B2FF-67C8-44F5-B86F-0D8925FE68BB}" destId="{96F3963D-99B6-4C41-97E3-7B7A6E26C33E}" srcOrd="6" destOrd="0" parTransId="{12578972-F77B-4A1E-8B22-BE0B393C330D}" sibTransId="{5B7B42D7-0B82-4E0A-ACEC-A365472E789D}"/>
    <dgm:cxn modelId="{7620D539-A6ED-447A-BDB8-BEFBBEFB5A35}" srcId="{C123B2FF-67C8-44F5-B86F-0D8925FE68BB}" destId="{AE47A2FC-37C8-40BD-977B-106DDEF7E422}" srcOrd="4" destOrd="0" parTransId="{D80572DE-CDBA-46CD-8C93-8C6B080011D9}" sibTransId="{B1471D79-8727-4B16-A3B7-5DDD7EBA86C9}"/>
    <dgm:cxn modelId="{3DD7F343-3CAA-4F4E-9F32-075D82CC12A3}" srcId="{C123B2FF-67C8-44F5-B86F-0D8925FE68BB}" destId="{30EC433D-08A5-4C22-B1D7-B221B9E4C29B}" srcOrd="7" destOrd="0" parTransId="{2A4E1919-5AA1-49F5-98EE-28203F91DE29}" sibTransId="{986C8F49-7439-4610-854F-331EFEBF90AE}"/>
    <dgm:cxn modelId="{89A84A44-B94E-4DF1-828A-BEC270734098}" srcId="{C123B2FF-67C8-44F5-B86F-0D8925FE68BB}" destId="{60E94D49-9F9C-4C4C-A54F-0EE8C0C9BD76}" srcOrd="9" destOrd="0" parTransId="{711CB490-5A28-4F04-A23D-D517B05654B7}" sibTransId="{D2255588-1F14-412B-AF4F-86192EE461A4}"/>
    <dgm:cxn modelId="{2BF51A4B-BC42-4656-AC1E-C4AC089459E7}" srcId="{C123B2FF-67C8-44F5-B86F-0D8925FE68BB}" destId="{A9E7603F-C5F0-4BE2-9643-28BC0049E445}" srcOrd="11" destOrd="0" parTransId="{085AA1D7-46AD-40D0-89F9-CA2D9734BC8C}" sibTransId="{4286A8DD-4E4D-406E-ACCE-AFA8A56582CA}"/>
    <dgm:cxn modelId="{A42A7070-14EC-485D-811E-950A6EC69A07}" type="presOf" srcId="{9FDF65C7-E81B-4AD3-9CB2-F194C2606256}" destId="{BC7C0474-3157-4F93-96C1-20AAF5645137}" srcOrd="0" destOrd="0" presId="urn:microsoft.com/office/officeart/2005/8/layout/default"/>
    <dgm:cxn modelId="{B8FD6672-1F7F-43E8-86C7-C4CE36CA12FB}" type="presOf" srcId="{772F79A3-7875-4D84-BC6A-F1692A12D735}" destId="{F5953126-CD07-4E20-938C-80BE2485E68B}" srcOrd="0" destOrd="0" presId="urn:microsoft.com/office/officeart/2005/8/layout/default"/>
    <dgm:cxn modelId="{0B84F272-F0E3-4723-9C23-2D3D412188C9}" type="presOf" srcId="{A9E7603F-C5F0-4BE2-9643-28BC0049E445}" destId="{1562B75A-CCF6-49F4-B413-0CD2ACECD6A0}" srcOrd="0" destOrd="0" presId="urn:microsoft.com/office/officeart/2005/8/layout/default"/>
    <dgm:cxn modelId="{CB8E0655-A8A8-442C-B6E6-2BBE2C5371C3}" type="presOf" srcId="{5227D343-9F65-4403-934D-097D96481F78}" destId="{72130FFA-DA03-438B-BD9A-A4E0F29469B7}" srcOrd="0" destOrd="0" presId="urn:microsoft.com/office/officeart/2005/8/layout/default"/>
    <dgm:cxn modelId="{6E8A5959-7562-4568-B56D-33A18CF17CF2}" type="presOf" srcId="{6AD3E340-0244-4791-A0FE-3CA1092BC12A}" destId="{A38BED63-6E74-4616-8CFA-35556F2D729D}" srcOrd="0" destOrd="0" presId="urn:microsoft.com/office/officeart/2005/8/layout/default"/>
    <dgm:cxn modelId="{D316048D-9310-4306-B79E-768785E7B9A3}" type="presOf" srcId="{ADCCF92B-884E-4175-9EA7-12987D3B8969}" destId="{A48E450F-CC92-402A-ACC6-C3EBF5409B54}" srcOrd="0" destOrd="0" presId="urn:microsoft.com/office/officeart/2005/8/layout/default"/>
    <dgm:cxn modelId="{A1B18A8E-C9CC-4D3C-8A2C-49C2644953BE}" type="presOf" srcId="{30EC433D-08A5-4C22-B1D7-B221B9E4C29B}" destId="{52134098-18C8-4338-B3DD-08B413FA385F}" srcOrd="0" destOrd="0" presId="urn:microsoft.com/office/officeart/2005/8/layout/default"/>
    <dgm:cxn modelId="{9FE64598-3894-4214-AF3A-0EBA3B2A671A}" type="presOf" srcId="{47F49D02-ECF6-46A9-8792-0D2880706F61}" destId="{93803D5A-B27E-4D4D-B79A-4E0607AC6338}" srcOrd="0" destOrd="0" presId="urn:microsoft.com/office/officeart/2005/8/layout/default"/>
    <dgm:cxn modelId="{BD4CF998-2909-4930-8940-E71142DB4180}" type="presOf" srcId="{AA1F02F2-6AAA-4756-BEA9-6C56330D8D4A}" destId="{54FB4596-FE86-40DC-8202-6E24107AC364}" srcOrd="0" destOrd="0" presId="urn:microsoft.com/office/officeart/2005/8/layout/default"/>
    <dgm:cxn modelId="{9836129C-CB73-43D1-AF42-DD6DDABE23AF}" srcId="{C123B2FF-67C8-44F5-B86F-0D8925FE68BB}" destId="{DAA03058-13F8-4E68-99A2-A8471A147F7F}" srcOrd="1" destOrd="0" parTransId="{6E1F9B98-669B-4A2C-AB0D-AD312546FC4E}" sibTransId="{B79C2663-E4ED-443E-8B86-732542A4F0E1}"/>
    <dgm:cxn modelId="{B324639C-85FB-4753-834C-AF4D49C640EA}" type="presOf" srcId="{3F9B493E-9F7F-4FE1-B872-90DFD57D8559}" destId="{F5F40088-019F-48CE-93E0-419B4FB79C50}" srcOrd="0" destOrd="0" presId="urn:microsoft.com/office/officeart/2005/8/layout/default"/>
    <dgm:cxn modelId="{F4DDD0A3-8BDF-4D15-8F4C-2E14645CC6E7}" srcId="{C123B2FF-67C8-44F5-B86F-0D8925FE68BB}" destId="{ADCCF92B-884E-4175-9EA7-12987D3B8969}" srcOrd="15" destOrd="0" parTransId="{57F7F8A6-5608-4758-8A1E-10BD907BA633}" sibTransId="{E3456F33-6054-4027-BFB7-5BFECA5EE933}"/>
    <dgm:cxn modelId="{32B74DA4-09B2-4FDD-AF28-070A6061F28A}" srcId="{C123B2FF-67C8-44F5-B86F-0D8925FE68BB}" destId="{9FDF65C7-E81B-4AD3-9CB2-F194C2606256}" srcOrd="0" destOrd="0" parTransId="{D9411289-33B5-4F67-9BFD-5667CAFA85F9}" sibTransId="{DB375FD5-9399-4B9A-B922-A2D7178FFB9A}"/>
    <dgm:cxn modelId="{6C2173A6-AE9B-449E-ACE1-C7B0A2764FC6}" srcId="{C123B2FF-67C8-44F5-B86F-0D8925FE68BB}" destId="{14124F78-BD0E-4FEF-A6EC-8467F2A8B1A4}" srcOrd="8" destOrd="0" parTransId="{DAC03807-1641-43D1-A37D-6CB7D4C24F69}" sibTransId="{4AAF6A69-D9E2-406C-9B6A-21447301E1E0}"/>
    <dgm:cxn modelId="{8B1652AF-D906-423E-AEF7-47D8F44AE5E0}" srcId="{C123B2FF-67C8-44F5-B86F-0D8925FE68BB}" destId="{5227D343-9F65-4403-934D-097D96481F78}" srcOrd="13" destOrd="0" parTransId="{997B8D65-4559-43D0-A336-9065D8C5DAC4}" sibTransId="{205C3EC9-4729-4C0E-8FFB-83A9F887597E}"/>
    <dgm:cxn modelId="{E9D2CFE8-7119-443F-BE3F-015DD348A78C}" srcId="{C123B2FF-67C8-44F5-B86F-0D8925FE68BB}" destId="{AA1F02F2-6AAA-4756-BEA9-6C56330D8D4A}" srcOrd="14" destOrd="0" parTransId="{4F222632-38A2-4B22-BBBA-52A75A3C26C8}" sibTransId="{6F799046-1748-47D8-A18B-23525D590AB5}"/>
    <dgm:cxn modelId="{E14318EB-1954-4E0C-95FB-DDFB78015CD1}" type="presOf" srcId="{96F3963D-99B6-4C41-97E3-7B7A6E26C33E}" destId="{68270BB4-A535-4436-A16B-C7AA221FEE8D}" srcOrd="0" destOrd="0" presId="urn:microsoft.com/office/officeart/2005/8/layout/default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EB348754-88AE-4181-873E-9960F23044D2}" type="presParOf" srcId="{0088C1F1-C28F-475E-BED5-A22CADB75BB9}" destId="{BC7C0474-3157-4F93-96C1-20AAF5645137}" srcOrd="0" destOrd="0" presId="urn:microsoft.com/office/officeart/2005/8/layout/default"/>
    <dgm:cxn modelId="{94FB8C45-6249-4AA0-98CE-81E61CA1910D}" type="presParOf" srcId="{0088C1F1-C28F-475E-BED5-A22CADB75BB9}" destId="{5A517FFC-E213-43B6-94E7-1859EE84C688}" srcOrd="1" destOrd="0" presId="urn:microsoft.com/office/officeart/2005/8/layout/default"/>
    <dgm:cxn modelId="{5D642FC3-4EC3-4E88-94BF-001DB0BD2BE7}" type="presParOf" srcId="{0088C1F1-C28F-475E-BED5-A22CADB75BB9}" destId="{FCDEF381-514C-4731-AFAF-E7CAB371254D}" srcOrd="2" destOrd="0" presId="urn:microsoft.com/office/officeart/2005/8/layout/default"/>
    <dgm:cxn modelId="{CA355355-EC6E-4EA4-888B-C25C2C473BB6}" type="presParOf" srcId="{0088C1F1-C28F-475E-BED5-A22CADB75BB9}" destId="{694945A2-72CB-4733-B406-0C865D30975D}" srcOrd="3" destOrd="0" presId="urn:microsoft.com/office/officeart/2005/8/layout/default"/>
    <dgm:cxn modelId="{794CE2E9-037B-4C19-814E-64B96CA9C1FD}" type="presParOf" srcId="{0088C1F1-C28F-475E-BED5-A22CADB75BB9}" destId="{F5F40088-019F-48CE-93E0-419B4FB79C50}" srcOrd="4" destOrd="0" presId="urn:microsoft.com/office/officeart/2005/8/layout/default"/>
    <dgm:cxn modelId="{275EF4A2-4E94-4D95-9462-F6CCB28E1FE0}" type="presParOf" srcId="{0088C1F1-C28F-475E-BED5-A22CADB75BB9}" destId="{11EE79AB-777F-4ADE-849E-32EAB566E3C9}" srcOrd="5" destOrd="0" presId="urn:microsoft.com/office/officeart/2005/8/layout/default"/>
    <dgm:cxn modelId="{60D72D29-C78C-4DB6-AF3B-008894E13A2D}" type="presParOf" srcId="{0088C1F1-C28F-475E-BED5-A22CADB75BB9}" destId="{A38BED63-6E74-4616-8CFA-35556F2D729D}" srcOrd="6" destOrd="0" presId="urn:microsoft.com/office/officeart/2005/8/layout/default"/>
    <dgm:cxn modelId="{97CC2353-71A7-4185-B512-CC9AAA22C78B}" type="presParOf" srcId="{0088C1F1-C28F-475E-BED5-A22CADB75BB9}" destId="{D4432F4B-DD4A-4DD5-BD3F-C7E5F69856E8}" srcOrd="7" destOrd="0" presId="urn:microsoft.com/office/officeart/2005/8/layout/default"/>
    <dgm:cxn modelId="{401BA610-984C-4EB8-9109-DE0763FCD73A}" type="presParOf" srcId="{0088C1F1-C28F-475E-BED5-A22CADB75BB9}" destId="{4479F350-A052-4219-BBB4-38E5B6FCCC19}" srcOrd="8" destOrd="0" presId="urn:microsoft.com/office/officeart/2005/8/layout/default"/>
    <dgm:cxn modelId="{1422DE5F-325B-42B6-8C44-54AA9FA01897}" type="presParOf" srcId="{0088C1F1-C28F-475E-BED5-A22CADB75BB9}" destId="{BAEFB5E5-F70F-47EC-8D8A-AF4891AF171C}" srcOrd="9" destOrd="0" presId="urn:microsoft.com/office/officeart/2005/8/layout/default"/>
    <dgm:cxn modelId="{E7C7E8FD-B294-4092-9BE2-ADC3E7528CAA}" type="presParOf" srcId="{0088C1F1-C28F-475E-BED5-A22CADB75BB9}" destId="{6FDD50C1-A9D7-4B78-9B31-1EB2E8B2F11A}" srcOrd="10" destOrd="0" presId="urn:microsoft.com/office/officeart/2005/8/layout/default"/>
    <dgm:cxn modelId="{28731454-91DF-4E18-941E-7E9E94D405D2}" type="presParOf" srcId="{0088C1F1-C28F-475E-BED5-A22CADB75BB9}" destId="{71B5FEE0-C2D3-4DD7-BB8B-31D454B0B7C3}" srcOrd="11" destOrd="0" presId="urn:microsoft.com/office/officeart/2005/8/layout/default"/>
    <dgm:cxn modelId="{2ABB68E3-8EFC-4361-81FC-363847F05086}" type="presParOf" srcId="{0088C1F1-C28F-475E-BED5-A22CADB75BB9}" destId="{68270BB4-A535-4436-A16B-C7AA221FEE8D}" srcOrd="12" destOrd="0" presId="urn:microsoft.com/office/officeart/2005/8/layout/default"/>
    <dgm:cxn modelId="{ABD0DF0F-CA66-4A9E-B999-01DFD91AF076}" type="presParOf" srcId="{0088C1F1-C28F-475E-BED5-A22CADB75BB9}" destId="{17FF0292-3073-4504-97ED-111997CC0B30}" srcOrd="13" destOrd="0" presId="urn:microsoft.com/office/officeart/2005/8/layout/default"/>
    <dgm:cxn modelId="{5580A9B6-7EC7-4EA4-9DE0-C527F7D1E89D}" type="presParOf" srcId="{0088C1F1-C28F-475E-BED5-A22CADB75BB9}" destId="{52134098-18C8-4338-B3DD-08B413FA385F}" srcOrd="14" destOrd="0" presId="urn:microsoft.com/office/officeart/2005/8/layout/default"/>
    <dgm:cxn modelId="{EE4FAD71-6428-4FA9-BF2E-8A7E6A3FBC30}" type="presParOf" srcId="{0088C1F1-C28F-475E-BED5-A22CADB75BB9}" destId="{D67BBF2D-B2BA-48DF-96F9-BCCBA40E94D0}" srcOrd="15" destOrd="0" presId="urn:microsoft.com/office/officeart/2005/8/layout/default"/>
    <dgm:cxn modelId="{99FA7A3C-D5B5-4AB7-9FF1-97EC35482466}" type="presParOf" srcId="{0088C1F1-C28F-475E-BED5-A22CADB75BB9}" destId="{A0A496D2-5F6A-4D57-89C4-1EAB1DB6BB6A}" srcOrd="16" destOrd="0" presId="urn:microsoft.com/office/officeart/2005/8/layout/default"/>
    <dgm:cxn modelId="{B67FD7BD-6DF5-4A93-864E-5AFB532A6985}" type="presParOf" srcId="{0088C1F1-C28F-475E-BED5-A22CADB75BB9}" destId="{C1592587-AE3A-43FF-B556-B09F5647849C}" srcOrd="17" destOrd="0" presId="urn:microsoft.com/office/officeart/2005/8/layout/default"/>
    <dgm:cxn modelId="{11CEFBE1-49F1-42C9-8FFE-176386A42002}" type="presParOf" srcId="{0088C1F1-C28F-475E-BED5-A22CADB75BB9}" destId="{0C65D303-7652-4808-9FFA-4AD348923F5E}" srcOrd="18" destOrd="0" presId="urn:microsoft.com/office/officeart/2005/8/layout/default"/>
    <dgm:cxn modelId="{244818E7-41E3-4980-BAF2-BC0FDA8F4EDD}" type="presParOf" srcId="{0088C1F1-C28F-475E-BED5-A22CADB75BB9}" destId="{87290638-AB6A-4B9F-86AC-ADE432072D0C}" srcOrd="19" destOrd="0" presId="urn:microsoft.com/office/officeart/2005/8/layout/default"/>
    <dgm:cxn modelId="{22F4C85D-3FAD-499D-BC2B-3A051E3A43BE}" type="presParOf" srcId="{0088C1F1-C28F-475E-BED5-A22CADB75BB9}" destId="{F5953126-CD07-4E20-938C-80BE2485E68B}" srcOrd="20" destOrd="0" presId="urn:microsoft.com/office/officeart/2005/8/layout/default"/>
    <dgm:cxn modelId="{145922EF-7C1A-44B8-B321-696F1B040DE3}" type="presParOf" srcId="{0088C1F1-C28F-475E-BED5-A22CADB75BB9}" destId="{AFF30EDF-12BA-4E3F-9C75-07437C0C854A}" srcOrd="21" destOrd="0" presId="urn:microsoft.com/office/officeart/2005/8/layout/default"/>
    <dgm:cxn modelId="{11E96B22-F965-47B7-BC1F-FDF2B8057841}" type="presParOf" srcId="{0088C1F1-C28F-475E-BED5-A22CADB75BB9}" destId="{1562B75A-CCF6-49F4-B413-0CD2ACECD6A0}" srcOrd="22" destOrd="0" presId="urn:microsoft.com/office/officeart/2005/8/layout/default"/>
    <dgm:cxn modelId="{7D54BBC3-BF1C-44C1-BE24-5C5B0EE85D18}" type="presParOf" srcId="{0088C1F1-C28F-475E-BED5-A22CADB75BB9}" destId="{DC7C388D-557B-499A-AD49-E2A460F0EA33}" srcOrd="23" destOrd="0" presId="urn:microsoft.com/office/officeart/2005/8/layout/default"/>
    <dgm:cxn modelId="{CCCFA709-DF12-4889-8B8D-A92EDE31CF4E}" type="presParOf" srcId="{0088C1F1-C28F-475E-BED5-A22CADB75BB9}" destId="{93803D5A-B27E-4D4D-B79A-4E0607AC6338}" srcOrd="24" destOrd="0" presId="urn:microsoft.com/office/officeart/2005/8/layout/default"/>
    <dgm:cxn modelId="{0448EDC4-7B44-4B63-9D45-E42AF348DBD0}" type="presParOf" srcId="{0088C1F1-C28F-475E-BED5-A22CADB75BB9}" destId="{2D4FD101-CCD3-4216-9F13-A13FACF3436F}" srcOrd="25" destOrd="0" presId="urn:microsoft.com/office/officeart/2005/8/layout/default"/>
    <dgm:cxn modelId="{3E67998F-BDDB-4D88-A3A4-674DB8095B26}" type="presParOf" srcId="{0088C1F1-C28F-475E-BED5-A22CADB75BB9}" destId="{72130FFA-DA03-438B-BD9A-A4E0F29469B7}" srcOrd="26" destOrd="0" presId="urn:microsoft.com/office/officeart/2005/8/layout/default"/>
    <dgm:cxn modelId="{F09352B6-697C-4626-93C3-AFD0E6F8ED49}" type="presParOf" srcId="{0088C1F1-C28F-475E-BED5-A22CADB75BB9}" destId="{825D89CC-3146-4E02-88DC-AB0C3094728C}" srcOrd="27" destOrd="0" presId="urn:microsoft.com/office/officeart/2005/8/layout/default"/>
    <dgm:cxn modelId="{204EC0D5-E9EC-4832-B1BE-D7F14EA14F33}" type="presParOf" srcId="{0088C1F1-C28F-475E-BED5-A22CADB75BB9}" destId="{54FB4596-FE86-40DC-8202-6E24107AC364}" srcOrd="28" destOrd="0" presId="urn:microsoft.com/office/officeart/2005/8/layout/default"/>
    <dgm:cxn modelId="{DD659A03-0AF1-4004-BFAE-7370C1170E7A}" type="presParOf" srcId="{0088C1F1-C28F-475E-BED5-A22CADB75BB9}" destId="{4765E8FD-A294-47B3-80B9-F07A9CC66400}" srcOrd="29" destOrd="0" presId="urn:microsoft.com/office/officeart/2005/8/layout/default"/>
    <dgm:cxn modelId="{6610813A-C0EA-4127-A9F9-281AA056DE34}" type="presParOf" srcId="{0088C1F1-C28F-475E-BED5-A22CADB75BB9}" destId="{A48E450F-CC92-402A-ACC6-C3EBF5409B54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BD1C3BF8-11F6-4FCF-BF7C-96ACB38B4803}">
      <dgm:prSet/>
      <dgm:spPr/>
      <dgm:t>
        <a:bodyPr/>
        <a:lstStyle/>
        <a:p>
          <a:r>
            <a:rPr lang="en-GB" dirty="0"/>
            <a:t>Dualism</a:t>
          </a:r>
        </a:p>
      </dgm:t>
    </dgm:pt>
    <dgm:pt modelId="{AA54E1EB-9D8E-4A6D-B3F4-5D504C0D4299}" type="parTrans" cxnId="{BAD343FA-55B5-4998-9A5D-0D94F5FADEFE}">
      <dgm:prSet/>
      <dgm:spPr/>
      <dgm:t>
        <a:bodyPr/>
        <a:lstStyle/>
        <a:p>
          <a:endParaRPr lang="en-GB"/>
        </a:p>
      </dgm:t>
    </dgm:pt>
    <dgm:pt modelId="{8404CEC8-95C5-4AC4-A232-CAEE21A5A795}" type="sibTrans" cxnId="{BAD343FA-55B5-4998-9A5D-0D94F5FADEFE}">
      <dgm:prSet/>
      <dgm:spPr/>
      <dgm:t>
        <a:bodyPr/>
        <a:lstStyle/>
        <a:p>
          <a:endParaRPr lang="en-GB"/>
        </a:p>
      </dgm:t>
    </dgm:pt>
    <dgm:pt modelId="{A5F89614-2278-46FC-A32C-59085DCB8873}">
      <dgm:prSet/>
      <dgm:spPr/>
      <dgm:t>
        <a:bodyPr/>
        <a:lstStyle/>
        <a:p>
          <a:r>
            <a:rPr lang="en-GB" dirty="0"/>
            <a:t>Evil Genie Hypothesis</a:t>
          </a:r>
        </a:p>
      </dgm:t>
    </dgm:pt>
    <dgm:pt modelId="{A5D2592D-7F29-49F0-AF38-5B7339B30065}" type="parTrans" cxnId="{18558289-8F79-4647-8B95-018BDFE1582D}">
      <dgm:prSet/>
      <dgm:spPr/>
      <dgm:t>
        <a:bodyPr/>
        <a:lstStyle/>
        <a:p>
          <a:endParaRPr lang="en-GB"/>
        </a:p>
      </dgm:t>
    </dgm:pt>
    <dgm:pt modelId="{613D8457-62B7-40D5-A407-20DC3C9244E4}" type="sibTrans" cxnId="{18558289-8F79-4647-8B95-018BDFE1582D}">
      <dgm:prSet/>
      <dgm:spPr/>
      <dgm:t>
        <a:bodyPr/>
        <a:lstStyle/>
        <a:p>
          <a:endParaRPr lang="en-GB"/>
        </a:p>
      </dgm:t>
    </dgm:pt>
    <dgm:pt modelId="{1B388C07-39EC-48A0-90A1-B2E39F309B58}">
      <dgm:prSet/>
      <dgm:spPr/>
      <dgm:t>
        <a:bodyPr/>
        <a:lstStyle/>
        <a:p>
          <a:r>
            <a:rPr lang="en-GB" dirty="0"/>
            <a:t>Descartes</a:t>
          </a:r>
        </a:p>
      </dgm:t>
    </dgm:pt>
    <dgm:pt modelId="{1D23468A-B2B6-4BA5-A366-E20C830352DC}" type="parTrans" cxnId="{F7E4BEB8-3D2B-4939-912D-187A8509CD86}">
      <dgm:prSet/>
      <dgm:spPr/>
      <dgm:t>
        <a:bodyPr/>
        <a:lstStyle/>
        <a:p>
          <a:endParaRPr lang="en-GB"/>
        </a:p>
      </dgm:t>
    </dgm:pt>
    <dgm:pt modelId="{DEAAFE37-A8C6-42BD-96AF-39058C7CD010}" type="sibTrans" cxnId="{F7E4BEB8-3D2B-4939-912D-187A8509CD86}">
      <dgm:prSet/>
      <dgm:spPr/>
      <dgm:t>
        <a:bodyPr/>
        <a:lstStyle/>
        <a:p>
          <a:endParaRPr lang="en-GB"/>
        </a:p>
      </dgm:t>
    </dgm:pt>
    <dgm:pt modelId="{731EBA42-51D7-46BC-B3A2-7982700E3645}">
      <dgm:prSet/>
      <dgm:spPr/>
      <dgm:t>
        <a:bodyPr/>
        <a:lstStyle/>
        <a:p>
          <a:r>
            <a:rPr lang="en-GB" dirty="0"/>
            <a:t>Dawkins</a:t>
          </a:r>
        </a:p>
      </dgm:t>
    </dgm:pt>
    <dgm:pt modelId="{F76914B3-1622-4D39-AB2C-0AD3B0991929}" type="parTrans" cxnId="{C83B6A80-7C21-4E42-98D0-2C6A4B5196A9}">
      <dgm:prSet/>
      <dgm:spPr/>
      <dgm:t>
        <a:bodyPr/>
        <a:lstStyle/>
        <a:p>
          <a:endParaRPr lang="en-GB"/>
        </a:p>
      </dgm:t>
    </dgm:pt>
    <dgm:pt modelId="{A0173BD7-4242-40E1-9414-5A23B7DE7CFD}" type="sibTrans" cxnId="{C83B6A80-7C21-4E42-98D0-2C6A4B5196A9}">
      <dgm:prSet/>
      <dgm:spPr/>
      <dgm:t>
        <a:bodyPr/>
        <a:lstStyle/>
        <a:p>
          <a:endParaRPr lang="en-GB"/>
        </a:p>
      </dgm:t>
    </dgm:pt>
    <dgm:pt modelId="{F5E1CADF-4952-4BC8-9B94-7090C550E9A2}">
      <dgm:prSet/>
      <dgm:spPr/>
      <dgm:t>
        <a:bodyPr/>
        <a:lstStyle/>
        <a:p>
          <a:r>
            <a:rPr lang="en-GB" dirty="0"/>
            <a:t>Ghost in the Machine</a:t>
          </a:r>
        </a:p>
      </dgm:t>
    </dgm:pt>
    <dgm:pt modelId="{1B403171-FA49-4B19-94FC-00E1263F35AC}" type="parTrans" cxnId="{E40381F8-1D8C-448F-A05F-EEE2FBF304FC}">
      <dgm:prSet/>
      <dgm:spPr/>
      <dgm:t>
        <a:bodyPr/>
        <a:lstStyle/>
        <a:p>
          <a:endParaRPr lang="en-GB"/>
        </a:p>
      </dgm:t>
    </dgm:pt>
    <dgm:pt modelId="{A088E54E-60F2-4DB2-AF89-F00E57D115B9}" type="sibTrans" cxnId="{E40381F8-1D8C-448F-A05F-EEE2FBF304FC}">
      <dgm:prSet/>
      <dgm:spPr/>
      <dgm:t>
        <a:bodyPr/>
        <a:lstStyle/>
        <a:p>
          <a:endParaRPr lang="en-GB"/>
        </a:p>
      </dgm:t>
    </dgm:pt>
    <dgm:pt modelId="{CD62E58B-27F6-4FAD-9095-910B92386CF5}">
      <dgm:prSet/>
      <dgm:spPr/>
      <dgm:t>
        <a:bodyPr/>
        <a:lstStyle/>
        <a:p>
          <a:r>
            <a:rPr lang="en-GB" dirty="0"/>
            <a:t>Materialism</a:t>
          </a:r>
        </a:p>
      </dgm:t>
    </dgm:pt>
    <dgm:pt modelId="{2A974998-701F-4B10-A096-BFAA68B5FFBC}" type="parTrans" cxnId="{9A7B4CC1-BB2A-43F3-ACBE-4E1AE67B7667}">
      <dgm:prSet/>
      <dgm:spPr/>
      <dgm:t>
        <a:bodyPr/>
        <a:lstStyle/>
        <a:p>
          <a:endParaRPr lang="en-GB"/>
        </a:p>
      </dgm:t>
    </dgm:pt>
    <dgm:pt modelId="{B5073A83-2EE9-4339-9C17-033878C33486}" type="sibTrans" cxnId="{9A7B4CC1-BB2A-43F3-ACBE-4E1AE67B7667}">
      <dgm:prSet/>
      <dgm:spPr/>
      <dgm:t>
        <a:bodyPr/>
        <a:lstStyle/>
        <a:p>
          <a:endParaRPr lang="en-GB"/>
        </a:p>
      </dgm:t>
    </dgm:pt>
    <dgm:pt modelId="{856FD4D4-527C-41A2-BF5E-D27E133A1028}">
      <dgm:prSet/>
      <dgm:spPr/>
      <dgm:t>
        <a:bodyPr/>
        <a:lstStyle/>
        <a:p>
          <a:r>
            <a:rPr lang="en-GB" dirty="0"/>
            <a:t>Property</a:t>
          </a:r>
        </a:p>
      </dgm:t>
    </dgm:pt>
    <dgm:pt modelId="{1037B4DD-0002-4AE5-9064-31AA772B076C}" type="parTrans" cxnId="{0EBD0A97-35AC-471F-9085-97F959C2FAAC}">
      <dgm:prSet/>
      <dgm:spPr/>
      <dgm:t>
        <a:bodyPr/>
        <a:lstStyle/>
        <a:p>
          <a:endParaRPr lang="en-GB"/>
        </a:p>
      </dgm:t>
    </dgm:pt>
    <dgm:pt modelId="{5509E9E9-670F-4D10-8E8F-4BBCF747E8CE}" type="sibTrans" cxnId="{0EBD0A97-35AC-471F-9085-97F959C2FAAC}">
      <dgm:prSet/>
      <dgm:spPr/>
      <dgm:t>
        <a:bodyPr/>
        <a:lstStyle/>
        <a:p>
          <a:endParaRPr lang="en-GB"/>
        </a:p>
      </dgm:t>
    </dgm:pt>
    <dgm:pt modelId="{4759B21C-C951-411D-A2D2-3A65B958BBB5}">
      <dgm:prSet/>
      <dgm:spPr/>
      <dgm:t>
        <a:bodyPr/>
        <a:lstStyle/>
        <a:p>
          <a:r>
            <a:rPr lang="en-GB" dirty="0"/>
            <a:t>Substance</a:t>
          </a:r>
        </a:p>
      </dgm:t>
    </dgm:pt>
    <dgm:pt modelId="{6A76B4E9-A353-442C-AA30-06B176D61A89}" type="parTrans" cxnId="{80D40A4A-F035-4DD1-B847-27DFE5CDCAD4}">
      <dgm:prSet/>
      <dgm:spPr/>
      <dgm:t>
        <a:bodyPr/>
        <a:lstStyle/>
        <a:p>
          <a:endParaRPr lang="en-GB"/>
        </a:p>
      </dgm:t>
    </dgm:pt>
    <dgm:pt modelId="{8FB96A49-D853-4F08-996F-A47FDCE346F3}" type="sibTrans" cxnId="{80D40A4A-F035-4DD1-B847-27DFE5CDCAD4}">
      <dgm:prSet/>
      <dgm:spPr/>
      <dgm:t>
        <a:bodyPr/>
        <a:lstStyle/>
        <a:p>
          <a:endParaRPr lang="en-GB"/>
        </a:p>
      </dgm:t>
    </dgm:pt>
    <dgm:pt modelId="{9E5AF19B-BE86-4B32-8CE0-B523CF73089A}">
      <dgm:prSet/>
      <dgm:spPr/>
      <dgm:t>
        <a:bodyPr/>
        <a:lstStyle/>
        <a:p>
          <a:r>
            <a:rPr lang="en-GB" dirty="0"/>
            <a:t>Zombie Argument</a:t>
          </a:r>
        </a:p>
      </dgm:t>
    </dgm:pt>
    <dgm:pt modelId="{E98F6735-0CFC-41AA-B417-1D4987DD9CC6}" type="parTrans" cxnId="{C9842151-BF8F-4EFA-8DA2-D51505FEC316}">
      <dgm:prSet/>
      <dgm:spPr/>
      <dgm:t>
        <a:bodyPr/>
        <a:lstStyle/>
        <a:p>
          <a:endParaRPr lang="en-GB"/>
        </a:p>
      </dgm:t>
    </dgm:pt>
    <dgm:pt modelId="{362D78C2-71E6-4211-B829-62CD0CB7BD81}" type="sibTrans" cxnId="{C9842151-BF8F-4EFA-8DA2-D51505FEC316}">
      <dgm:prSet/>
      <dgm:spPr/>
      <dgm:t>
        <a:bodyPr/>
        <a:lstStyle/>
        <a:p>
          <a:endParaRPr lang="en-GB"/>
        </a:p>
      </dgm:t>
    </dgm:pt>
    <dgm:pt modelId="{72E67301-F219-435C-9FEC-4C7D585C4E7D}">
      <dgm:prSet/>
      <dgm:spPr/>
      <dgm:t>
        <a:bodyPr/>
        <a:lstStyle/>
        <a:p>
          <a:r>
            <a:rPr lang="en-GB" dirty="0"/>
            <a:t>Cogito Ergo Sum</a:t>
          </a:r>
        </a:p>
      </dgm:t>
    </dgm:pt>
    <dgm:pt modelId="{FC254C06-BFB1-4966-BBD5-D4E7064E8C77}" type="parTrans" cxnId="{69933A5E-429D-48DB-A831-3C3038E89F65}">
      <dgm:prSet/>
      <dgm:spPr/>
      <dgm:t>
        <a:bodyPr/>
        <a:lstStyle/>
        <a:p>
          <a:endParaRPr lang="en-GB"/>
        </a:p>
      </dgm:t>
    </dgm:pt>
    <dgm:pt modelId="{1BCD4A27-93C6-4F05-9503-A48027D75B86}" type="sibTrans" cxnId="{69933A5E-429D-48DB-A831-3C3038E89F65}">
      <dgm:prSet/>
      <dgm:spPr/>
      <dgm:t>
        <a:bodyPr/>
        <a:lstStyle/>
        <a:p>
          <a:endParaRPr lang="en-GB"/>
        </a:p>
      </dgm:t>
    </dgm:pt>
    <dgm:pt modelId="{0C1249A0-283A-477A-92FA-95C8220AF67C}">
      <dgm:prSet/>
      <dgm:spPr/>
      <dgm:t>
        <a:bodyPr/>
        <a:lstStyle/>
        <a:p>
          <a:r>
            <a:rPr lang="en-GB" dirty="0"/>
            <a:t>Chinese Room Experiment</a:t>
          </a:r>
        </a:p>
      </dgm:t>
    </dgm:pt>
    <dgm:pt modelId="{EF50E46A-6ABF-46DD-AFE8-1E19D14DB959}" type="parTrans" cxnId="{D41FEC10-7DA9-4174-A75C-DA4BF3BB4B59}">
      <dgm:prSet/>
      <dgm:spPr/>
      <dgm:t>
        <a:bodyPr/>
        <a:lstStyle/>
        <a:p>
          <a:endParaRPr lang="en-GB"/>
        </a:p>
      </dgm:t>
    </dgm:pt>
    <dgm:pt modelId="{BADB5169-425E-4A58-946E-747E5BF83230}" type="sibTrans" cxnId="{D41FEC10-7DA9-4174-A75C-DA4BF3BB4B59}">
      <dgm:prSet/>
      <dgm:spPr/>
      <dgm:t>
        <a:bodyPr/>
        <a:lstStyle/>
        <a:p>
          <a:endParaRPr lang="en-GB"/>
        </a:p>
      </dgm:t>
    </dgm:pt>
    <dgm:pt modelId="{1CB59769-4932-4B6F-8674-1602FC92BF3A}">
      <dgm:prSet/>
      <dgm:spPr/>
      <dgm:t>
        <a:bodyPr/>
        <a:lstStyle/>
        <a:p>
          <a:r>
            <a:rPr lang="en-GB" dirty="0"/>
            <a:t>Pineal Gland</a:t>
          </a:r>
        </a:p>
      </dgm:t>
    </dgm:pt>
    <dgm:pt modelId="{E1D80C65-CE31-433C-B4EF-1EC50CF2E2E0}" type="parTrans" cxnId="{3BEEADCF-7152-492E-A32E-2ADB6FACA996}">
      <dgm:prSet/>
      <dgm:spPr/>
      <dgm:t>
        <a:bodyPr/>
        <a:lstStyle/>
        <a:p>
          <a:endParaRPr lang="en-GB"/>
        </a:p>
      </dgm:t>
    </dgm:pt>
    <dgm:pt modelId="{EF0BBCD5-07CE-4388-803E-EE8B38B1B13E}" type="sibTrans" cxnId="{3BEEADCF-7152-492E-A32E-2ADB6FACA996}">
      <dgm:prSet/>
      <dgm:spPr/>
      <dgm:t>
        <a:bodyPr/>
        <a:lstStyle/>
        <a:p>
          <a:endParaRPr lang="en-GB"/>
        </a:p>
      </dgm:t>
    </dgm:pt>
    <dgm:pt modelId="{1B4E4957-AF37-49F4-9208-DAC26AD3240B}">
      <dgm:prSet/>
      <dgm:spPr/>
      <dgm:t>
        <a:bodyPr/>
        <a:lstStyle/>
        <a:p>
          <a:r>
            <a:rPr lang="en-GB" dirty="0"/>
            <a:t>Interaction</a:t>
          </a:r>
        </a:p>
      </dgm:t>
    </dgm:pt>
    <dgm:pt modelId="{00997A97-9817-4D98-8A46-42925417213D}" type="parTrans" cxnId="{F62741B1-F0EC-4F82-8CD5-ADFDAD5B9418}">
      <dgm:prSet/>
      <dgm:spPr/>
      <dgm:t>
        <a:bodyPr/>
        <a:lstStyle/>
        <a:p>
          <a:endParaRPr lang="en-GB"/>
        </a:p>
      </dgm:t>
    </dgm:pt>
    <dgm:pt modelId="{0A01FE6E-47E9-4328-90CD-E2EE5742DD6F}" type="sibTrans" cxnId="{F62741B1-F0EC-4F82-8CD5-ADFDAD5B9418}">
      <dgm:prSet/>
      <dgm:spPr/>
      <dgm:t>
        <a:bodyPr/>
        <a:lstStyle/>
        <a:p>
          <a:endParaRPr lang="en-GB"/>
        </a:p>
      </dgm:t>
    </dgm:pt>
    <dgm:pt modelId="{ED1DB967-DC5E-4121-BCDE-578E7A95706D}">
      <dgm:prSet/>
      <dgm:spPr/>
      <dgm:t>
        <a:bodyPr/>
        <a:lstStyle/>
        <a:p>
          <a:r>
            <a:rPr lang="en-GB" dirty="0"/>
            <a:t>Chalmers</a:t>
          </a:r>
        </a:p>
      </dgm:t>
    </dgm:pt>
    <dgm:pt modelId="{198F44AF-C9F8-41E2-A008-CFA2B7C137BE}" type="parTrans" cxnId="{DB2CC9E6-A703-4731-B62D-1338E5FC6BB4}">
      <dgm:prSet/>
      <dgm:spPr/>
      <dgm:t>
        <a:bodyPr/>
        <a:lstStyle/>
        <a:p>
          <a:endParaRPr lang="en-GB"/>
        </a:p>
      </dgm:t>
    </dgm:pt>
    <dgm:pt modelId="{C90BF0D4-CE60-471C-B935-70DD4ACEFB3D}" type="sibTrans" cxnId="{DB2CC9E6-A703-4731-B62D-1338E5FC6BB4}">
      <dgm:prSet/>
      <dgm:spPr/>
      <dgm:t>
        <a:bodyPr/>
        <a:lstStyle/>
        <a:p>
          <a:endParaRPr lang="en-GB"/>
        </a:p>
      </dgm:t>
    </dgm:pt>
    <dgm:pt modelId="{A2166177-4545-4414-8BFE-6E6F23C6819B}">
      <dgm:prSet/>
      <dgm:spPr/>
      <dgm:t>
        <a:bodyPr/>
        <a:lstStyle/>
        <a:p>
          <a:r>
            <a:rPr lang="en-GB" dirty="0"/>
            <a:t>Memes</a:t>
          </a:r>
        </a:p>
      </dgm:t>
    </dgm:pt>
    <dgm:pt modelId="{91BFD8A2-D533-40C2-B60F-0E05AC894BC2}" type="parTrans" cxnId="{8459BCE2-A79F-42F2-A82F-C61B8A4F0FB9}">
      <dgm:prSet/>
      <dgm:spPr/>
      <dgm:t>
        <a:bodyPr/>
        <a:lstStyle/>
        <a:p>
          <a:endParaRPr lang="en-GB"/>
        </a:p>
      </dgm:t>
    </dgm:pt>
    <dgm:pt modelId="{6CA2E7D9-D6B1-420D-B671-96E6EC807335}" type="sibTrans" cxnId="{8459BCE2-A79F-42F2-A82F-C61B8A4F0FB9}">
      <dgm:prSet/>
      <dgm:spPr/>
      <dgm:t>
        <a:bodyPr/>
        <a:lstStyle/>
        <a:p>
          <a:endParaRPr lang="en-GB"/>
        </a:p>
      </dgm:t>
    </dgm:pt>
    <dgm:pt modelId="{852C593E-82E9-4C1F-972F-2E0F53504472}">
      <dgm:prSet/>
      <dgm:spPr/>
      <dgm:t>
        <a:bodyPr/>
        <a:lstStyle/>
        <a:p>
          <a:r>
            <a:rPr lang="en-GB" dirty="0"/>
            <a:t>Brain in a Vat</a:t>
          </a:r>
        </a:p>
      </dgm:t>
    </dgm:pt>
    <dgm:pt modelId="{C3117CC3-818B-4D51-B13C-0EA5AC642958}" type="parTrans" cxnId="{5EB63CB8-49B2-4EC4-967A-DF5C9EA1D691}">
      <dgm:prSet/>
      <dgm:spPr/>
      <dgm:t>
        <a:bodyPr/>
        <a:lstStyle/>
        <a:p>
          <a:endParaRPr lang="en-GB"/>
        </a:p>
      </dgm:t>
    </dgm:pt>
    <dgm:pt modelId="{D607C275-2B94-4F2D-8801-0860464A838B}" type="sibTrans" cxnId="{5EB63CB8-49B2-4EC4-967A-DF5C9EA1D691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D7ABEA1F-80C4-4D6A-B9BD-9D9267590EBA}" type="pres">
      <dgm:prSet presAssocID="{BD1C3BF8-11F6-4FCF-BF7C-96ACB38B4803}" presName="node" presStyleLbl="node1" presStyleIdx="0" presStyleCnt="16">
        <dgm:presLayoutVars>
          <dgm:bulletEnabled val="1"/>
        </dgm:presLayoutVars>
      </dgm:prSet>
      <dgm:spPr/>
    </dgm:pt>
    <dgm:pt modelId="{2628045F-9CB7-4B59-B234-41FE187AD24D}" type="pres">
      <dgm:prSet presAssocID="{8404CEC8-95C5-4AC4-A232-CAEE21A5A795}" presName="sibTrans" presStyleCnt="0"/>
      <dgm:spPr/>
    </dgm:pt>
    <dgm:pt modelId="{DEF4D441-518F-450B-ABAD-D7F2C94EC301}" type="pres">
      <dgm:prSet presAssocID="{A5F89614-2278-46FC-A32C-59085DCB8873}" presName="node" presStyleLbl="node1" presStyleIdx="1" presStyleCnt="16">
        <dgm:presLayoutVars>
          <dgm:bulletEnabled val="1"/>
        </dgm:presLayoutVars>
      </dgm:prSet>
      <dgm:spPr/>
    </dgm:pt>
    <dgm:pt modelId="{0A196A51-7B93-4970-9D0E-4A3A638FFEC0}" type="pres">
      <dgm:prSet presAssocID="{613D8457-62B7-40D5-A407-20DC3C9244E4}" presName="sibTrans" presStyleCnt="0"/>
      <dgm:spPr/>
    </dgm:pt>
    <dgm:pt modelId="{E1AD52FE-A0C9-462A-8FBA-2B49B4462CCB}" type="pres">
      <dgm:prSet presAssocID="{1B388C07-39EC-48A0-90A1-B2E39F309B58}" presName="node" presStyleLbl="node1" presStyleIdx="2" presStyleCnt="16">
        <dgm:presLayoutVars>
          <dgm:bulletEnabled val="1"/>
        </dgm:presLayoutVars>
      </dgm:prSet>
      <dgm:spPr/>
    </dgm:pt>
    <dgm:pt modelId="{C130BFC5-92AA-4B10-9507-53057DC039EB}" type="pres">
      <dgm:prSet presAssocID="{DEAAFE37-A8C6-42BD-96AF-39058C7CD010}" presName="sibTrans" presStyleCnt="0"/>
      <dgm:spPr/>
    </dgm:pt>
    <dgm:pt modelId="{A914BD78-DBF8-4A81-97F9-97160A13163E}" type="pres">
      <dgm:prSet presAssocID="{731EBA42-51D7-46BC-B3A2-7982700E3645}" presName="node" presStyleLbl="node1" presStyleIdx="3" presStyleCnt="16">
        <dgm:presLayoutVars>
          <dgm:bulletEnabled val="1"/>
        </dgm:presLayoutVars>
      </dgm:prSet>
      <dgm:spPr/>
    </dgm:pt>
    <dgm:pt modelId="{6BCEC24F-EAE4-4E3B-9CCE-139ECB4D7846}" type="pres">
      <dgm:prSet presAssocID="{A0173BD7-4242-40E1-9414-5A23B7DE7CFD}" presName="sibTrans" presStyleCnt="0"/>
      <dgm:spPr/>
    </dgm:pt>
    <dgm:pt modelId="{FCA74B38-B5A2-4E40-8EC4-CE29B52AA1C0}" type="pres">
      <dgm:prSet presAssocID="{F5E1CADF-4952-4BC8-9B94-7090C550E9A2}" presName="node" presStyleLbl="node1" presStyleIdx="4" presStyleCnt="16">
        <dgm:presLayoutVars>
          <dgm:bulletEnabled val="1"/>
        </dgm:presLayoutVars>
      </dgm:prSet>
      <dgm:spPr/>
    </dgm:pt>
    <dgm:pt modelId="{CA0A42EB-9BD4-4653-AEB6-0ED2B9FFEBA8}" type="pres">
      <dgm:prSet presAssocID="{A088E54E-60F2-4DB2-AF89-F00E57D115B9}" presName="sibTrans" presStyleCnt="0"/>
      <dgm:spPr/>
    </dgm:pt>
    <dgm:pt modelId="{29603771-4E8F-4AFB-8F83-B71F80F7ACBE}" type="pres">
      <dgm:prSet presAssocID="{CD62E58B-27F6-4FAD-9095-910B92386CF5}" presName="node" presStyleLbl="node1" presStyleIdx="5" presStyleCnt="16">
        <dgm:presLayoutVars>
          <dgm:bulletEnabled val="1"/>
        </dgm:presLayoutVars>
      </dgm:prSet>
      <dgm:spPr/>
    </dgm:pt>
    <dgm:pt modelId="{39641AA7-82DF-467D-97A4-25619341C42D}" type="pres">
      <dgm:prSet presAssocID="{B5073A83-2EE9-4339-9C17-033878C33486}" presName="sibTrans" presStyleCnt="0"/>
      <dgm:spPr/>
    </dgm:pt>
    <dgm:pt modelId="{E0391806-4C71-4A21-BC1B-9772394ED101}" type="pres">
      <dgm:prSet presAssocID="{856FD4D4-527C-41A2-BF5E-D27E133A1028}" presName="node" presStyleLbl="node1" presStyleIdx="6" presStyleCnt="16">
        <dgm:presLayoutVars>
          <dgm:bulletEnabled val="1"/>
        </dgm:presLayoutVars>
      </dgm:prSet>
      <dgm:spPr/>
    </dgm:pt>
    <dgm:pt modelId="{0FDE4561-5C19-4696-AB68-BFC6C04CEF00}" type="pres">
      <dgm:prSet presAssocID="{5509E9E9-670F-4D10-8E8F-4BBCF747E8CE}" presName="sibTrans" presStyleCnt="0"/>
      <dgm:spPr/>
    </dgm:pt>
    <dgm:pt modelId="{0F849706-D942-404F-A243-CD32BC239220}" type="pres">
      <dgm:prSet presAssocID="{4759B21C-C951-411D-A2D2-3A65B958BBB5}" presName="node" presStyleLbl="node1" presStyleIdx="7" presStyleCnt="16">
        <dgm:presLayoutVars>
          <dgm:bulletEnabled val="1"/>
        </dgm:presLayoutVars>
      </dgm:prSet>
      <dgm:spPr/>
    </dgm:pt>
    <dgm:pt modelId="{FE1C1C79-8661-424D-B330-7E56B205C564}" type="pres">
      <dgm:prSet presAssocID="{8FB96A49-D853-4F08-996F-A47FDCE346F3}" presName="sibTrans" presStyleCnt="0"/>
      <dgm:spPr/>
    </dgm:pt>
    <dgm:pt modelId="{55EA4166-C742-4F80-AA96-9700E73C988D}" type="pres">
      <dgm:prSet presAssocID="{9E5AF19B-BE86-4B32-8CE0-B523CF73089A}" presName="node" presStyleLbl="node1" presStyleIdx="8" presStyleCnt="16">
        <dgm:presLayoutVars>
          <dgm:bulletEnabled val="1"/>
        </dgm:presLayoutVars>
      </dgm:prSet>
      <dgm:spPr/>
    </dgm:pt>
    <dgm:pt modelId="{4AED32FF-4F79-427F-9297-8A7722A239E6}" type="pres">
      <dgm:prSet presAssocID="{362D78C2-71E6-4211-B829-62CD0CB7BD81}" presName="sibTrans" presStyleCnt="0"/>
      <dgm:spPr/>
    </dgm:pt>
    <dgm:pt modelId="{D94EDC26-D597-45AA-A750-687DB2C05369}" type="pres">
      <dgm:prSet presAssocID="{72E67301-F219-435C-9FEC-4C7D585C4E7D}" presName="node" presStyleLbl="node1" presStyleIdx="9" presStyleCnt="16">
        <dgm:presLayoutVars>
          <dgm:bulletEnabled val="1"/>
        </dgm:presLayoutVars>
      </dgm:prSet>
      <dgm:spPr/>
    </dgm:pt>
    <dgm:pt modelId="{9A209CCB-7969-4CC8-8E1C-E5278B06E1AB}" type="pres">
      <dgm:prSet presAssocID="{1BCD4A27-93C6-4F05-9503-A48027D75B86}" presName="sibTrans" presStyleCnt="0"/>
      <dgm:spPr/>
    </dgm:pt>
    <dgm:pt modelId="{BB45F1EB-C32A-4F48-92B2-48C5BEDFE711}" type="pres">
      <dgm:prSet presAssocID="{1CB59769-4932-4B6F-8674-1602FC92BF3A}" presName="node" presStyleLbl="node1" presStyleIdx="10" presStyleCnt="16">
        <dgm:presLayoutVars>
          <dgm:bulletEnabled val="1"/>
        </dgm:presLayoutVars>
      </dgm:prSet>
      <dgm:spPr/>
    </dgm:pt>
    <dgm:pt modelId="{ACCAFEFC-439C-4E71-8C90-27BFD167085F}" type="pres">
      <dgm:prSet presAssocID="{EF0BBCD5-07CE-4388-803E-EE8B38B1B13E}" presName="sibTrans" presStyleCnt="0"/>
      <dgm:spPr/>
    </dgm:pt>
    <dgm:pt modelId="{8BE5A17C-7888-498C-89BA-22D970147058}" type="pres">
      <dgm:prSet presAssocID="{1B4E4957-AF37-49F4-9208-DAC26AD3240B}" presName="node" presStyleLbl="node1" presStyleIdx="11" presStyleCnt="16">
        <dgm:presLayoutVars>
          <dgm:bulletEnabled val="1"/>
        </dgm:presLayoutVars>
      </dgm:prSet>
      <dgm:spPr/>
    </dgm:pt>
    <dgm:pt modelId="{4C3F19D5-E852-42D5-B67F-6F45ADDDEC01}" type="pres">
      <dgm:prSet presAssocID="{0A01FE6E-47E9-4328-90CD-E2EE5742DD6F}" presName="sibTrans" presStyleCnt="0"/>
      <dgm:spPr/>
    </dgm:pt>
    <dgm:pt modelId="{0B156E86-6D54-4050-9B46-F5F86329775F}" type="pres">
      <dgm:prSet presAssocID="{ED1DB967-DC5E-4121-BCDE-578E7A95706D}" presName="node" presStyleLbl="node1" presStyleIdx="12" presStyleCnt="16">
        <dgm:presLayoutVars>
          <dgm:bulletEnabled val="1"/>
        </dgm:presLayoutVars>
      </dgm:prSet>
      <dgm:spPr/>
    </dgm:pt>
    <dgm:pt modelId="{98A122A0-307A-42FD-B448-495DE8B1A0D9}" type="pres">
      <dgm:prSet presAssocID="{C90BF0D4-CE60-471C-B935-70DD4ACEFB3D}" presName="sibTrans" presStyleCnt="0"/>
      <dgm:spPr/>
    </dgm:pt>
    <dgm:pt modelId="{0BE6B16F-CC62-4045-9DA7-5D0ECDCD5F3B}" type="pres">
      <dgm:prSet presAssocID="{A2166177-4545-4414-8BFE-6E6F23C6819B}" presName="node" presStyleLbl="node1" presStyleIdx="13" presStyleCnt="16">
        <dgm:presLayoutVars>
          <dgm:bulletEnabled val="1"/>
        </dgm:presLayoutVars>
      </dgm:prSet>
      <dgm:spPr/>
    </dgm:pt>
    <dgm:pt modelId="{51DAA713-1065-431A-988D-38C4BCA3959F}" type="pres">
      <dgm:prSet presAssocID="{6CA2E7D9-D6B1-420D-B671-96E6EC807335}" presName="sibTrans" presStyleCnt="0"/>
      <dgm:spPr/>
    </dgm:pt>
    <dgm:pt modelId="{6F5200B2-F2B8-4E75-9714-3D1E65351DDD}" type="pres">
      <dgm:prSet presAssocID="{852C593E-82E9-4C1F-972F-2E0F53504472}" presName="node" presStyleLbl="node1" presStyleIdx="14" presStyleCnt="16">
        <dgm:presLayoutVars>
          <dgm:bulletEnabled val="1"/>
        </dgm:presLayoutVars>
      </dgm:prSet>
      <dgm:spPr/>
    </dgm:pt>
    <dgm:pt modelId="{385EF23F-1C3F-491D-AD4A-E156449743F3}" type="pres">
      <dgm:prSet presAssocID="{D607C275-2B94-4F2D-8801-0860464A838B}" presName="sibTrans" presStyleCnt="0"/>
      <dgm:spPr/>
    </dgm:pt>
    <dgm:pt modelId="{7AFAB8DE-7567-4F97-B9F0-ADE179F6C2F7}" type="pres">
      <dgm:prSet presAssocID="{0C1249A0-283A-477A-92FA-95C8220AF67C}" presName="node" presStyleLbl="node1" presStyleIdx="15" presStyleCnt="16">
        <dgm:presLayoutVars>
          <dgm:bulletEnabled val="1"/>
        </dgm:presLayoutVars>
      </dgm:prSet>
      <dgm:spPr/>
    </dgm:pt>
  </dgm:ptLst>
  <dgm:cxnLst>
    <dgm:cxn modelId="{5A8DBE08-3228-4948-B9F2-75A9CE98C50C}" type="presOf" srcId="{ED1DB967-DC5E-4121-BCDE-578E7A95706D}" destId="{0B156E86-6D54-4050-9B46-F5F86329775F}" srcOrd="0" destOrd="0" presId="urn:microsoft.com/office/officeart/2005/8/layout/default"/>
    <dgm:cxn modelId="{D41FEC10-7DA9-4174-A75C-DA4BF3BB4B59}" srcId="{C123B2FF-67C8-44F5-B86F-0D8925FE68BB}" destId="{0C1249A0-283A-477A-92FA-95C8220AF67C}" srcOrd="15" destOrd="0" parTransId="{EF50E46A-6ABF-46DD-AFE8-1E19D14DB959}" sibTransId="{BADB5169-425E-4A58-946E-747E5BF83230}"/>
    <dgm:cxn modelId="{83B0B226-CE84-46D9-BA2B-77AE71D5780D}" type="presOf" srcId="{A2166177-4545-4414-8BFE-6E6F23C6819B}" destId="{0BE6B16F-CC62-4045-9DA7-5D0ECDCD5F3B}" srcOrd="0" destOrd="0" presId="urn:microsoft.com/office/officeart/2005/8/layout/default"/>
    <dgm:cxn modelId="{E744D026-8747-4AF7-8DCF-304D6A79B8A2}" type="presOf" srcId="{0C1249A0-283A-477A-92FA-95C8220AF67C}" destId="{7AFAB8DE-7567-4F97-B9F0-ADE179F6C2F7}" srcOrd="0" destOrd="0" presId="urn:microsoft.com/office/officeart/2005/8/layout/default"/>
    <dgm:cxn modelId="{48137F2A-004F-423C-9902-B07D6F6CA093}" type="presOf" srcId="{9E5AF19B-BE86-4B32-8CE0-B523CF73089A}" destId="{55EA4166-C742-4F80-AA96-9700E73C988D}" srcOrd="0" destOrd="0" presId="urn:microsoft.com/office/officeart/2005/8/layout/default"/>
    <dgm:cxn modelId="{8CF6BF5D-3D25-4481-938B-61039D32CAA5}" type="presOf" srcId="{A5F89614-2278-46FC-A32C-59085DCB8873}" destId="{DEF4D441-518F-450B-ABAD-D7F2C94EC301}" srcOrd="0" destOrd="0" presId="urn:microsoft.com/office/officeart/2005/8/layout/default"/>
    <dgm:cxn modelId="{69933A5E-429D-48DB-A831-3C3038E89F65}" srcId="{C123B2FF-67C8-44F5-B86F-0D8925FE68BB}" destId="{72E67301-F219-435C-9FEC-4C7D585C4E7D}" srcOrd="9" destOrd="0" parTransId="{FC254C06-BFB1-4966-BBD5-D4E7064E8C77}" sibTransId="{1BCD4A27-93C6-4F05-9503-A48027D75B86}"/>
    <dgm:cxn modelId="{08B9C645-698E-4497-8323-C7CED1CF57AC}" type="presOf" srcId="{731EBA42-51D7-46BC-B3A2-7982700E3645}" destId="{A914BD78-DBF8-4A81-97F9-97160A13163E}" srcOrd="0" destOrd="0" presId="urn:microsoft.com/office/officeart/2005/8/layout/default"/>
    <dgm:cxn modelId="{80D40A4A-F035-4DD1-B847-27DFE5CDCAD4}" srcId="{C123B2FF-67C8-44F5-B86F-0D8925FE68BB}" destId="{4759B21C-C951-411D-A2D2-3A65B958BBB5}" srcOrd="7" destOrd="0" parTransId="{6A76B4E9-A353-442C-AA30-06B176D61A89}" sibTransId="{8FB96A49-D853-4F08-996F-A47FDCE346F3}"/>
    <dgm:cxn modelId="{ACE8BF6C-7CEA-4F74-BE3F-200DA8D83F16}" type="presOf" srcId="{72E67301-F219-435C-9FEC-4C7D585C4E7D}" destId="{D94EDC26-D597-45AA-A750-687DB2C05369}" srcOrd="0" destOrd="0" presId="urn:microsoft.com/office/officeart/2005/8/layout/default"/>
    <dgm:cxn modelId="{C9842151-BF8F-4EFA-8DA2-D51505FEC316}" srcId="{C123B2FF-67C8-44F5-B86F-0D8925FE68BB}" destId="{9E5AF19B-BE86-4B32-8CE0-B523CF73089A}" srcOrd="8" destOrd="0" parTransId="{E98F6735-0CFC-41AA-B417-1D4987DD9CC6}" sibTransId="{362D78C2-71E6-4211-B829-62CD0CB7BD81}"/>
    <dgm:cxn modelId="{C83B6A80-7C21-4E42-98D0-2C6A4B5196A9}" srcId="{C123B2FF-67C8-44F5-B86F-0D8925FE68BB}" destId="{731EBA42-51D7-46BC-B3A2-7982700E3645}" srcOrd="3" destOrd="0" parTransId="{F76914B3-1622-4D39-AB2C-0AD3B0991929}" sibTransId="{A0173BD7-4242-40E1-9414-5A23B7DE7CFD}"/>
    <dgm:cxn modelId="{DA710189-EBE1-4A79-9090-E83DAB96192A}" type="presOf" srcId="{F5E1CADF-4952-4BC8-9B94-7090C550E9A2}" destId="{FCA74B38-B5A2-4E40-8EC4-CE29B52AA1C0}" srcOrd="0" destOrd="0" presId="urn:microsoft.com/office/officeart/2005/8/layout/default"/>
    <dgm:cxn modelId="{18558289-8F79-4647-8B95-018BDFE1582D}" srcId="{C123B2FF-67C8-44F5-B86F-0D8925FE68BB}" destId="{A5F89614-2278-46FC-A32C-59085DCB8873}" srcOrd="1" destOrd="0" parTransId="{A5D2592D-7F29-49F0-AF38-5B7339B30065}" sibTransId="{613D8457-62B7-40D5-A407-20DC3C9244E4}"/>
    <dgm:cxn modelId="{2A62D195-B4C9-483C-9D77-13BF84F44488}" type="presOf" srcId="{1CB59769-4932-4B6F-8674-1602FC92BF3A}" destId="{BB45F1EB-C32A-4F48-92B2-48C5BEDFE711}" srcOrd="0" destOrd="0" presId="urn:microsoft.com/office/officeart/2005/8/layout/default"/>
    <dgm:cxn modelId="{0EBD0A97-35AC-471F-9085-97F959C2FAAC}" srcId="{C123B2FF-67C8-44F5-B86F-0D8925FE68BB}" destId="{856FD4D4-527C-41A2-BF5E-D27E133A1028}" srcOrd="6" destOrd="0" parTransId="{1037B4DD-0002-4AE5-9064-31AA772B076C}" sibTransId="{5509E9E9-670F-4D10-8E8F-4BBCF747E8CE}"/>
    <dgm:cxn modelId="{06858099-19A7-4A1E-9943-41FF617A1035}" type="presOf" srcId="{CD62E58B-27F6-4FAD-9095-910B92386CF5}" destId="{29603771-4E8F-4AFB-8F83-B71F80F7ACBE}" srcOrd="0" destOrd="0" presId="urn:microsoft.com/office/officeart/2005/8/layout/default"/>
    <dgm:cxn modelId="{6B0A9AA5-6E2B-4EFE-A947-34EA95381D02}" type="presOf" srcId="{1B388C07-39EC-48A0-90A1-B2E39F309B58}" destId="{E1AD52FE-A0C9-462A-8FBA-2B49B4462CCB}" srcOrd="0" destOrd="0" presId="urn:microsoft.com/office/officeart/2005/8/layout/default"/>
    <dgm:cxn modelId="{A4F132A7-3552-4C2F-9A6A-6F86372732D6}" type="presOf" srcId="{852C593E-82E9-4C1F-972F-2E0F53504472}" destId="{6F5200B2-F2B8-4E75-9714-3D1E65351DDD}" srcOrd="0" destOrd="0" presId="urn:microsoft.com/office/officeart/2005/8/layout/default"/>
    <dgm:cxn modelId="{F62741B1-F0EC-4F82-8CD5-ADFDAD5B9418}" srcId="{C123B2FF-67C8-44F5-B86F-0D8925FE68BB}" destId="{1B4E4957-AF37-49F4-9208-DAC26AD3240B}" srcOrd="11" destOrd="0" parTransId="{00997A97-9817-4D98-8A46-42925417213D}" sibTransId="{0A01FE6E-47E9-4328-90CD-E2EE5742DD6F}"/>
    <dgm:cxn modelId="{5EB63CB8-49B2-4EC4-967A-DF5C9EA1D691}" srcId="{C123B2FF-67C8-44F5-B86F-0D8925FE68BB}" destId="{852C593E-82E9-4C1F-972F-2E0F53504472}" srcOrd="14" destOrd="0" parTransId="{C3117CC3-818B-4D51-B13C-0EA5AC642958}" sibTransId="{D607C275-2B94-4F2D-8801-0860464A838B}"/>
    <dgm:cxn modelId="{F7E4BEB8-3D2B-4939-912D-187A8509CD86}" srcId="{C123B2FF-67C8-44F5-B86F-0D8925FE68BB}" destId="{1B388C07-39EC-48A0-90A1-B2E39F309B58}" srcOrd="2" destOrd="0" parTransId="{1D23468A-B2B6-4BA5-A366-E20C830352DC}" sibTransId="{DEAAFE37-A8C6-42BD-96AF-39058C7CD010}"/>
    <dgm:cxn modelId="{9A7B4CC1-BB2A-43F3-ACBE-4E1AE67B7667}" srcId="{C123B2FF-67C8-44F5-B86F-0D8925FE68BB}" destId="{CD62E58B-27F6-4FAD-9095-910B92386CF5}" srcOrd="5" destOrd="0" parTransId="{2A974998-701F-4B10-A096-BFAA68B5FFBC}" sibTransId="{B5073A83-2EE9-4339-9C17-033878C33486}"/>
    <dgm:cxn modelId="{543832C9-A254-4C78-BE41-C0026270696E}" type="presOf" srcId="{856FD4D4-527C-41A2-BF5E-D27E133A1028}" destId="{E0391806-4C71-4A21-BC1B-9772394ED101}" srcOrd="0" destOrd="0" presId="urn:microsoft.com/office/officeart/2005/8/layout/default"/>
    <dgm:cxn modelId="{3BEEADCF-7152-492E-A32E-2ADB6FACA996}" srcId="{C123B2FF-67C8-44F5-B86F-0D8925FE68BB}" destId="{1CB59769-4932-4B6F-8674-1602FC92BF3A}" srcOrd="10" destOrd="0" parTransId="{E1D80C65-CE31-433C-B4EF-1EC50CF2E2E0}" sibTransId="{EF0BBCD5-07CE-4388-803E-EE8B38B1B13E}"/>
    <dgm:cxn modelId="{8459BCE2-A79F-42F2-A82F-C61B8A4F0FB9}" srcId="{C123B2FF-67C8-44F5-B86F-0D8925FE68BB}" destId="{A2166177-4545-4414-8BFE-6E6F23C6819B}" srcOrd="13" destOrd="0" parTransId="{91BFD8A2-D533-40C2-B60F-0E05AC894BC2}" sibTransId="{6CA2E7D9-D6B1-420D-B671-96E6EC807335}"/>
    <dgm:cxn modelId="{7B2930E6-8615-470F-9E6F-3FB2796A3F4E}" type="presOf" srcId="{1B4E4957-AF37-49F4-9208-DAC26AD3240B}" destId="{8BE5A17C-7888-498C-89BA-22D970147058}" srcOrd="0" destOrd="0" presId="urn:microsoft.com/office/officeart/2005/8/layout/default"/>
    <dgm:cxn modelId="{DB2CC9E6-A703-4731-B62D-1338E5FC6BB4}" srcId="{C123B2FF-67C8-44F5-B86F-0D8925FE68BB}" destId="{ED1DB967-DC5E-4121-BCDE-578E7A95706D}" srcOrd="12" destOrd="0" parTransId="{198F44AF-C9F8-41E2-A008-CFA2B7C137BE}" sibTransId="{C90BF0D4-CE60-471C-B935-70DD4ACEFB3D}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A57B6AED-333C-4125-BACC-879EC8C762A9}" type="presOf" srcId="{4759B21C-C951-411D-A2D2-3A65B958BBB5}" destId="{0F849706-D942-404F-A243-CD32BC239220}" srcOrd="0" destOrd="0" presId="urn:microsoft.com/office/officeart/2005/8/layout/default"/>
    <dgm:cxn modelId="{3B1CD1EE-DB88-42AE-8751-4100C63811BE}" type="presOf" srcId="{BD1C3BF8-11F6-4FCF-BF7C-96ACB38B4803}" destId="{D7ABEA1F-80C4-4D6A-B9BD-9D9267590EBA}" srcOrd="0" destOrd="0" presId="urn:microsoft.com/office/officeart/2005/8/layout/default"/>
    <dgm:cxn modelId="{E40381F8-1D8C-448F-A05F-EEE2FBF304FC}" srcId="{C123B2FF-67C8-44F5-B86F-0D8925FE68BB}" destId="{F5E1CADF-4952-4BC8-9B94-7090C550E9A2}" srcOrd="4" destOrd="0" parTransId="{1B403171-FA49-4B19-94FC-00E1263F35AC}" sibTransId="{A088E54E-60F2-4DB2-AF89-F00E57D115B9}"/>
    <dgm:cxn modelId="{BAD343FA-55B5-4998-9A5D-0D94F5FADEFE}" srcId="{C123B2FF-67C8-44F5-B86F-0D8925FE68BB}" destId="{BD1C3BF8-11F6-4FCF-BF7C-96ACB38B4803}" srcOrd="0" destOrd="0" parTransId="{AA54E1EB-9D8E-4A6D-B3F4-5D504C0D4299}" sibTransId="{8404CEC8-95C5-4AC4-A232-CAEE21A5A795}"/>
    <dgm:cxn modelId="{4E3F3A86-97E2-420C-B97F-F71589966D61}" type="presParOf" srcId="{0088C1F1-C28F-475E-BED5-A22CADB75BB9}" destId="{D7ABEA1F-80C4-4D6A-B9BD-9D9267590EBA}" srcOrd="0" destOrd="0" presId="urn:microsoft.com/office/officeart/2005/8/layout/default"/>
    <dgm:cxn modelId="{EE8EFD17-F52E-466C-8771-7EDA3E3ED8D3}" type="presParOf" srcId="{0088C1F1-C28F-475E-BED5-A22CADB75BB9}" destId="{2628045F-9CB7-4B59-B234-41FE187AD24D}" srcOrd="1" destOrd="0" presId="urn:microsoft.com/office/officeart/2005/8/layout/default"/>
    <dgm:cxn modelId="{0B43C478-3111-401F-9FF0-D24B192A37C6}" type="presParOf" srcId="{0088C1F1-C28F-475E-BED5-A22CADB75BB9}" destId="{DEF4D441-518F-450B-ABAD-D7F2C94EC301}" srcOrd="2" destOrd="0" presId="urn:microsoft.com/office/officeart/2005/8/layout/default"/>
    <dgm:cxn modelId="{3A7C5C7B-6367-4FA0-A2E3-009DE398B847}" type="presParOf" srcId="{0088C1F1-C28F-475E-BED5-A22CADB75BB9}" destId="{0A196A51-7B93-4970-9D0E-4A3A638FFEC0}" srcOrd="3" destOrd="0" presId="urn:microsoft.com/office/officeart/2005/8/layout/default"/>
    <dgm:cxn modelId="{DE6C9CFF-5AD1-461F-9BBB-67634FC8B55D}" type="presParOf" srcId="{0088C1F1-C28F-475E-BED5-A22CADB75BB9}" destId="{E1AD52FE-A0C9-462A-8FBA-2B49B4462CCB}" srcOrd="4" destOrd="0" presId="urn:microsoft.com/office/officeart/2005/8/layout/default"/>
    <dgm:cxn modelId="{ECCE5D02-71D0-41B7-80DB-37D6DF7CB313}" type="presParOf" srcId="{0088C1F1-C28F-475E-BED5-A22CADB75BB9}" destId="{C130BFC5-92AA-4B10-9507-53057DC039EB}" srcOrd="5" destOrd="0" presId="urn:microsoft.com/office/officeart/2005/8/layout/default"/>
    <dgm:cxn modelId="{89C6EED0-390E-4C80-B75A-3B1F46CD42F2}" type="presParOf" srcId="{0088C1F1-C28F-475E-BED5-A22CADB75BB9}" destId="{A914BD78-DBF8-4A81-97F9-97160A13163E}" srcOrd="6" destOrd="0" presId="urn:microsoft.com/office/officeart/2005/8/layout/default"/>
    <dgm:cxn modelId="{37CF2D75-4F59-43F7-96F1-E7CB03832F56}" type="presParOf" srcId="{0088C1F1-C28F-475E-BED5-A22CADB75BB9}" destId="{6BCEC24F-EAE4-4E3B-9CCE-139ECB4D7846}" srcOrd="7" destOrd="0" presId="urn:microsoft.com/office/officeart/2005/8/layout/default"/>
    <dgm:cxn modelId="{419EB0B3-15F0-4216-A6A4-7055AB52557C}" type="presParOf" srcId="{0088C1F1-C28F-475E-BED5-A22CADB75BB9}" destId="{FCA74B38-B5A2-4E40-8EC4-CE29B52AA1C0}" srcOrd="8" destOrd="0" presId="urn:microsoft.com/office/officeart/2005/8/layout/default"/>
    <dgm:cxn modelId="{F0D686EE-0935-47BA-B084-B3196A13AF36}" type="presParOf" srcId="{0088C1F1-C28F-475E-BED5-A22CADB75BB9}" destId="{CA0A42EB-9BD4-4653-AEB6-0ED2B9FFEBA8}" srcOrd="9" destOrd="0" presId="urn:microsoft.com/office/officeart/2005/8/layout/default"/>
    <dgm:cxn modelId="{40E7405C-34C9-4319-B1BA-1424BC64C83B}" type="presParOf" srcId="{0088C1F1-C28F-475E-BED5-A22CADB75BB9}" destId="{29603771-4E8F-4AFB-8F83-B71F80F7ACBE}" srcOrd="10" destOrd="0" presId="urn:microsoft.com/office/officeart/2005/8/layout/default"/>
    <dgm:cxn modelId="{97E78C98-13FD-4F95-A0B2-EF7AC3AE38FB}" type="presParOf" srcId="{0088C1F1-C28F-475E-BED5-A22CADB75BB9}" destId="{39641AA7-82DF-467D-97A4-25619341C42D}" srcOrd="11" destOrd="0" presId="urn:microsoft.com/office/officeart/2005/8/layout/default"/>
    <dgm:cxn modelId="{6D437C0F-AFE6-460E-B42B-B44881847753}" type="presParOf" srcId="{0088C1F1-C28F-475E-BED5-A22CADB75BB9}" destId="{E0391806-4C71-4A21-BC1B-9772394ED101}" srcOrd="12" destOrd="0" presId="urn:microsoft.com/office/officeart/2005/8/layout/default"/>
    <dgm:cxn modelId="{8CBB6576-141D-48E1-878B-CA723B0A1995}" type="presParOf" srcId="{0088C1F1-C28F-475E-BED5-A22CADB75BB9}" destId="{0FDE4561-5C19-4696-AB68-BFC6C04CEF00}" srcOrd="13" destOrd="0" presId="urn:microsoft.com/office/officeart/2005/8/layout/default"/>
    <dgm:cxn modelId="{50256992-76D9-447A-B6D7-30F533748B7D}" type="presParOf" srcId="{0088C1F1-C28F-475E-BED5-A22CADB75BB9}" destId="{0F849706-D942-404F-A243-CD32BC239220}" srcOrd="14" destOrd="0" presId="urn:microsoft.com/office/officeart/2005/8/layout/default"/>
    <dgm:cxn modelId="{2494E8F1-738D-4CEF-89E2-DF40B9A95E21}" type="presParOf" srcId="{0088C1F1-C28F-475E-BED5-A22CADB75BB9}" destId="{FE1C1C79-8661-424D-B330-7E56B205C564}" srcOrd="15" destOrd="0" presId="urn:microsoft.com/office/officeart/2005/8/layout/default"/>
    <dgm:cxn modelId="{22B2695D-D927-433D-99A1-9CEB91060271}" type="presParOf" srcId="{0088C1F1-C28F-475E-BED5-A22CADB75BB9}" destId="{55EA4166-C742-4F80-AA96-9700E73C988D}" srcOrd="16" destOrd="0" presId="urn:microsoft.com/office/officeart/2005/8/layout/default"/>
    <dgm:cxn modelId="{3846358C-9C6C-4EAB-A03D-DFD55C3197C7}" type="presParOf" srcId="{0088C1F1-C28F-475E-BED5-A22CADB75BB9}" destId="{4AED32FF-4F79-427F-9297-8A7722A239E6}" srcOrd="17" destOrd="0" presId="urn:microsoft.com/office/officeart/2005/8/layout/default"/>
    <dgm:cxn modelId="{2ED9F490-0AE1-48BC-9C1D-31786161E721}" type="presParOf" srcId="{0088C1F1-C28F-475E-BED5-A22CADB75BB9}" destId="{D94EDC26-D597-45AA-A750-687DB2C05369}" srcOrd="18" destOrd="0" presId="urn:microsoft.com/office/officeart/2005/8/layout/default"/>
    <dgm:cxn modelId="{51A09BF5-37C9-40F1-ABEC-56437D13A77F}" type="presParOf" srcId="{0088C1F1-C28F-475E-BED5-A22CADB75BB9}" destId="{9A209CCB-7969-4CC8-8E1C-E5278B06E1AB}" srcOrd="19" destOrd="0" presId="urn:microsoft.com/office/officeart/2005/8/layout/default"/>
    <dgm:cxn modelId="{45215901-F9C7-4255-9BE8-9F23CFA4703B}" type="presParOf" srcId="{0088C1F1-C28F-475E-BED5-A22CADB75BB9}" destId="{BB45F1EB-C32A-4F48-92B2-48C5BEDFE711}" srcOrd="20" destOrd="0" presId="urn:microsoft.com/office/officeart/2005/8/layout/default"/>
    <dgm:cxn modelId="{7A543548-A42B-407D-9B14-426205285293}" type="presParOf" srcId="{0088C1F1-C28F-475E-BED5-A22CADB75BB9}" destId="{ACCAFEFC-439C-4E71-8C90-27BFD167085F}" srcOrd="21" destOrd="0" presId="urn:microsoft.com/office/officeart/2005/8/layout/default"/>
    <dgm:cxn modelId="{9BB80561-D27E-4C65-B5F9-ED9B29F609C4}" type="presParOf" srcId="{0088C1F1-C28F-475E-BED5-A22CADB75BB9}" destId="{8BE5A17C-7888-498C-89BA-22D970147058}" srcOrd="22" destOrd="0" presId="urn:microsoft.com/office/officeart/2005/8/layout/default"/>
    <dgm:cxn modelId="{03D4DB96-77FB-47DE-BF5E-043FCB2C0338}" type="presParOf" srcId="{0088C1F1-C28F-475E-BED5-A22CADB75BB9}" destId="{4C3F19D5-E852-42D5-B67F-6F45ADDDEC01}" srcOrd="23" destOrd="0" presId="urn:microsoft.com/office/officeart/2005/8/layout/default"/>
    <dgm:cxn modelId="{9FC81955-DBF7-45B8-9B93-E38F95DA4ACE}" type="presParOf" srcId="{0088C1F1-C28F-475E-BED5-A22CADB75BB9}" destId="{0B156E86-6D54-4050-9B46-F5F86329775F}" srcOrd="24" destOrd="0" presId="urn:microsoft.com/office/officeart/2005/8/layout/default"/>
    <dgm:cxn modelId="{E7CD4DCE-7325-471A-B386-0F7317D16D2E}" type="presParOf" srcId="{0088C1F1-C28F-475E-BED5-A22CADB75BB9}" destId="{98A122A0-307A-42FD-B448-495DE8B1A0D9}" srcOrd="25" destOrd="0" presId="urn:microsoft.com/office/officeart/2005/8/layout/default"/>
    <dgm:cxn modelId="{C3479E1B-24F1-4201-944A-F8AB52A4E2C4}" type="presParOf" srcId="{0088C1F1-C28F-475E-BED5-A22CADB75BB9}" destId="{0BE6B16F-CC62-4045-9DA7-5D0ECDCD5F3B}" srcOrd="26" destOrd="0" presId="urn:microsoft.com/office/officeart/2005/8/layout/default"/>
    <dgm:cxn modelId="{5A821D2D-BC27-4BBC-8262-3DBD8FA5E3E4}" type="presParOf" srcId="{0088C1F1-C28F-475E-BED5-A22CADB75BB9}" destId="{51DAA713-1065-431A-988D-38C4BCA3959F}" srcOrd="27" destOrd="0" presId="urn:microsoft.com/office/officeart/2005/8/layout/default"/>
    <dgm:cxn modelId="{38C81777-5A14-4F95-B014-3ABE780A1D2E}" type="presParOf" srcId="{0088C1F1-C28F-475E-BED5-A22CADB75BB9}" destId="{6F5200B2-F2B8-4E75-9714-3D1E65351DDD}" srcOrd="28" destOrd="0" presId="urn:microsoft.com/office/officeart/2005/8/layout/default"/>
    <dgm:cxn modelId="{CE78CCD1-689F-46B8-A44D-880C014A82F1}" type="presParOf" srcId="{0088C1F1-C28F-475E-BED5-A22CADB75BB9}" destId="{385EF23F-1C3F-491D-AD4A-E156449743F3}" srcOrd="29" destOrd="0" presId="urn:microsoft.com/office/officeart/2005/8/layout/default"/>
    <dgm:cxn modelId="{8048F747-AF07-4450-9AAB-5DA96F3AE473}" type="presParOf" srcId="{0088C1F1-C28F-475E-BED5-A22CADB75BB9}" destId="{7AFAB8DE-7567-4F97-B9F0-ADE179F6C2F7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9FDF65C7-E81B-4AD3-9CB2-F194C2606256}">
      <dgm:prSet/>
      <dgm:spPr/>
      <dgm:t>
        <a:bodyPr/>
        <a:lstStyle/>
        <a:p>
          <a:r>
            <a:rPr lang="en-GB" dirty="0"/>
            <a:t>Noumena</a:t>
          </a:r>
        </a:p>
      </dgm:t>
    </dgm:pt>
    <dgm:pt modelId="{D9411289-33B5-4F67-9BFD-5667CAFA85F9}" type="parTrans" cxnId="{32B74DA4-09B2-4FDD-AF28-070A6061F28A}">
      <dgm:prSet/>
      <dgm:spPr/>
      <dgm:t>
        <a:bodyPr/>
        <a:lstStyle/>
        <a:p>
          <a:endParaRPr lang="en-GB"/>
        </a:p>
      </dgm:t>
    </dgm:pt>
    <dgm:pt modelId="{DB375FD5-9399-4B9A-B922-A2D7178FFB9A}" type="sibTrans" cxnId="{32B74DA4-09B2-4FDD-AF28-070A6061F28A}">
      <dgm:prSet/>
      <dgm:spPr/>
      <dgm:t>
        <a:bodyPr/>
        <a:lstStyle/>
        <a:p>
          <a:endParaRPr lang="en-GB"/>
        </a:p>
      </dgm:t>
    </dgm:pt>
    <dgm:pt modelId="{A4A247EC-9D1B-4529-A430-FF42854F1FC3}">
      <dgm:prSet/>
      <dgm:spPr/>
      <dgm:t>
        <a:bodyPr/>
        <a:lstStyle/>
        <a:p>
          <a:r>
            <a:rPr lang="en-GB" dirty="0"/>
            <a:t>Phenomena</a:t>
          </a:r>
        </a:p>
      </dgm:t>
    </dgm:pt>
    <dgm:pt modelId="{67C75ED6-8706-49A4-A792-E625D6DC851D}" type="parTrans" cxnId="{B09FA1DA-80F3-458B-B3EB-DA84D2E909E2}">
      <dgm:prSet/>
      <dgm:spPr/>
      <dgm:t>
        <a:bodyPr/>
        <a:lstStyle/>
        <a:p>
          <a:endParaRPr lang="en-GB"/>
        </a:p>
      </dgm:t>
    </dgm:pt>
    <dgm:pt modelId="{0623381E-B3F6-472C-80C9-1CA6E3135E48}" type="sibTrans" cxnId="{B09FA1DA-80F3-458B-B3EB-DA84D2E909E2}">
      <dgm:prSet/>
      <dgm:spPr/>
      <dgm:t>
        <a:bodyPr/>
        <a:lstStyle/>
        <a:p>
          <a:endParaRPr lang="en-GB"/>
        </a:p>
      </dgm:t>
    </dgm:pt>
    <dgm:pt modelId="{485BC7CA-8C26-4B7C-A03C-A20CE7372960}">
      <dgm:prSet/>
      <dgm:spPr/>
      <dgm:t>
        <a:bodyPr/>
        <a:lstStyle/>
        <a:p>
          <a:r>
            <a:rPr lang="en-GB" dirty="0"/>
            <a:t>Inclusivism</a:t>
          </a:r>
        </a:p>
      </dgm:t>
    </dgm:pt>
    <dgm:pt modelId="{8FBA46C6-2AFE-4986-A76B-BBAB102ACDE9}" type="parTrans" cxnId="{FB6C9F4E-ECBB-4C86-B9D2-E5770C7A4FE7}">
      <dgm:prSet/>
      <dgm:spPr/>
      <dgm:t>
        <a:bodyPr/>
        <a:lstStyle/>
        <a:p>
          <a:endParaRPr lang="en-GB"/>
        </a:p>
      </dgm:t>
    </dgm:pt>
    <dgm:pt modelId="{081E46A2-8104-4DD0-B802-5D9646EE48F6}" type="sibTrans" cxnId="{FB6C9F4E-ECBB-4C86-B9D2-E5770C7A4FE7}">
      <dgm:prSet/>
      <dgm:spPr/>
      <dgm:t>
        <a:bodyPr/>
        <a:lstStyle/>
        <a:p>
          <a:endParaRPr lang="en-GB"/>
        </a:p>
      </dgm:t>
    </dgm:pt>
    <dgm:pt modelId="{1B7F6F4D-6403-4CD9-BD66-09B639F55CB5}">
      <dgm:prSet/>
      <dgm:spPr/>
      <dgm:t>
        <a:bodyPr/>
        <a:lstStyle/>
        <a:p>
          <a:r>
            <a:rPr lang="en-GB" dirty="0"/>
            <a:t>Exclusivism</a:t>
          </a:r>
        </a:p>
      </dgm:t>
    </dgm:pt>
    <dgm:pt modelId="{48931534-7225-4C1F-A1C4-7C653B361D52}" type="parTrans" cxnId="{DA3C2BB8-E509-487C-8BA1-4EF65F7F4A75}">
      <dgm:prSet/>
      <dgm:spPr/>
      <dgm:t>
        <a:bodyPr/>
        <a:lstStyle/>
        <a:p>
          <a:endParaRPr lang="en-GB"/>
        </a:p>
      </dgm:t>
    </dgm:pt>
    <dgm:pt modelId="{AF8B2B5C-F4D8-4F4B-AB83-8B772A1A55FC}" type="sibTrans" cxnId="{DA3C2BB8-E509-487C-8BA1-4EF65F7F4A75}">
      <dgm:prSet/>
      <dgm:spPr/>
      <dgm:t>
        <a:bodyPr/>
        <a:lstStyle/>
        <a:p>
          <a:endParaRPr lang="en-GB"/>
        </a:p>
      </dgm:t>
    </dgm:pt>
    <dgm:pt modelId="{59D3A3F1-8448-4187-9F46-B262D308334E}">
      <dgm:prSet/>
      <dgm:spPr/>
      <dgm:t>
        <a:bodyPr/>
        <a:lstStyle/>
        <a:p>
          <a:r>
            <a:rPr lang="en-GB" dirty="0"/>
            <a:t>Pluralism</a:t>
          </a:r>
        </a:p>
      </dgm:t>
    </dgm:pt>
    <dgm:pt modelId="{448922EE-ABA4-4D74-9377-86257F812A3F}" type="parTrans" cxnId="{97578890-5FE0-4623-84C2-AB7788C8B7D3}">
      <dgm:prSet/>
      <dgm:spPr/>
      <dgm:t>
        <a:bodyPr/>
        <a:lstStyle/>
        <a:p>
          <a:endParaRPr lang="en-GB"/>
        </a:p>
      </dgm:t>
    </dgm:pt>
    <dgm:pt modelId="{8F545BC0-A922-42B9-8799-A7578E3194F0}" type="sibTrans" cxnId="{97578890-5FE0-4623-84C2-AB7788C8B7D3}">
      <dgm:prSet/>
      <dgm:spPr/>
      <dgm:t>
        <a:bodyPr/>
        <a:lstStyle/>
        <a:p>
          <a:endParaRPr lang="en-GB"/>
        </a:p>
      </dgm:t>
    </dgm:pt>
    <dgm:pt modelId="{7F73A2D8-B03A-4E8D-BE12-061B5749FE4E}">
      <dgm:prSet/>
      <dgm:spPr/>
      <dgm:t>
        <a:bodyPr/>
        <a:lstStyle/>
        <a:p>
          <a:r>
            <a:rPr lang="en-GB" dirty="0"/>
            <a:t>Vatican II</a:t>
          </a:r>
        </a:p>
      </dgm:t>
    </dgm:pt>
    <dgm:pt modelId="{3B780A42-E671-4B74-ADF6-D3EF83F47AE2}" type="parTrans" cxnId="{02269798-A9C2-4B4C-A783-DD508C2F605B}">
      <dgm:prSet/>
      <dgm:spPr/>
      <dgm:t>
        <a:bodyPr/>
        <a:lstStyle/>
        <a:p>
          <a:endParaRPr lang="en-GB"/>
        </a:p>
      </dgm:t>
    </dgm:pt>
    <dgm:pt modelId="{2B82E2C0-7593-433B-9DAA-B1FE2C583C07}" type="sibTrans" cxnId="{02269798-A9C2-4B4C-A783-DD508C2F605B}">
      <dgm:prSet/>
      <dgm:spPr/>
      <dgm:t>
        <a:bodyPr/>
        <a:lstStyle/>
        <a:p>
          <a:endParaRPr lang="en-GB"/>
        </a:p>
      </dgm:t>
    </dgm:pt>
    <dgm:pt modelId="{989B546B-C2F3-44A9-B9E0-27EB43A80484}">
      <dgm:prSet/>
      <dgm:spPr/>
      <dgm:t>
        <a:bodyPr/>
        <a:lstStyle/>
        <a:p>
          <a:r>
            <a:rPr lang="en-GB" dirty="0"/>
            <a:t>Window Analogy</a:t>
          </a:r>
        </a:p>
      </dgm:t>
    </dgm:pt>
    <dgm:pt modelId="{EC06878D-E04A-4CE9-BDC7-F15D5A6D1D4D}" type="parTrans" cxnId="{C1450B4C-E419-4EC2-98BC-968787A64079}">
      <dgm:prSet/>
      <dgm:spPr/>
      <dgm:t>
        <a:bodyPr/>
        <a:lstStyle/>
        <a:p>
          <a:endParaRPr lang="en-GB"/>
        </a:p>
      </dgm:t>
    </dgm:pt>
    <dgm:pt modelId="{F59D8986-1631-44BC-8E02-A0F2FB6BA21F}" type="sibTrans" cxnId="{C1450B4C-E419-4EC2-98BC-968787A64079}">
      <dgm:prSet/>
      <dgm:spPr/>
      <dgm:t>
        <a:bodyPr/>
        <a:lstStyle/>
        <a:p>
          <a:endParaRPr lang="en-GB"/>
        </a:p>
      </dgm:t>
    </dgm:pt>
    <dgm:pt modelId="{62B5BF3E-FA20-4A75-BAC6-9491DD56A4B2}">
      <dgm:prSet/>
      <dgm:spPr/>
      <dgm:t>
        <a:bodyPr/>
        <a:lstStyle/>
        <a:p>
          <a:r>
            <a:rPr lang="en-GB" dirty="0"/>
            <a:t>Mountain Analogy</a:t>
          </a:r>
        </a:p>
      </dgm:t>
    </dgm:pt>
    <dgm:pt modelId="{DA957F3E-CD77-4774-A7B3-64D125708149}" type="parTrans" cxnId="{15AAC217-4ECE-4D44-97A0-EF31BF251C9D}">
      <dgm:prSet/>
      <dgm:spPr/>
      <dgm:t>
        <a:bodyPr/>
        <a:lstStyle/>
        <a:p>
          <a:endParaRPr lang="en-GB"/>
        </a:p>
      </dgm:t>
    </dgm:pt>
    <dgm:pt modelId="{607C7C7B-A206-4519-8DC8-17F407875EC1}" type="sibTrans" cxnId="{15AAC217-4ECE-4D44-97A0-EF31BF251C9D}">
      <dgm:prSet/>
      <dgm:spPr/>
      <dgm:t>
        <a:bodyPr/>
        <a:lstStyle/>
        <a:p>
          <a:endParaRPr lang="en-GB"/>
        </a:p>
      </dgm:t>
    </dgm:pt>
    <dgm:pt modelId="{EC0CB2C2-E6C4-4377-A3C5-509604B4C01C}">
      <dgm:prSet/>
      <dgm:spPr/>
      <dgm:t>
        <a:bodyPr/>
        <a:lstStyle/>
        <a:p>
          <a:r>
            <a:rPr lang="en-GB" dirty="0" err="1"/>
            <a:t>Transhistoric</a:t>
          </a:r>
          <a:r>
            <a:rPr lang="en-GB" dirty="0"/>
            <a:t> Christ</a:t>
          </a:r>
        </a:p>
      </dgm:t>
    </dgm:pt>
    <dgm:pt modelId="{B468A5CD-5DB6-400F-9D80-D099A1F085C1}" type="parTrans" cxnId="{72A5B2D1-25B0-45EA-92C9-3678D5D029D2}">
      <dgm:prSet/>
      <dgm:spPr/>
      <dgm:t>
        <a:bodyPr/>
        <a:lstStyle/>
        <a:p>
          <a:endParaRPr lang="en-GB"/>
        </a:p>
      </dgm:t>
    </dgm:pt>
    <dgm:pt modelId="{1EC892C3-46D1-4355-B6E3-9A1999335C2B}" type="sibTrans" cxnId="{72A5B2D1-25B0-45EA-92C9-3678D5D029D2}">
      <dgm:prSet/>
      <dgm:spPr/>
      <dgm:t>
        <a:bodyPr/>
        <a:lstStyle/>
        <a:p>
          <a:endParaRPr lang="en-GB"/>
        </a:p>
      </dgm:t>
    </dgm:pt>
    <dgm:pt modelId="{30A699EC-3CFC-4E03-8CB9-594A6C873E24}">
      <dgm:prSet/>
      <dgm:spPr/>
      <dgm:t>
        <a:bodyPr/>
        <a:lstStyle/>
        <a:p>
          <a:r>
            <a:rPr lang="en-GB" dirty="0"/>
            <a:t>Historical Jesus</a:t>
          </a:r>
        </a:p>
      </dgm:t>
    </dgm:pt>
    <dgm:pt modelId="{D7822881-18B8-4472-A1D9-B81859C5CC75}" type="parTrans" cxnId="{641AA300-7696-4A50-9F5C-4CF09B2D48B2}">
      <dgm:prSet/>
      <dgm:spPr/>
      <dgm:t>
        <a:bodyPr/>
        <a:lstStyle/>
        <a:p>
          <a:endParaRPr lang="en-GB"/>
        </a:p>
      </dgm:t>
    </dgm:pt>
    <dgm:pt modelId="{B6275F9A-D121-44C0-A5FE-A099628D9101}" type="sibTrans" cxnId="{641AA300-7696-4A50-9F5C-4CF09B2D48B2}">
      <dgm:prSet/>
      <dgm:spPr/>
      <dgm:t>
        <a:bodyPr/>
        <a:lstStyle/>
        <a:p>
          <a:endParaRPr lang="en-GB"/>
        </a:p>
      </dgm:t>
    </dgm:pt>
    <dgm:pt modelId="{7D8E5584-C0A5-44A4-AC88-E65C97EA87A8}">
      <dgm:prSet/>
      <dgm:spPr/>
      <dgm:t>
        <a:bodyPr/>
        <a:lstStyle/>
        <a:p>
          <a:r>
            <a:rPr lang="en-GB" dirty="0" err="1"/>
            <a:t>Cosmotheandric</a:t>
          </a:r>
          <a:r>
            <a:rPr lang="en-GB" dirty="0"/>
            <a:t> Reality</a:t>
          </a:r>
        </a:p>
      </dgm:t>
    </dgm:pt>
    <dgm:pt modelId="{9B31CF7E-2DDA-4A69-B148-2705794C53A3}" type="parTrans" cxnId="{AB6E3AD9-4F7F-4ADF-BDEF-2DCB0965A349}">
      <dgm:prSet/>
      <dgm:spPr/>
      <dgm:t>
        <a:bodyPr/>
        <a:lstStyle/>
        <a:p>
          <a:endParaRPr lang="en-GB"/>
        </a:p>
      </dgm:t>
    </dgm:pt>
    <dgm:pt modelId="{BDF2267D-78C7-4C17-A728-E9793BA5B9B0}" type="sibTrans" cxnId="{AB6E3AD9-4F7F-4ADF-BDEF-2DCB0965A349}">
      <dgm:prSet/>
      <dgm:spPr/>
      <dgm:t>
        <a:bodyPr/>
        <a:lstStyle/>
        <a:p>
          <a:endParaRPr lang="en-GB"/>
        </a:p>
      </dgm:t>
    </dgm:pt>
    <dgm:pt modelId="{CBF02048-39F4-42E5-BAA7-3C079007F306}">
      <dgm:prSet/>
      <dgm:spPr/>
      <dgm:t>
        <a:bodyPr/>
        <a:lstStyle/>
        <a:p>
          <a:r>
            <a:rPr lang="en-GB" dirty="0"/>
            <a:t>Matthew 25</a:t>
          </a:r>
        </a:p>
      </dgm:t>
    </dgm:pt>
    <dgm:pt modelId="{E4854F40-B6C8-4BE4-9B2E-A423E59C2EC8}" type="parTrans" cxnId="{AB1EA02C-1AD4-4555-83E5-38918B50F336}">
      <dgm:prSet/>
      <dgm:spPr/>
      <dgm:t>
        <a:bodyPr/>
        <a:lstStyle/>
        <a:p>
          <a:endParaRPr lang="en-GB"/>
        </a:p>
      </dgm:t>
    </dgm:pt>
    <dgm:pt modelId="{6E8E93A8-5869-4E1E-AC48-B4BCA27234A8}" type="sibTrans" cxnId="{AB1EA02C-1AD4-4555-83E5-38918B50F336}">
      <dgm:prSet/>
      <dgm:spPr/>
      <dgm:t>
        <a:bodyPr/>
        <a:lstStyle/>
        <a:p>
          <a:endParaRPr lang="en-GB"/>
        </a:p>
      </dgm:t>
    </dgm:pt>
    <dgm:pt modelId="{66EEF477-F7B8-4FA6-99CF-0BF1FA3221CB}">
      <dgm:prSet/>
      <dgm:spPr/>
      <dgm:t>
        <a:bodyPr/>
        <a:lstStyle/>
        <a:p>
          <a:r>
            <a:rPr lang="en-GB" dirty="0"/>
            <a:t>‘I am the Way, the Truth and the Life’</a:t>
          </a:r>
        </a:p>
      </dgm:t>
    </dgm:pt>
    <dgm:pt modelId="{F51DEC5D-437C-45E0-AE32-4D19980929F6}" type="parTrans" cxnId="{DF00990D-0222-40E9-ABF9-09F994E3E475}">
      <dgm:prSet/>
      <dgm:spPr/>
      <dgm:t>
        <a:bodyPr/>
        <a:lstStyle/>
        <a:p>
          <a:endParaRPr lang="en-GB"/>
        </a:p>
      </dgm:t>
    </dgm:pt>
    <dgm:pt modelId="{22684A88-3605-451D-B105-A9831A781455}" type="sibTrans" cxnId="{DF00990D-0222-40E9-ABF9-09F994E3E475}">
      <dgm:prSet/>
      <dgm:spPr/>
      <dgm:t>
        <a:bodyPr/>
        <a:lstStyle/>
        <a:p>
          <a:endParaRPr lang="en-GB"/>
        </a:p>
      </dgm:t>
    </dgm:pt>
    <dgm:pt modelId="{813AD669-C8CE-4A51-989B-2846284FABBF}">
      <dgm:prSet/>
      <dgm:spPr/>
      <dgm:t>
        <a:bodyPr/>
        <a:lstStyle/>
        <a:p>
          <a:r>
            <a:rPr lang="en-GB" dirty="0"/>
            <a:t>Barth</a:t>
          </a:r>
        </a:p>
      </dgm:t>
    </dgm:pt>
    <dgm:pt modelId="{BAFDD815-D13D-4DBE-829A-4FD67013B4CE}" type="parTrans" cxnId="{17BF6292-5257-498D-BD96-359E8F478E7E}">
      <dgm:prSet/>
      <dgm:spPr/>
      <dgm:t>
        <a:bodyPr/>
        <a:lstStyle/>
        <a:p>
          <a:endParaRPr lang="en-GB"/>
        </a:p>
      </dgm:t>
    </dgm:pt>
    <dgm:pt modelId="{00B80FF2-94B9-4518-A767-276EF2B4C1E0}" type="sibTrans" cxnId="{17BF6292-5257-498D-BD96-359E8F478E7E}">
      <dgm:prSet/>
      <dgm:spPr/>
      <dgm:t>
        <a:bodyPr/>
        <a:lstStyle/>
        <a:p>
          <a:endParaRPr lang="en-GB"/>
        </a:p>
      </dgm:t>
    </dgm:pt>
    <dgm:pt modelId="{29382E7C-E7F3-43E9-978D-6D6929FEF9CD}">
      <dgm:prSet/>
      <dgm:spPr/>
      <dgm:t>
        <a:bodyPr/>
        <a:lstStyle/>
        <a:p>
          <a:r>
            <a:rPr lang="en-GB" dirty="0" err="1"/>
            <a:t>Panikaar</a:t>
          </a:r>
          <a:endParaRPr lang="en-GB" dirty="0"/>
        </a:p>
      </dgm:t>
    </dgm:pt>
    <dgm:pt modelId="{C4125876-D1B1-4ED6-A188-1D4410E00E0D}" type="parTrans" cxnId="{780E2BAF-9164-4327-91E1-864B9AFC59E7}">
      <dgm:prSet/>
      <dgm:spPr/>
      <dgm:t>
        <a:bodyPr/>
        <a:lstStyle/>
        <a:p>
          <a:endParaRPr lang="en-GB"/>
        </a:p>
      </dgm:t>
    </dgm:pt>
    <dgm:pt modelId="{2C013AF6-11FE-494B-B85F-1611C6917F09}" type="sibTrans" cxnId="{780E2BAF-9164-4327-91E1-864B9AFC59E7}">
      <dgm:prSet/>
      <dgm:spPr/>
      <dgm:t>
        <a:bodyPr/>
        <a:lstStyle/>
        <a:p>
          <a:endParaRPr lang="en-GB"/>
        </a:p>
      </dgm:t>
    </dgm:pt>
    <dgm:pt modelId="{57F6FE4D-BDD0-4C0E-A0C9-A04ECA2E315C}">
      <dgm:prSet/>
      <dgm:spPr/>
      <dgm:t>
        <a:bodyPr/>
        <a:lstStyle/>
        <a:p>
          <a:r>
            <a:rPr lang="en-GB" dirty="0"/>
            <a:t>1 Timothy</a:t>
          </a:r>
        </a:p>
      </dgm:t>
    </dgm:pt>
    <dgm:pt modelId="{9B5511C8-AB31-4F63-BC55-37E194A9ED5A}" type="parTrans" cxnId="{0DFC5BF2-B6F6-4D10-BDCE-F19EF2398E0A}">
      <dgm:prSet/>
      <dgm:spPr/>
      <dgm:t>
        <a:bodyPr/>
        <a:lstStyle/>
        <a:p>
          <a:endParaRPr lang="en-GB"/>
        </a:p>
      </dgm:t>
    </dgm:pt>
    <dgm:pt modelId="{2C00DD6C-E1CC-4223-836B-172A2707C11E}" type="sibTrans" cxnId="{0DFC5BF2-B6F6-4D10-BDCE-F19EF2398E0A}">
      <dgm:prSet/>
      <dgm:spPr/>
      <dgm:t>
        <a:bodyPr/>
        <a:lstStyle/>
        <a:p>
          <a:endParaRPr lang="en-GB"/>
        </a:p>
      </dgm:t>
    </dgm:pt>
    <dgm:pt modelId="{7AE4C8F7-0B2C-4F9E-B0A2-18BF516289BF}">
      <dgm:prSet/>
      <dgm:spPr/>
      <dgm:t>
        <a:bodyPr/>
        <a:lstStyle/>
        <a:p>
          <a:r>
            <a:rPr lang="en-GB" dirty="0"/>
            <a:t>Copernican Revolution</a:t>
          </a:r>
        </a:p>
      </dgm:t>
    </dgm:pt>
    <dgm:pt modelId="{005791F6-6555-46E2-A511-0AA356DFE283}" type="parTrans" cxnId="{BFFC4AF5-FD45-4A7F-8345-DAF1417D7A89}">
      <dgm:prSet/>
      <dgm:spPr/>
      <dgm:t>
        <a:bodyPr/>
        <a:lstStyle/>
        <a:p>
          <a:endParaRPr lang="en-GB"/>
        </a:p>
      </dgm:t>
    </dgm:pt>
    <dgm:pt modelId="{5998524B-C15C-4759-A5B2-1245C3F38E5C}" type="sibTrans" cxnId="{BFFC4AF5-FD45-4A7F-8345-DAF1417D7A89}">
      <dgm:prSet/>
      <dgm:spPr/>
      <dgm:t>
        <a:bodyPr/>
        <a:lstStyle/>
        <a:p>
          <a:endParaRPr lang="en-GB"/>
        </a:p>
      </dgm:t>
    </dgm:pt>
    <dgm:pt modelId="{652F52C8-C0B2-4523-A6EE-B9B8943582CF}">
      <dgm:prSet/>
      <dgm:spPr/>
      <dgm:t>
        <a:bodyPr/>
        <a:lstStyle/>
        <a:p>
          <a:r>
            <a:rPr lang="en-GB" dirty="0"/>
            <a:t>Hick</a:t>
          </a:r>
        </a:p>
      </dgm:t>
    </dgm:pt>
    <dgm:pt modelId="{5062E467-FA31-4B2D-B0B4-54858320A852}" type="parTrans" cxnId="{39DFFFBA-6858-4BB2-B132-0E9E13AB9BC3}">
      <dgm:prSet/>
      <dgm:spPr/>
      <dgm:t>
        <a:bodyPr/>
        <a:lstStyle/>
        <a:p>
          <a:endParaRPr lang="en-GB"/>
        </a:p>
      </dgm:t>
    </dgm:pt>
    <dgm:pt modelId="{5C8D933F-B6D5-4199-9AF0-C077D71DECDF}" type="sibTrans" cxnId="{39DFFFBA-6858-4BB2-B132-0E9E13AB9BC3}">
      <dgm:prSet/>
      <dgm:spPr/>
      <dgm:t>
        <a:bodyPr/>
        <a:lstStyle/>
        <a:p>
          <a:endParaRPr lang="en-GB"/>
        </a:p>
      </dgm:t>
    </dgm:pt>
    <dgm:pt modelId="{3F163BC4-5A9F-4A40-96D6-0102CF877037}">
      <dgm:prSet/>
      <dgm:spPr/>
      <dgm:t>
        <a:bodyPr/>
        <a:lstStyle/>
        <a:p>
          <a:r>
            <a:rPr lang="en-GB" dirty="0" err="1"/>
            <a:t>Rahner</a:t>
          </a:r>
          <a:endParaRPr lang="en-GB" dirty="0"/>
        </a:p>
      </dgm:t>
    </dgm:pt>
    <dgm:pt modelId="{9EFE2118-54E2-4594-9B3C-D45449294679}" type="parTrans" cxnId="{896C806B-6D03-40C7-8DC6-81457DDE58D9}">
      <dgm:prSet/>
      <dgm:spPr/>
      <dgm:t>
        <a:bodyPr/>
        <a:lstStyle/>
        <a:p>
          <a:endParaRPr lang="en-GB"/>
        </a:p>
      </dgm:t>
    </dgm:pt>
    <dgm:pt modelId="{925B4181-D187-42DA-89A9-A9510FE1124F}" type="sibTrans" cxnId="{896C806B-6D03-40C7-8DC6-81457DDE58D9}">
      <dgm:prSet/>
      <dgm:spPr/>
      <dgm:t>
        <a:bodyPr/>
        <a:lstStyle/>
        <a:p>
          <a:endParaRPr lang="en-GB"/>
        </a:p>
      </dgm:t>
    </dgm:pt>
    <dgm:pt modelId="{38699523-7B86-481B-A6B5-B9EBDFCDE173}">
      <dgm:prSet/>
      <dgm:spPr/>
      <dgm:t>
        <a:bodyPr/>
        <a:lstStyle/>
        <a:p>
          <a:r>
            <a:rPr lang="en-GB" dirty="0"/>
            <a:t>Anonymous Christians</a:t>
          </a:r>
        </a:p>
      </dgm:t>
    </dgm:pt>
    <dgm:pt modelId="{0637CCA3-8403-4931-B068-3423FDA65334}" type="parTrans" cxnId="{206A3317-C1E9-49A3-80AB-65E9DEF9391F}">
      <dgm:prSet/>
      <dgm:spPr/>
      <dgm:t>
        <a:bodyPr/>
        <a:lstStyle/>
        <a:p>
          <a:endParaRPr lang="en-GB"/>
        </a:p>
      </dgm:t>
    </dgm:pt>
    <dgm:pt modelId="{8FC2F4F3-441E-4FD8-B7AE-DE665AAC6A43}" type="sibTrans" cxnId="{206A3317-C1E9-49A3-80AB-65E9DEF9391F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BC7C0474-3157-4F93-96C1-20AAF5645137}" type="pres">
      <dgm:prSet presAssocID="{9FDF65C7-E81B-4AD3-9CB2-F194C2606256}" presName="node" presStyleLbl="node1" presStyleIdx="0" presStyleCnt="20">
        <dgm:presLayoutVars>
          <dgm:bulletEnabled val="1"/>
        </dgm:presLayoutVars>
      </dgm:prSet>
      <dgm:spPr/>
    </dgm:pt>
    <dgm:pt modelId="{D1053452-5DFA-4865-BC14-D3B4CDFE5CD0}" type="pres">
      <dgm:prSet presAssocID="{DB375FD5-9399-4B9A-B922-A2D7178FFB9A}" presName="sibTrans" presStyleCnt="0"/>
      <dgm:spPr/>
    </dgm:pt>
    <dgm:pt modelId="{377C7059-F13B-46D1-BD17-9D487F49663D}" type="pres">
      <dgm:prSet presAssocID="{A4A247EC-9D1B-4529-A430-FF42854F1FC3}" presName="node" presStyleLbl="node1" presStyleIdx="1" presStyleCnt="20">
        <dgm:presLayoutVars>
          <dgm:bulletEnabled val="1"/>
        </dgm:presLayoutVars>
      </dgm:prSet>
      <dgm:spPr/>
    </dgm:pt>
    <dgm:pt modelId="{63FCF145-2183-46A8-8FA1-8D50B5A4FCB3}" type="pres">
      <dgm:prSet presAssocID="{0623381E-B3F6-472C-80C9-1CA6E3135E48}" presName="sibTrans" presStyleCnt="0"/>
      <dgm:spPr/>
    </dgm:pt>
    <dgm:pt modelId="{1A8DC533-3947-4A86-BFFF-9E742267084A}" type="pres">
      <dgm:prSet presAssocID="{485BC7CA-8C26-4B7C-A03C-A20CE7372960}" presName="node" presStyleLbl="node1" presStyleIdx="2" presStyleCnt="20">
        <dgm:presLayoutVars>
          <dgm:bulletEnabled val="1"/>
        </dgm:presLayoutVars>
      </dgm:prSet>
      <dgm:spPr/>
    </dgm:pt>
    <dgm:pt modelId="{D764EDD3-993F-4C36-8AA6-FD41AB026366}" type="pres">
      <dgm:prSet presAssocID="{081E46A2-8104-4DD0-B802-5D9646EE48F6}" presName="sibTrans" presStyleCnt="0"/>
      <dgm:spPr/>
    </dgm:pt>
    <dgm:pt modelId="{2C8D14E5-38F1-4F6A-8E48-AEA277E84B39}" type="pres">
      <dgm:prSet presAssocID="{1B7F6F4D-6403-4CD9-BD66-09B639F55CB5}" presName="node" presStyleLbl="node1" presStyleIdx="3" presStyleCnt="20">
        <dgm:presLayoutVars>
          <dgm:bulletEnabled val="1"/>
        </dgm:presLayoutVars>
      </dgm:prSet>
      <dgm:spPr/>
    </dgm:pt>
    <dgm:pt modelId="{1BE6DC24-5C27-4559-B226-0CBFBA3CB49F}" type="pres">
      <dgm:prSet presAssocID="{AF8B2B5C-F4D8-4F4B-AB83-8B772A1A55FC}" presName="sibTrans" presStyleCnt="0"/>
      <dgm:spPr/>
    </dgm:pt>
    <dgm:pt modelId="{D77778A6-1C9E-4491-A3FB-F49EB98C2252}" type="pres">
      <dgm:prSet presAssocID="{59D3A3F1-8448-4187-9F46-B262D308334E}" presName="node" presStyleLbl="node1" presStyleIdx="4" presStyleCnt="20">
        <dgm:presLayoutVars>
          <dgm:bulletEnabled val="1"/>
        </dgm:presLayoutVars>
      </dgm:prSet>
      <dgm:spPr/>
    </dgm:pt>
    <dgm:pt modelId="{11BBE01B-56BE-4B1F-B14B-A4F0F9A10B71}" type="pres">
      <dgm:prSet presAssocID="{8F545BC0-A922-42B9-8799-A7578E3194F0}" presName="sibTrans" presStyleCnt="0"/>
      <dgm:spPr/>
    </dgm:pt>
    <dgm:pt modelId="{FD87D869-124A-473A-8411-8EE15D933E56}" type="pres">
      <dgm:prSet presAssocID="{7F73A2D8-B03A-4E8D-BE12-061B5749FE4E}" presName="node" presStyleLbl="node1" presStyleIdx="5" presStyleCnt="20">
        <dgm:presLayoutVars>
          <dgm:bulletEnabled val="1"/>
        </dgm:presLayoutVars>
      </dgm:prSet>
      <dgm:spPr/>
    </dgm:pt>
    <dgm:pt modelId="{75FC5C10-FF79-4CD6-857D-A0B9605D7CC2}" type="pres">
      <dgm:prSet presAssocID="{2B82E2C0-7593-433B-9DAA-B1FE2C583C07}" presName="sibTrans" presStyleCnt="0"/>
      <dgm:spPr/>
    </dgm:pt>
    <dgm:pt modelId="{73F9BB99-04A0-4EA8-8156-CF50F4DE4B77}" type="pres">
      <dgm:prSet presAssocID="{989B546B-C2F3-44A9-B9E0-27EB43A80484}" presName="node" presStyleLbl="node1" presStyleIdx="6" presStyleCnt="20">
        <dgm:presLayoutVars>
          <dgm:bulletEnabled val="1"/>
        </dgm:presLayoutVars>
      </dgm:prSet>
      <dgm:spPr/>
    </dgm:pt>
    <dgm:pt modelId="{A7339A1B-2917-41C5-B447-A6D822D44270}" type="pres">
      <dgm:prSet presAssocID="{F59D8986-1631-44BC-8E02-A0F2FB6BA21F}" presName="sibTrans" presStyleCnt="0"/>
      <dgm:spPr/>
    </dgm:pt>
    <dgm:pt modelId="{179180B4-70DD-4A11-AA68-B67D0F0D6965}" type="pres">
      <dgm:prSet presAssocID="{62B5BF3E-FA20-4A75-BAC6-9491DD56A4B2}" presName="node" presStyleLbl="node1" presStyleIdx="7" presStyleCnt="20">
        <dgm:presLayoutVars>
          <dgm:bulletEnabled val="1"/>
        </dgm:presLayoutVars>
      </dgm:prSet>
      <dgm:spPr/>
    </dgm:pt>
    <dgm:pt modelId="{20ED2873-1038-41EE-9550-12F78FC6B232}" type="pres">
      <dgm:prSet presAssocID="{607C7C7B-A206-4519-8DC8-17F407875EC1}" presName="sibTrans" presStyleCnt="0"/>
      <dgm:spPr/>
    </dgm:pt>
    <dgm:pt modelId="{7E4474AF-E488-4127-9543-5814DB6B14B9}" type="pres">
      <dgm:prSet presAssocID="{EC0CB2C2-E6C4-4377-A3C5-509604B4C01C}" presName="node" presStyleLbl="node1" presStyleIdx="8" presStyleCnt="20">
        <dgm:presLayoutVars>
          <dgm:bulletEnabled val="1"/>
        </dgm:presLayoutVars>
      </dgm:prSet>
      <dgm:spPr/>
    </dgm:pt>
    <dgm:pt modelId="{C4D610C1-66D6-43CB-A2BF-44B5D464AFA8}" type="pres">
      <dgm:prSet presAssocID="{1EC892C3-46D1-4355-B6E3-9A1999335C2B}" presName="sibTrans" presStyleCnt="0"/>
      <dgm:spPr/>
    </dgm:pt>
    <dgm:pt modelId="{B24E898B-BA54-417A-AE52-5788D1B62210}" type="pres">
      <dgm:prSet presAssocID="{30A699EC-3CFC-4E03-8CB9-594A6C873E24}" presName="node" presStyleLbl="node1" presStyleIdx="9" presStyleCnt="20">
        <dgm:presLayoutVars>
          <dgm:bulletEnabled val="1"/>
        </dgm:presLayoutVars>
      </dgm:prSet>
      <dgm:spPr/>
    </dgm:pt>
    <dgm:pt modelId="{23E0B928-D46D-4A3D-A33B-352DFDFFA33D}" type="pres">
      <dgm:prSet presAssocID="{B6275F9A-D121-44C0-A5FE-A099628D9101}" presName="sibTrans" presStyleCnt="0"/>
      <dgm:spPr/>
    </dgm:pt>
    <dgm:pt modelId="{F4EB9729-21E3-402D-AF25-5535CB9B2F6E}" type="pres">
      <dgm:prSet presAssocID="{7D8E5584-C0A5-44A4-AC88-E65C97EA87A8}" presName="node" presStyleLbl="node1" presStyleIdx="10" presStyleCnt="20">
        <dgm:presLayoutVars>
          <dgm:bulletEnabled val="1"/>
        </dgm:presLayoutVars>
      </dgm:prSet>
      <dgm:spPr/>
    </dgm:pt>
    <dgm:pt modelId="{DFE73CFC-192E-481B-A5D6-A45376625FD8}" type="pres">
      <dgm:prSet presAssocID="{BDF2267D-78C7-4C17-A728-E9793BA5B9B0}" presName="sibTrans" presStyleCnt="0"/>
      <dgm:spPr/>
    </dgm:pt>
    <dgm:pt modelId="{00DFB3EF-E396-4AA5-8914-54D778499600}" type="pres">
      <dgm:prSet presAssocID="{CBF02048-39F4-42E5-BAA7-3C079007F306}" presName="node" presStyleLbl="node1" presStyleIdx="11" presStyleCnt="20">
        <dgm:presLayoutVars>
          <dgm:bulletEnabled val="1"/>
        </dgm:presLayoutVars>
      </dgm:prSet>
      <dgm:spPr/>
    </dgm:pt>
    <dgm:pt modelId="{3D77FCD1-5147-47B3-A3A0-82336D309612}" type="pres">
      <dgm:prSet presAssocID="{6E8E93A8-5869-4E1E-AC48-B4BCA27234A8}" presName="sibTrans" presStyleCnt="0"/>
      <dgm:spPr/>
    </dgm:pt>
    <dgm:pt modelId="{44AAF77D-A336-49F9-883E-876F5DFFDCB4}" type="pres">
      <dgm:prSet presAssocID="{66EEF477-F7B8-4FA6-99CF-0BF1FA3221CB}" presName="node" presStyleLbl="node1" presStyleIdx="12" presStyleCnt="20">
        <dgm:presLayoutVars>
          <dgm:bulletEnabled val="1"/>
        </dgm:presLayoutVars>
      </dgm:prSet>
      <dgm:spPr/>
    </dgm:pt>
    <dgm:pt modelId="{C8C44069-84D4-4344-BA33-B194D8047F86}" type="pres">
      <dgm:prSet presAssocID="{22684A88-3605-451D-B105-A9831A781455}" presName="sibTrans" presStyleCnt="0"/>
      <dgm:spPr/>
    </dgm:pt>
    <dgm:pt modelId="{2784F511-DB4D-4422-877E-B26C861E42CB}" type="pres">
      <dgm:prSet presAssocID="{813AD669-C8CE-4A51-989B-2846284FABBF}" presName="node" presStyleLbl="node1" presStyleIdx="13" presStyleCnt="20">
        <dgm:presLayoutVars>
          <dgm:bulletEnabled val="1"/>
        </dgm:presLayoutVars>
      </dgm:prSet>
      <dgm:spPr/>
    </dgm:pt>
    <dgm:pt modelId="{27A7504F-8278-4395-AC7C-2281C8FC27AA}" type="pres">
      <dgm:prSet presAssocID="{00B80FF2-94B9-4518-A767-276EF2B4C1E0}" presName="sibTrans" presStyleCnt="0"/>
      <dgm:spPr/>
    </dgm:pt>
    <dgm:pt modelId="{E1BA4CB7-CCD0-431D-BFAE-38FBA9C7CC81}" type="pres">
      <dgm:prSet presAssocID="{29382E7C-E7F3-43E9-978D-6D6929FEF9CD}" presName="node" presStyleLbl="node1" presStyleIdx="14" presStyleCnt="20">
        <dgm:presLayoutVars>
          <dgm:bulletEnabled val="1"/>
        </dgm:presLayoutVars>
      </dgm:prSet>
      <dgm:spPr/>
    </dgm:pt>
    <dgm:pt modelId="{8EB75514-DA40-401B-A1A6-938F3984FDD1}" type="pres">
      <dgm:prSet presAssocID="{2C013AF6-11FE-494B-B85F-1611C6917F09}" presName="sibTrans" presStyleCnt="0"/>
      <dgm:spPr/>
    </dgm:pt>
    <dgm:pt modelId="{4FD3D647-799D-4973-B15D-9147250DD0BE}" type="pres">
      <dgm:prSet presAssocID="{57F6FE4D-BDD0-4C0E-A0C9-A04ECA2E315C}" presName="node" presStyleLbl="node1" presStyleIdx="15" presStyleCnt="20">
        <dgm:presLayoutVars>
          <dgm:bulletEnabled val="1"/>
        </dgm:presLayoutVars>
      </dgm:prSet>
      <dgm:spPr/>
    </dgm:pt>
    <dgm:pt modelId="{DEAC76CD-47E7-4B02-A0BD-7E0AD09555BB}" type="pres">
      <dgm:prSet presAssocID="{2C00DD6C-E1CC-4223-836B-172A2707C11E}" presName="sibTrans" presStyleCnt="0"/>
      <dgm:spPr/>
    </dgm:pt>
    <dgm:pt modelId="{3D070FAA-E79B-4243-A678-270FAFD0C53C}" type="pres">
      <dgm:prSet presAssocID="{7AE4C8F7-0B2C-4F9E-B0A2-18BF516289BF}" presName="node" presStyleLbl="node1" presStyleIdx="16" presStyleCnt="20">
        <dgm:presLayoutVars>
          <dgm:bulletEnabled val="1"/>
        </dgm:presLayoutVars>
      </dgm:prSet>
      <dgm:spPr/>
    </dgm:pt>
    <dgm:pt modelId="{821F1815-9525-4DAC-8479-90E1376C6D1D}" type="pres">
      <dgm:prSet presAssocID="{5998524B-C15C-4759-A5B2-1245C3F38E5C}" presName="sibTrans" presStyleCnt="0"/>
      <dgm:spPr/>
    </dgm:pt>
    <dgm:pt modelId="{32899D73-B439-4A5B-B021-FF547644E672}" type="pres">
      <dgm:prSet presAssocID="{652F52C8-C0B2-4523-A6EE-B9B8943582CF}" presName="node" presStyleLbl="node1" presStyleIdx="17" presStyleCnt="20">
        <dgm:presLayoutVars>
          <dgm:bulletEnabled val="1"/>
        </dgm:presLayoutVars>
      </dgm:prSet>
      <dgm:spPr/>
    </dgm:pt>
    <dgm:pt modelId="{D0EAA94F-DFC8-4BAD-9ADF-3485A78966E5}" type="pres">
      <dgm:prSet presAssocID="{5C8D933F-B6D5-4199-9AF0-C077D71DECDF}" presName="sibTrans" presStyleCnt="0"/>
      <dgm:spPr/>
    </dgm:pt>
    <dgm:pt modelId="{8366EF0D-DAEA-4814-930A-71E06736A6A4}" type="pres">
      <dgm:prSet presAssocID="{3F163BC4-5A9F-4A40-96D6-0102CF877037}" presName="node" presStyleLbl="node1" presStyleIdx="18" presStyleCnt="20">
        <dgm:presLayoutVars>
          <dgm:bulletEnabled val="1"/>
        </dgm:presLayoutVars>
      </dgm:prSet>
      <dgm:spPr/>
    </dgm:pt>
    <dgm:pt modelId="{70E4B05B-EA6A-4B85-B562-90029933FEF1}" type="pres">
      <dgm:prSet presAssocID="{925B4181-D187-42DA-89A9-A9510FE1124F}" presName="sibTrans" presStyleCnt="0"/>
      <dgm:spPr/>
    </dgm:pt>
    <dgm:pt modelId="{C2305F81-F245-42E3-9BDD-8D241F097D09}" type="pres">
      <dgm:prSet presAssocID="{38699523-7B86-481B-A6B5-B9EBDFCDE173}" presName="node" presStyleLbl="node1" presStyleIdx="19" presStyleCnt="20">
        <dgm:presLayoutVars>
          <dgm:bulletEnabled val="1"/>
        </dgm:presLayoutVars>
      </dgm:prSet>
      <dgm:spPr/>
    </dgm:pt>
  </dgm:ptLst>
  <dgm:cxnLst>
    <dgm:cxn modelId="{641AA300-7696-4A50-9F5C-4CF09B2D48B2}" srcId="{C123B2FF-67C8-44F5-B86F-0D8925FE68BB}" destId="{30A699EC-3CFC-4E03-8CB9-594A6C873E24}" srcOrd="9" destOrd="0" parTransId="{D7822881-18B8-4472-A1D9-B81859C5CC75}" sibTransId="{B6275F9A-D121-44C0-A5FE-A099628D9101}"/>
    <dgm:cxn modelId="{2C325D02-2E7D-40C8-BA74-3299D57AF869}" type="presOf" srcId="{57F6FE4D-BDD0-4C0E-A0C9-A04ECA2E315C}" destId="{4FD3D647-799D-4973-B15D-9147250DD0BE}" srcOrd="0" destOrd="0" presId="urn:microsoft.com/office/officeart/2005/8/layout/default"/>
    <dgm:cxn modelId="{DF00990D-0222-40E9-ABF9-09F994E3E475}" srcId="{C123B2FF-67C8-44F5-B86F-0D8925FE68BB}" destId="{66EEF477-F7B8-4FA6-99CF-0BF1FA3221CB}" srcOrd="12" destOrd="0" parTransId="{F51DEC5D-437C-45E0-AE32-4D19980929F6}" sibTransId="{22684A88-3605-451D-B105-A9831A781455}"/>
    <dgm:cxn modelId="{206A3317-C1E9-49A3-80AB-65E9DEF9391F}" srcId="{C123B2FF-67C8-44F5-B86F-0D8925FE68BB}" destId="{38699523-7B86-481B-A6B5-B9EBDFCDE173}" srcOrd="19" destOrd="0" parTransId="{0637CCA3-8403-4931-B068-3423FDA65334}" sibTransId="{8FC2F4F3-441E-4FD8-B7AE-DE665AAC6A43}"/>
    <dgm:cxn modelId="{15AAC217-4ECE-4D44-97A0-EF31BF251C9D}" srcId="{C123B2FF-67C8-44F5-B86F-0D8925FE68BB}" destId="{62B5BF3E-FA20-4A75-BAC6-9491DD56A4B2}" srcOrd="7" destOrd="0" parTransId="{DA957F3E-CD77-4774-A7B3-64D125708149}" sibTransId="{607C7C7B-A206-4519-8DC8-17F407875EC1}"/>
    <dgm:cxn modelId="{AB1EA02C-1AD4-4555-83E5-38918B50F336}" srcId="{C123B2FF-67C8-44F5-B86F-0D8925FE68BB}" destId="{CBF02048-39F4-42E5-BAA7-3C079007F306}" srcOrd="11" destOrd="0" parTransId="{E4854F40-B6C8-4BE4-9B2E-A423E59C2EC8}" sibTransId="{6E8E93A8-5869-4E1E-AC48-B4BCA27234A8}"/>
    <dgm:cxn modelId="{797E7E34-85D8-426A-9295-A66E6860061F}" type="presOf" srcId="{7D8E5584-C0A5-44A4-AC88-E65C97EA87A8}" destId="{F4EB9729-21E3-402D-AF25-5535CB9B2F6E}" srcOrd="0" destOrd="0" presId="urn:microsoft.com/office/officeart/2005/8/layout/default"/>
    <dgm:cxn modelId="{0DD0A55D-9F8B-4252-86EB-0864E4D69F43}" type="presOf" srcId="{30A699EC-3CFC-4E03-8CB9-594A6C873E24}" destId="{B24E898B-BA54-417A-AE52-5788D1B62210}" srcOrd="0" destOrd="0" presId="urn:microsoft.com/office/officeart/2005/8/layout/default"/>
    <dgm:cxn modelId="{6A732342-8D3D-4ABC-9F41-42267F087136}" type="presOf" srcId="{A4A247EC-9D1B-4529-A430-FF42854F1FC3}" destId="{377C7059-F13B-46D1-BD17-9D487F49663D}" srcOrd="0" destOrd="0" presId="urn:microsoft.com/office/officeart/2005/8/layout/default"/>
    <dgm:cxn modelId="{00C35F42-F02F-4E71-BBD3-2A2AF70ED45E}" type="presOf" srcId="{62B5BF3E-FA20-4A75-BAC6-9491DD56A4B2}" destId="{179180B4-70DD-4A11-AA68-B67D0F0D6965}" srcOrd="0" destOrd="0" presId="urn:microsoft.com/office/officeart/2005/8/layout/default"/>
    <dgm:cxn modelId="{73FC2A4A-5246-4EE1-9881-F6C011B21965}" type="presOf" srcId="{7F73A2D8-B03A-4E8D-BE12-061B5749FE4E}" destId="{FD87D869-124A-473A-8411-8EE15D933E56}" srcOrd="0" destOrd="0" presId="urn:microsoft.com/office/officeart/2005/8/layout/default"/>
    <dgm:cxn modelId="{896C806B-6D03-40C7-8DC6-81457DDE58D9}" srcId="{C123B2FF-67C8-44F5-B86F-0D8925FE68BB}" destId="{3F163BC4-5A9F-4A40-96D6-0102CF877037}" srcOrd="18" destOrd="0" parTransId="{9EFE2118-54E2-4594-9B3C-D45449294679}" sibTransId="{925B4181-D187-42DA-89A9-A9510FE1124F}"/>
    <dgm:cxn modelId="{1F8D0A6C-D4BA-4A79-A6CE-7611EA289CEF}" type="presOf" srcId="{CBF02048-39F4-42E5-BAA7-3C079007F306}" destId="{00DFB3EF-E396-4AA5-8914-54D778499600}" srcOrd="0" destOrd="0" presId="urn:microsoft.com/office/officeart/2005/8/layout/default"/>
    <dgm:cxn modelId="{C1450B4C-E419-4EC2-98BC-968787A64079}" srcId="{C123B2FF-67C8-44F5-B86F-0D8925FE68BB}" destId="{989B546B-C2F3-44A9-B9E0-27EB43A80484}" srcOrd="6" destOrd="0" parTransId="{EC06878D-E04A-4CE9-BDC7-F15D5A6D1D4D}" sibTransId="{F59D8986-1631-44BC-8E02-A0F2FB6BA21F}"/>
    <dgm:cxn modelId="{FB6C9F4E-ECBB-4C86-B9D2-E5770C7A4FE7}" srcId="{C123B2FF-67C8-44F5-B86F-0D8925FE68BB}" destId="{485BC7CA-8C26-4B7C-A03C-A20CE7372960}" srcOrd="2" destOrd="0" parTransId="{8FBA46C6-2AFE-4986-A76B-BBAB102ACDE9}" sibTransId="{081E46A2-8104-4DD0-B802-5D9646EE48F6}"/>
    <dgm:cxn modelId="{A42A7070-14EC-485D-811E-950A6EC69A07}" type="presOf" srcId="{9FDF65C7-E81B-4AD3-9CB2-F194C2606256}" destId="{BC7C0474-3157-4F93-96C1-20AAF5645137}" srcOrd="0" destOrd="0" presId="urn:microsoft.com/office/officeart/2005/8/layout/default"/>
    <dgm:cxn modelId="{1AB58351-F34C-43EE-AC2F-AA4EA80F3DD9}" type="presOf" srcId="{652F52C8-C0B2-4523-A6EE-B9B8943582CF}" destId="{32899D73-B439-4A5B-B021-FF547644E672}" srcOrd="0" destOrd="0" presId="urn:microsoft.com/office/officeart/2005/8/layout/default"/>
    <dgm:cxn modelId="{CBD9DF77-18DC-4672-904E-8B2E1ED95916}" type="presOf" srcId="{38699523-7B86-481B-A6B5-B9EBDFCDE173}" destId="{C2305F81-F245-42E3-9BDD-8D241F097D09}" srcOrd="0" destOrd="0" presId="urn:microsoft.com/office/officeart/2005/8/layout/default"/>
    <dgm:cxn modelId="{81D4D986-9416-4481-B4F7-C312CB541830}" type="presOf" srcId="{29382E7C-E7F3-43E9-978D-6D6929FEF9CD}" destId="{E1BA4CB7-CCD0-431D-BFAE-38FBA9C7CC81}" srcOrd="0" destOrd="0" presId="urn:microsoft.com/office/officeart/2005/8/layout/default"/>
    <dgm:cxn modelId="{6D15CB8E-0395-43D3-842B-2724E7174B47}" type="presOf" srcId="{1B7F6F4D-6403-4CD9-BD66-09B639F55CB5}" destId="{2C8D14E5-38F1-4F6A-8E48-AEA277E84B39}" srcOrd="0" destOrd="0" presId="urn:microsoft.com/office/officeart/2005/8/layout/default"/>
    <dgm:cxn modelId="{0A6F4E8F-26D9-4399-AFF4-A14BB88F4C3E}" type="presOf" srcId="{EC0CB2C2-E6C4-4377-A3C5-509604B4C01C}" destId="{7E4474AF-E488-4127-9543-5814DB6B14B9}" srcOrd="0" destOrd="0" presId="urn:microsoft.com/office/officeart/2005/8/layout/default"/>
    <dgm:cxn modelId="{97578890-5FE0-4623-84C2-AB7788C8B7D3}" srcId="{C123B2FF-67C8-44F5-B86F-0D8925FE68BB}" destId="{59D3A3F1-8448-4187-9F46-B262D308334E}" srcOrd="4" destOrd="0" parTransId="{448922EE-ABA4-4D74-9377-86257F812A3F}" sibTransId="{8F545BC0-A922-42B9-8799-A7578E3194F0}"/>
    <dgm:cxn modelId="{17BF6292-5257-498D-BD96-359E8F478E7E}" srcId="{C123B2FF-67C8-44F5-B86F-0D8925FE68BB}" destId="{813AD669-C8CE-4A51-989B-2846284FABBF}" srcOrd="13" destOrd="0" parTransId="{BAFDD815-D13D-4DBE-829A-4FD67013B4CE}" sibTransId="{00B80FF2-94B9-4518-A767-276EF2B4C1E0}"/>
    <dgm:cxn modelId="{6CBE1793-4ECC-459A-B6DA-91F3FA71F1DB}" type="presOf" srcId="{59D3A3F1-8448-4187-9F46-B262D308334E}" destId="{D77778A6-1C9E-4491-A3FB-F49EB98C2252}" srcOrd="0" destOrd="0" presId="urn:microsoft.com/office/officeart/2005/8/layout/default"/>
    <dgm:cxn modelId="{99430E98-A442-46E0-AC67-00759442158E}" type="presOf" srcId="{813AD669-C8CE-4A51-989B-2846284FABBF}" destId="{2784F511-DB4D-4422-877E-B26C861E42CB}" srcOrd="0" destOrd="0" presId="urn:microsoft.com/office/officeart/2005/8/layout/default"/>
    <dgm:cxn modelId="{02269798-A9C2-4B4C-A783-DD508C2F605B}" srcId="{C123B2FF-67C8-44F5-B86F-0D8925FE68BB}" destId="{7F73A2D8-B03A-4E8D-BE12-061B5749FE4E}" srcOrd="5" destOrd="0" parTransId="{3B780A42-E671-4B74-ADF6-D3EF83F47AE2}" sibTransId="{2B82E2C0-7593-433B-9DAA-B1FE2C583C07}"/>
    <dgm:cxn modelId="{32B74DA4-09B2-4FDD-AF28-070A6061F28A}" srcId="{C123B2FF-67C8-44F5-B86F-0D8925FE68BB}" destId="{9FDF65C7-E81B-4AD3-9CB2-F194C2606256}" srcOrd="0" destOrd="0" parTransId="{D9411289-33B5-4F67-9BFD-5667CAFA85F9}" sibTransId="{DB375FD5-9399-4B9A-B922-A2D7178FFB9A}"/>
    <dgm:cxn modelId="{CEB763AC-7DBA-4B1C-A278-3DA80DC2861E}" type="presOf" srcId="{3F163BC4-5A9F-4A40-96D6-0102CF877037}" destId="{8366EF0D-DAEA-4814-930A-71E06736A6A4}" srcOrd="0" destOrd="0" presId="urn:microsoft.com/office/officeart/2005/8/layout/default"/>
    <dgm:cxn modelId="{780E2BAF-9164-4327-91E1-864B9AFC59E7}" srcId="{C123B2FF-67C8-44F5-B86F-0D8925FE68BB}" destId="{29382E7C-E7F3-43E9-978D-6D6929FEF9CD}" srcOrd="14" destOrd="0" parTransId="{C4125876-D1B1-4ED6-A188-1D4410E00E0D}" sibTransId="{2C013AF6-11FE-494B-B85F-1611C6917F09}"/>
    <dgm:cxn modelId="{736E03B6-3411-4433-BCC4-40545CF9FBEF}" type="presOf" srcId="{7AE4C8F7-0B2C-4F9E-B0A2-18BF516289BF}" destId="{3D070FAA-E79B-4243-A678-270FAFD0C53C}" srcOrd="0" destOrd="0" presId="urn:microsoft.com/office/officeart/2005/8/layout/default"/>
    <dgm:cxn modelId="{DA3C2BB8-E509-487C-8BA1-4EF65F7F4A75}" srcId="{C123B2FF-67C8-44F5-B86F-0D8925FE68BB}" destId="{1B7F6F4D-6403-4CD9-BD66-09B639F55CB5}" srcOrd="3" destOrd="0" parTransId="{48931534-7225-4C1F-A1C4-7C653B361D52}" sibTransId="{AF8B2B5C-F4D8-4F4B-AB83-8B772A1A55FC}"/>
    <dgm:cxn modelId="{39DFFFBA-6858-4BB2-B132-0E9E13AB9BC3}" srcId="{C123B2FF-67C8-44F5-B86F-0D8925FE68BB}" destId="{652F52C8-C0B2-4523-A6EE-B9B8943582CF}" srcOrd="17" destOrd="0" parTransId="{5062E467-FA31-4B2D-B0B4-54858320A852}" sibTransId="{5C8D933F-B6D5-4199-9AF0-C077D71DECDF}"/>
    <dgm:cxn modelId="{2447FDC6-D825-49DF-993C-2C2A6390A41A}" type="presOf" srcId="{66EEF477-F7B8-4FA6-99CF-0BF1FA3221CB}" destId="{44AAF77D-A336-49F9-883E-876F5DFFDCB4}" srcOrd="0" destOrd="0" presId="urn:microsoft.com/office/officeart/2005/8/layout/default"/>
    <dgm:cxn modelId="{72A5B2D1-25B0-45EA-92C9-3678D5D029D2}" srcId="{C123B2FF-67C8-44F5-B86F-0D8925FE68BB}" destId="{EC0CB2C2-E6C4-4377-A3C5-509604B4C01C}" srcOrd="8" destOrd="0" parTransId="{B468A5CD-5DB6-400F-9D80-D099A1F085C1}" sibTransId="{1EC892C3-46D1-4355-B6E3-9A1999335C2B}"/>
    <dgm:cxn modelId="{AB6E3AD9-4F7F-4ADF-BDEF-2DCB0965A349}" srcId="{C123B2FF-67C8-44F5-B86F-0D8925FE68BB}" destId="{7D8E5584-C0A5-44A4-AC88-E65C97EA87A8}" srcOrd="10" destOrd="0" parTransId="{9B31CF7E-2DDA-4A69-B148-2705794C53A3}" sibTransId="{BDF2267D-78C7-4C17-A728-E9793BA5B9B0}"/>
    <dgm:cxn modelId="{B09FA1DA-80F3-458B-B3EB-DA84D2E909E2}" srcId="{C123B2FF-67C8-44F5-B86F-0D8925FE68BB}" destId="{A4A247EC-9D1B-4529-A430-FF42854F1FC3}" srcOrd="1" destOrd="0" parTransId="{67C75ED6-8706-49A4-A792-E625D6DC851D}" sibTransId="{0623381E-B3F6-472C-80C9-1CA6E3135E48}"/>
    <dgm:cxn modelId="{51B639E5-2C8B-48B9-B03F-E8F4FDEA0928}" type="presOf" srcId="{485BC7CA-8C26-4B7C-A03C-A20CE7372960}" destId="{1A8DC533-3947-4A86-BFFF-9E742267084A}" srcOrd="0" destOrd="0" presId="urn:microsoft.com/office/officeart/2005/8/layout/default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0DFC5BF2-B6F6-4D10-BDCE-F19EF2398E0A}" srcId="{C123B2FF-67C8-44F5-B86F-0D8925FE68BB}" destId="{57F6FE4D-BDD0-4C0E-A0C9-A04ECA2E315C}" srcOrd="15" destOrd="0" parTransId="{9B5511C8-AB31-4F63-BC55-37E194A9ED5A}" sibTransId="{2C00DD6C-E1CC-4223-836B-172A2707C11E}"/>
    <dgm:cxn modelId="{BFFC4AF5-FD45-4A7F-8345-DAF1417D7A89}" srcId="{C123B2FF-67C8-44F5-B86F-0D8925FE68BB}" destId="{7AE4C8F7-0B2C-4F9E-B0A2-18BF516289BF}" srcOrd="16" destOrd="0" parTransId="{005791F6-6555-46E2-A511-0AA356DFE283}" sibTransId="{5998524B-C15C-4759-A5B2-1245C3F38E5C}"/>
    <dgm:cxn modelId="{CBD788FA-860C-4B09-A54D-68605F740994}" type="presOf" srcId="{989B546B-C2F3-44A9-B9E0-27EB43A80484}" destId="{73F9BB99-04A0-4EA8-8156-CF50F4DE4B77}" srcOrd="0" destOrd="0" presId="urn:microsoft.com/office/officeart/2005/8/layout/default"/>
    <dgm:cxn modelId="{EB348754-88AE-4181-873E-9960F23044D2}" type="presParOf" srcId="{0088C1F1-C28F-475E-BED5-A22CADB75BB9}" destId="{BC7C0474-3157-4F93-96C1-20AAF5645137}" srcOrd="0" destOrd="0" presId="urn:microsoft.com/office/officeart/2005/8/layout/default"/>
    <dgm:cxn modelId="{33198203-2B9C-449E-A289-974DA9239E63}" type="presParOf" srcId="{0088C1F1-C28F-475E-BED5-A22CADB75BB9}" destId="{D1053452-5DFA-4865-BC14-D3B4CDFE5CD0}" srcOrd="1" destOrd="0" presId="urn:microsoft.com/office/officeart/2005/8/layout/default"/>
    <dgm:cxn modelId="{73B365A9-6ECA-448C-A1C5-5DD56961F195}" type="presParOf" srcId="{0088C1F1-C28F-475E-BED5-A22CADB75BB9}" destId="{377C7059-F13B-46D1-BD17-9D487F49663D}" srcOrd="2" destOrd="0" presId="urn:microsoft.com/office/officeart/2005/8/layout/default"/>
    <dgm:cxn modelId="{24276A22-5132-4789-B154-3ACA0F89F838}" type="presParOf" srcId="{0088C1F1-C28F-475E-BED5-A22CADB75BB9}" destId="{63FCF145-2183-46A8-8FA1-8D50B5A4FCB3}" srcOrd="3" destOrd="0" presId="urn:microsoft.com/office/officeart/2005/8/layout/default"/>
    <dgm:cxn modelId="{8D2EB15A-04DF-4B17-A66B-9B0C63E16AA0}" type="presParOf" srcId="{0088C1F1-C28F-475E-BED5-A22CADB75BB9}" destId="{1A8DC533-3947-4A86-BFFF-9E742267084A}" srcOrd="4" destOrd="0" presId="urn:microsoft.com/office/officeart/2005/8/layout/default"/>
    <dgm:cxn modelId="{2ECA6F58-43FE-4BE5-BC0F-244D59E50997}" type="presParOf" srcId="{0088C1F1-C28F-475E-BED5-A22CADB75BB9}" destId="{D764EDD3-993F-4C36-8AA6-FD41AB026366}" srcOrd="5" destOrd="0" presId="urn:microsoft.com/office/officeart/2005/8/layout/default"/>
    <dgm:cxn modelId="{BCE0D2EA-B8BA-44A1-BB85-C761075B6647}" type="presParOf" srcId="{0088C1F1-C28F-475E-BED5-A22CADB75BB9}" destId="{2C8D14E5-38F1-4F6A-8E48-AEA277E84B39}" srcOrd="6" destOrd="0" presId="urn:microsoft.com/office/officeart/2005/8/layout/default"/>
    <dgm:cxn modelId="{5824A01F-D810-42C4-9EBD-2816DD498205}" type="presParOf" srcId="{0088C1F1-C28F-475E-BED5-A22CADB75BB9}" destId="{1BE6DC24-5C27-4559-B226-0CBFBA3CB49F}" srcOrd="7" destOrd="0" presId="urn:microsoft.com/office/officeart/2005/8/layout/default"/>
    <dgm:cxn modelId="{008A7146-D881-410C-947C-E675C046CD44}" type="presParOf" srcId="{0088C1F1-C28F-475E-BED5-A22CADB75BB9}" destId="{D77778A6-1C9E-4491-A3FB-F49EB98C2252}" srcOrd="8" destOrd="0" presId="urn:microsoft.com/office/officeart/2005/8/layout/default"/>
    <dgm:cxn modelId="{BB725919-992A-4E39-B4D9-6A3D6516BDFE}" type="presParOf" srcId="{0088C1F1-C28F-475E-BED5-A22CADB75BB9}" destId="{11BBE01B-56BE-4B1F-B14B-A4F0F9A10B71}" srcOrd="9" destOrd="0" presId="urn:microsoft.com/office/officeart/2005/8/layout/default"/>
    <dgm:cxn modelId="{62720C7E-2946-4691-BC6C-DA3E182DF10E}" type="presParOf" srcId="{0088C1F1-C28F-475E-BED5-A22CADB75BB9}" destId="{FD87D869-124A-473A-8411-8EE15D933E56}" srcOrd="10" destOrd="0" presId="urn:microsoft.com/office/officeart/2005/8/layout/default"/>
    <dgm:cxn modelId="{FB35B558-C590-4365-8D9E-3389A67BF5D0}" type="presParOf" srcId="{0088C1F1-C28F-475E-BED5-A22CADB75BB9}" destId="{75FC5C10-FF79-4CD6-857D-A0B9605D7CC2}" srcOrd="11" destOrd="0" presId="urn:microsoft.com/office/officeart/2005/8/layout/default"/>
    <dgm:cxn modelId="{52E9606F-B170-4B46-B9D5-FA14FB803B42}" type="presParOf" srcId="{0088C1F1-C28F-475E-BED5-A22CADB75BB9}" destId="{73F9BB99-04A0-4EA8-8156-CF50F4DE4B77}" srcOrd="12" destOrd="0" presId="urn:microsoft.com/office/officeart/2005/8/layout/default"/>
    <dgm:cxn modelId="{38BC83D6-84A4-476C-8876-1ACBCD45BB1B}" type="presParOf" srcId="{0088C1F1-C28F-475E-BED5-A22CADB75BB9}" destId="{A7339A1B-2917-41C5-B447-A6D822D44270}" srcOrd="13" destOrd="0" presId="urn:microsoft.com/office/officeart/2005/8/layout/default"/>
    <dgm:cxn modelId="{876FC86F-4E09-4BAF-B1BB-A44E15B6341C}" type="presParOf" srcId="{0088C1F1-C28F-475E-BED5-A22CADB75BB9}" destId="{179180B4-70DD-4A11-AA68-B67D0F0D6965}" srcOrd="14" destOrd="0" presId="urn:microsoft.com/office/officeart/2005/8/layout/default"/>
    <dgm:cxn modelId="{ECB6F8B5-ED00-4253-9425-D492451AD7A3}" type="presParOf" srcId="{0088C1F1-C28F-475E-BED5-A22CADB75BB9}" destId="{20ED2873-1038-41EE-9550-12F78FC6B232}" srcOrd="15" destOrd="0" presId="urn:microsoft.com/office/officeart/2005/8/layout/default"/>
    <dgm:cxn modelId="{A33F5ED1-DB54-4FA0-98EF-EC45CA5F872B}" type="presParOf" srcId="{0088C1F1-C28F-475E-BED5-A22CADB75BB9}" destId="{7E4474AF-E488-4127-9543-5814DB6B14B9}" srcOrd="16" destOrd="0" presId="urn:microsoft.com/office/officeart/2005/8/layout/default"/>
    <dgm:cxn modelId="{BE325FA4-9D73-430C-8477-92AE210C2192}" type="presParOf" srcId="{0088C1F1-C28F-475E-BED5-A22CADB75BB9}" destId="{C4D610C1-66D6-43CB-A2BF-44B5D464AFA8}" srcOrd="17" destOrd="0" presId="urn:microsoft.com/office/officeart/2005/8/layout/default"/>
    <dgm:cxn modelId="{AC97AF82-69DE-416D-ADCB-373A9AC87876}" type="presParOf" srcId="{0088C1F1-C28F-475E-BED5-A22CADB75BB9}" destId="{B24E898B-BA54-417A-AE52-5788D1B62210}" srcOrd="18" destOrd="0" presId="urn:microsoft.com/office/officeart/2005/8/layout/default"/>
    <dgm:cxn modelId="{418C9D13-32A6-41C0-B103-AAD7151D1F50}" type="presParOf" srcId="{0088C1F1-C28F-475E-BED5-A22CADB75BB9}" destId="{23E0B928-D46D-4A3D-A33B-352DFDFFA33D}" srcOrd="19" destOrd="0" presId="urn:microsoft.com/office/officeart/2005/8/layout/default"/>
    <dgm:cxn modelId="{91163B63-4E33-4F31-8477-B4A405CC2655}" type="presParOf" srcId="{0088C1F1-C28F-475E-BED5-A22CADB75BB9}" destId="{F4EB9729-21E3-402D-AF25-5535CB9B2F6E}" srcOrd="20" destOrd="0" presId="urn:microsoft.com/office/officeart/2005/8/layout/default"/>
    <dgm:cxn modelId="{09C8B1FC-AC7E-447A-A56C-17F839F67785}" type="presParOf" srcId="{0088C1F1-C28F-475E-BED5-A22CADB75BB9}" destId="{DFE73CFC-192E-481B-A5D6-A45376625FD8}" srcOrd="21" destOrd="0" presId="urn:microsoft.com/office/officeart/2005/8/layout/default"/>
    <dgm:cxn modelId="{5C06C490-2E8D-4F63-8FD6-0234E420ECD4}" type="presParOf" srcId="{0088C1F1-C28F-475E-BED5-A22CADB75BB9}" destId="{00DFB3EF-E396-4AA5-8914-54D778499600}" srcOrd="22" destOrd="0" presId="urn:microsoft.com/office/officeart/2005/8/layout/default"/>
    <dgm:cxn modelId="{05A4CE17-E337-4A75-A8C3-7EE47437AD49}" type="presParOf" srcId="{0088C1F1-C28F-475E-BED5-A22CADB75BB9}" destId="{3D77FCD1-5147-47B3-A3A0-82336D309612}" srcOrd="23" destOrd="0" presId="urn:microsoft.com/office/officeart/2005/8/layout/default"/>
    <dgm:cxn modelId="{8FBBF501-C5F6-46BD-8CED-7089E640C574}" type="presParOf" srcId="{0088C1F1-C28F-475E-BED5-A22CADB75BB9}" destId="{44AAF77D-A336-49F9-883E-876F5DFFDCB4}" srcOrd="24" destOrd="0" presId="urn:microsoft.com/office/officeart/2005/8/layout/default"/>
    <dgm:cxn modelId="{EFEBD4D9-159F-4A43-89C3-2BCD6F192872}" type="presParOf" srcId="{0088C1F1-C28F-475E-BED5-A22CADB75BB9}" destId="{C8C44069-84D4-4344-BA33-B194D8047F86}" srcOrd="25" destOrd="0" presId="urn:microsoft.com/office/officeart/2005/8/layout/default"/>
    <dgm:cxn modelId="{E1BEAE4B-1DF5-4D25-AE72-B584AAB2C666}" type="presParOf" srcId="{0088C1F1-C28F-475E-BED5-A22CADB75BB9}" destId="{2784F511-DB4D-4422-877E-B26C861E42CB}" srcOrd="26" destOrd="0" presId="urn:microsoft.com/office/officeart/2005/8/layout/default"/>
    <dgm:cxn modelId="{DCCE2D78-3531-44A0-91FF-ECCE83F383DC}" type="presParOf" srcId="{0088C1F1-C28F-475E-BED5-A22CADB75BB9}" destId="{27A7504F-8278-4395-AC7C-2281C8FC27AA}" srcOrd="27" destOrd="0" presId="urn:microsoft.com/office/officeart/2005/8/layout/default"/>
    <dgm:cxn modelId="{5053BC8F-2A14-4DF1-84A2-31ECBEF7C03D}" type="presParOf" srcId="{0088C1F1-C28F-475E-BED5-A22CADB75BB9}" destId="{E1BA4CB7-CCD0-431D-BFAE-38FBA9C7CC81}" srcOrd="28" destOrd="0" presId="urn:microsoft.com/office/officeart/2005/8/layout/default"/>
    <dgm:cxn modelId="{EB5785EF-20E4-42C7-AF1E-0BA193409311}" type="presParOf" srcId="{0088C1F1-C28F-475E-BED5-A22CADB75BB9}" destId="{8EB75514-DA40-401B-A1A6-938F3984FDD1}" srcOrd="29" destOrd="0" presId="urn:microsoft.com/office/officeart/2005/8/layout/default"/>
    <dgm:cxn modelId="{BB308754-D303-429F-AF17-62ECE0B820F6}" type="presParOf" srcId="{0088C1F1-C28F-475E-BED5-A22CADB75BB9}" destId="{4FD3D647-799D-4973-B15D-9147250DD0BE}" srcOrd="30" destOrd="0" presId="urn:microsoft.com/office/officeart/2005/8/layout/default"/>
    <dgm:cxn modelId="{9149A2B6-E3D0-4D15-BAE4-917F6F333920}" type="presParOf" srcId="{0088C1F1-C28F-475E-BED5-A22CADB75BB9}" destId="{DEAC76CD-47E7-4B02-A0BD-7E0AD09555BB}" srcOrd="31" destOrd="0" presId="urn:microsoft.com/office/officeart/2005/8/layout/default"/>
    <dgm:cxn modelId="{273286B1-5CCF-4BF9-B1FD-A62761C536C5}" type="presParOf" srcId="{0088C1F1-C28F-475E-BED5-A22CADB75BB9}" destId="{3D070FAA-E79B-4243-A678-270FAFD0C53C}" srcOrd="32" destOrd="0" presId="urn:microsoft.com/office/officeart/2005/8/layout/default"/>
    <dgm:cxn modelId="{219CC54E-9EB1-4640-A822-23893A0863C2}" type="presParOf" srcId="{0088C1F1-C28F-475E-BED5-A22CADB75BB9}" destId="{821F1815-9525-4DAC-8479-90E1376C6D1D}" srcOrd="33" destOrd="0" presId="urn:microsoft.com/office/officeart/2005/8/layout/default"/>
    <dgm:cxn modelId="{CD56579D-D119-4B6C-AC7A-43647A6BF18F}" type="presParOf" srcId="{0088C1F1-C28F-475E-BED5-A22CADB75BB9}" destId="{32899D73-B439-4A5B-B021-FF547644E672}" srcOrd="34" destOrd="0" presId="urn:microsoft.com/office/officeart/2005/8/layout/default"/>
    <dgm:cxn modelId="{BB3916DF-D57E-4FF4-9A20-1422B4685209}" type="presParOf" srcId="{0088C1F1-C28F-475E-BED5-A22CADB75BB9}" destId="{D0EAA94F-DFC8-4BAD-9ADF-3485A78966E5}" srcOrd="35" destOrd="0" presId="urn:microsoft.com/office/officeart/2005/8/layout/default"/>
    <dgm:cxn modelId="{D3A11750-82E0-4E00-A11D-1C7C9364445E}" type="presParOf" srcId="{0088C1F1-C28F-475E-BED5-A22CADB75BB9}" destId="{8366EF0D-DAEA-4814-930A-71E06736A6A4}" srcOrd="36" destOrd="0" presId="urn:microsoft.com/office/officeart/2005/8/layout/default"/>
    <dgm:cxn modelId="{573EEFF8-0818-4340-9EF5-3C079050A168}" type="presParOf" srcId="{0088C1F1-C28F-475E-BED5-A22CADB75BB9}" destId="{70E4B05B-EA6A-4B85-B562-90029933FEF1}" srcOrd="37" destOrd="0" presId="urn:microsoft.com/office/officeart/2005/8/layout/default"/>
    <dgm:cxn modelId="{DAC9C688-C177-47AF-911E-C8E9DC0DF748}" type="presParOf" srcId="{0088C1F1-C28F-475E-BED5-A22CADB75BB9}" destId="{C2305F81-F245-42E3-9BDD-8D241F097D09}" srcOrd="3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831A7671-2A16-4544-A7A3-2605BEE34DEA}">
      <dgm:prSet/>
      <dgm:spPr/>
      <dgm:t>
        <a:bodyPr/>
        <a:lstStyle/>
        <a:p>
          <a:r>
            <a:rPr lang="en-GB" dirty="0"/>
            <a:t>Sovereigns of </a:t>
          </a:r>
          <a:r>
            <a:rPr lang="en-GB" dirty="0" err="1"/>
            <a:t>Sado</a:t>
          </a:r>
          <a:r>
            <a:rPr lang="en-GB" dirty="0"/>
            <a:t>-Society</a:t>
          </a:r>
        </a:p>
      </dgm:t>
    </dgm:pt>
    <dgm:pt modelId="{CB342775-74F7-4DA9-AFCB-96A013D4867E}" type="sibTrans" cxnId="{5EEA9211-8183-4D6B-8495-4021454AA591}">
      <dgm:prSet/>
      <dgm:spPr/>
      <dgm:t>
        <a:bodyPr/>
        <a:lstStyle/>
        <a:p>
          <a:endParaRPr lang="en-GB"/>
        </a:p>
      </dgm:t>
    </dgm:pt>
    <dgm:pt modelId="{855ED402-FE60-4B10-B2B7-1EE16F8FCE1E}" type="parTrans" cxnId="{5EEA9211-8183-4D6B-8495-4021454AA591}">
      <dgm:prSet/>
      <dgm:spPr/>
      <dgm:t>
        <a:bodyPr/>
        <a:lstStyle/>
        <a:p>
          <a:endParaRPr lang="en-GB"/>
        </a:p>
      </dgm:t>
    </dgm:pt>
    <dgm:pt modelId="{1D9D12ED-FC4C-4DB6-B279-D1CAF60771FD}">
      <dgm:prSet/>
      <dgm:spPr/>
      <dgm:t>
        <a:bodyPr/>
        <a:lstStyle/>
        <a:p>
          <a:r>
            <a:rPr lang="en-GB" dirty="0"/>
            <a:t>Agape</a:t>
          </a:r>
        </a:p>
      </dgm:t>
    </dgm:pt>
    <dgm:pt modelId="{D7A0A758-CED6-4241-8F39-DA2DE858F72A}" type="sibTrans" cxnId="{1160EFC8-AE83-4F53-A612-EA904E9B85DD}">
      <dgm:prSet/>
      <dgm:spPr/>
      <dgm:t>
        <a:bodyPr/>
        <a:lstStyle/>
        <a:p>
          <a:endParaRPr lang="en-GB"/>
        </a:p>
      </dgm:t>
    </dgm:pt>
    <dgm:pt modelId="{CA331554-19BA-4D51-8D1F-A61CF1699EE4}" type="parTrans" cxnId="{1160EFC8-AE83-4F53-A612-EA904E9B85DD}">
      <dgm:prSet/>
      <dgm:spPr/>
      <dgm:t>
        <a:bodyPr/>
        <a:lstStyle/>
        <a:p>
          <a:endParaRPr lang="en-GB"/>
        </a:p>
      </dgm:t>
    </dgm:pt>
    <dgm:pt modelId="{60E42B7F-9EF5-48E5-9780-CBFCDF7C85FB}">
      <dgm:prSet/>
      <dgm:spPr/>
      <dgm:t>
        <a:bodyPr/>
        <a:lstStyle/>
        <a:p>
          <a:r>
            <a:rPr lang="en-GB" dirty="0"/>
            <a:t>Simon Chan</a:t>
          </a:r>
        </a:p>
      </dgm:t>
    </dgm:pt>
    <dgm:pt modelId="{057D45AF-01A9-43B6-BB11-D6F900C3615D}" type="sibTrans" cxnId="{A8A89137-8C30-4F5E-9107-128808191EFB}">
      <dgm:prSet/>
      <dgm:spPr/>
      <dgm:t>
        <a:bodyPr/>
        <a:lstStyle/>
        <a:p>
          <a:endParaRPr lang="en-GB"/>
        </a:p>
      </dgm:t>
    </dgm:pt>
    <dgm:pt modelId="{B13A6A87-BEFC-462A-BD3E-13E42276AAC8}" type="parTrans" cxnId="{A8A89137-8C30-4F5E-9107-128808191EFB}">
      <dgm:prSet/>
      <dgm:spPr/>
      <dgm:t>
        <a:bodyPr/>
        <a:lstStyle/>
        <a:p>
          <a:endParaRPr lang="en-GB"/>
        </a:p>
      </dgm:t>
    </dgm:pt>
    <dgm:pt modelId="{5EC1FD12-E2EC-4F8C-A233-5566EC4CE854}">
      <dgm:prSet/>
      <dgm:spPr/>
      <dgm:t>
        <a:bodyPr/>
        <a:lstStyle/>
        <a:p>
          <a:r>
            <a:rPr lang="en-GB" dirty="0"/>
            <a:t>Mary Daly</a:t>
          </a:r>
        </a:p>
      </dgm:t>
    </dgm:pt>
    <dgm:pt modelId="{42BB76B9-9D59-4D10-BC46-752FF27CA47F}" type="sibTrans" cxnId="{B4534C97-39CD-41F2-BDF7-E505AD3618BC}">
      <dgm:prSet/>
      <dgm:spPr/>
      <dgm:t>
        <a:bodyPr/>
        <a:lstStyle/>
        <a:p>
          <a:endParaRPr lang="en-GB"/>
        </a:p>
      </dgm:t>
    </dgm:pt>
    <dgm:pt modelId="{3DCA6E11-DE5B-4799-A0CD-8D189BF88DA3}" type="parTrans" cxnId="{B4534C97-39CD-41F2-BDF7-E505AD3618BC}">
      <dgm:prSet/>
      <dgm:spPr/>
      <dgm:t>
        <a:bodyPr/>
        <a:lstStyle/>
        <a:p>
          <a:endParaRPr lang="en-GB"/>
        </a:p>
      </dgm:t>
    </dgm:pt>
    <dgm:pt modelId="{250B54F4-F971-47E7-943B-5ECFBA9AB16B}">
      <dgm:prSet/>
      <dgm:spPr/>
      <dgm:t>
        <a:bodyPr/>
        <a:lstStyle/>
        <a:p>
          <a:r>
            <a:rPr lang="en-GB" dirty="0"/>
            <a:t>Rosemary </a:t>
          </a:r>
          <a:r>
            <a:rPr lang="en-GB" dirty="0" err="1"/>
            <a:t>Ruether</a:t>
          </a:r>
          <a:endParaRPr lang="en-GB" dirty="0"/>
        </a:p>
      </dgm:t>
    </dgm:pt>
    <dgm:pt modelId="{E1B5BC3A-03A4-4D39-860C-23603578109B}" type="sibTrans" cxnId="{08019B4F-9C8E-47BB-A2B6-2596E07A2575}">
      <dgm:prSet/>
      <dgm:spPr/>
      <dgm:t>
        <a:bodyPr/>
        <a:lstStyle/>
        <a:p>
          <a:endParaRPr lang="en-GB"/>
        </a:p>
      </dgm:t>
    </dgm:pt>
    <dgm:pt modelId="{A067E9E8-081B-42A7-9F50-998898C69EF8}" type="parTrans" cxnId="{08019B4F-9C8E-47BB-A2B6-2596E07A2575}">
      <dgm:prSet/>
      <dgm:spPr/>
      <dgm:t>
        <a:bodyPr/>
        <a:lstStyle/>
        <a:p>
          <a:endParaRPr lang="en-GB"/>
        </a:p>
      </dgm:t>
    </dgm:pt>
    <dgm:pt modelId="{828C79CC-196E-44C1-AAE7-DCBF45519E68}">
      <dgm:prSet/>
      <dgm:spPr/>
      <dgm:t>
        <a:bodyPr/>
        <a:lstStyle/>
        <a:p>
          <a:r>
            <a:rPr lang="en-GB" dirty="0"/>
            <a:t>Gaia</a:t>
          </a:r>
        </a:p>
      </dgm:t>
    </dgm:pt>
    <dgm:pt modelId="{4F32B5A6-B32A-4ED5-B7BE-3F8CBFFD052E}" type="sibTrans" cxnId="{6C382D9D-9448-4C05-9D02-2049D9082DDC}">
      <dgm:prSet/>
      <dgm:spPr/>
      <dgm:t>
        <a:bodyPr/>
        <a:lstStyle/>
        <a:p>
          <a:endParaRPr lang="en-GB"/>
        </a:p>
      </dgm:t>
    </dgm:pt>
    <dgm:pt modelId="{C4B153C2-8457-4881-ADB5-60B71BD06641}" type="parTrans" cxnId="{6C382D9D-9448-4C05-9D02-2049D9082DDC}">
      <dgm:prSet/>
      <dgm:spPr/>
      <dgm:t>
        <a:bodyPr/>
        <a:lstStyle/>
        <a:p>
          <a:endParaRPr lang="en-GB"/>
        </a:p>
      </dgm:t>
    </dgm:pt>
    <dgm:pt modelId="{C1E1D77D-FA26-4822-A992-5217D8C0103C}">
      <dgm:prSet/>
      <dgm:spPr/>
      <dgm:t>
        <a:bodyPr/>
        <a:lstStyle/>
        <a:p>
          <a:r>
            <a:rPr lang="en-GB" dirty="0"/>
            <a:t>Eco-Feminism</a:t>
          </a:r>
        </a:p>
      </dgm:t>
    </dgm:pt>
    <dgm:pt modelId="{A4C2C0AC-70A4-4112-B645-C7ADA1C15B2D}" type="sibTrans" cxnId="{A5A4DFB8-5D1E-4F37-8D32-FD77A54C2B7F}">
      <dgm:prSet/>
      <dgm:spPr/>
      <dgm:t>
        <a:bodyPr/>
        <a:lstStyle/>
        <a:p>
          <a:endParaRPr lang="en-GB"/>
        </a:p>
      </dgm:t>
    </dgm:pt>
    <dgm:pt modelId="{80120007-3197-4C8A-93F8-0387F5ACE8A4}" type="parTrans" cxnId="{A5A4DFB8-5D1E-4F37-8D32-FD77A54C2B7F}">
      <dgm:prSet/>
      <dgm:spPr/>
      <dgm:t>
        <a:bodyPr/>
        <a:lstStyle/>
        <a:p>
          <a:endParaRPr lang="en-GB"/>
        </a:p>
      </dgm:t>
    </dgm:pt>
    <dgm:pt modelId="{1859DAA7-4D5B-48B6-A1BC-4DF9A08A6AB5}">
      <dgm:prSet/>
      <dgm:spPr/>
      <dgm:t>
        <a:bodyPr/>
        <a:lstStyle/>
        <a:p>
          <a:r>
            <a:rPr lang="en-GB" dirty="0"/>
            <a:t>Sophia</a:t>
          </a:r>
        </a:p>
      </dgm:t>
    </dgm:pt>
    <dgm:pt modelId="{8928DE0B-1302-4598-BF14-A6923CA7D395}" type="sibTrans" cxnId="{28E524FB-F730-4F00-92A5-4862F85F9C0A}">
      <dgm:prSet/>
      <dgm:spPr/>
      <dgm:t>
        <a:bodyPr/>
        <a:lstStyle/>
        <a:p>
          <a:endParaRPr lang="en-GB"/>
        </a:p>
      </dgm:t>
    </dgm:pt>
    <dgm:pt modelId="{AF83D70A-5308-440C-8A70-09A5D44EB564}" type="parTrans" cxnId="{28E524FB-F730-4F00-92A5-4862F85F9C0A}">
      <dgm:prSet/>
      <dgm:spPr/>
      <dgm:t>
        <a:bodyPr/>
        <a:lstStyle/>
        <a:p>
          <a:endParaRPr lang="en-GB"/>
        </a:p>
      </dgm:t>
    </dgm:pt>
    <dgm:pt modelId="{600939D8-D9FC-459D-B45D-F8C46FCA3615}">
      <dgm:prSet/>
      <dgm:spPr/>
      <dgm:t>
        <a:bodyPr/>
        <a:lstStyle/>
        <a:p>
          <a:r>
            <a:rPr lang="en-GB" dirty="0"/>
            <a:t>Sky Father</a:t>
          </a:r>
        </a:p>
      </dgm:t>
    </dgm:pt>
    <dgm:pt modelId="{A291DDED-BFCD-4602-8631-BF7301DEBBB7}" type="sibTrans" cxnId="{910FA2BD-1018-48FF-BD50-8AC8EC0D67FE}">
      <dgm:prSet/>
      <dgm:spPr/>
      <dgm:t>
        <a:bodyPr/>
        <a:lstStyle/>
        <a:p>
          <a:endParaRPr lang="en-GB"/>
        </a:p>
      </dgm:t>
    </dgm:pt>
    <dgm:pt modelId="{B208A304-065F-435B-B84C-85662DA299E7}" type="parTrans" cxnId="{910FA2BD-1018-48FF-BD50-8AC8EC0D67FE}">
      <dgm:prSet/>
      <dgm:spPr/>
      <dgm:t>
        <a:bodyPr/>
        <a:lstStyle/>
        <a:p>
          <a:endParaRPr lang="en-GB"/>
        </a:p>
      </dgm:t>
    </dgm:pt>
    <dgm:pt modelId="{2A3177D1-3CD3-42E2-9126-8875879CCA9D}">
      <dgm:prSet/>
      <dgm:spPr/>
      <dgm:t>
        <a:bodyPr/>
        <a:lstStyle/>
        <a:p>
          <a:r>
            <a:rPr lang="en-GB" dirty="0"/>
            <a:t>Idolatry</a:t>
          </a:r>
        </a:p>
      </dgm:t>
    </dgm:pt>
    <dgm:pt modelId="{4F220B71-A3A4-4A36-A441-568E6EDD42A1}" type="sibTrans" cxnId="{08DFAFD7-6659-454F-8F04-054E60821DE9}">
      <dgm:prSet/>
      <dgm:spPr/>
      <dgm:t>
        <a:bodyPr/>
        <a:lstStyle/>
        <a:p>
          <a:endParaRPr lang="en-GB"/>
        </a:p>
      </dgm:t>
    </dgm:pt>
    <dgm:pt modelId="{1988571C-5EF8-43EB-8E6B-87CCB8DEAB9E}" type="parTrans" cxnId="{08DFAFD7-6659-454F-8F04-054E60821DE9}">
      <dgm:prSet/>
      <dgm:spPr/>
      <dgm:t>
        <a:bodyPr/>
        <a:lstStyle/>
        <a:p>
          <a:endParaRPr lang="en-GB"/>
        </a:p>
      </dgm:t>
    </dgm:pt>
    <dgm:pt modelId="{277D2739-6687-497E-A4FC-737AB23A9899}">
      <dgm:prSet/>
      <dgm:spPr/>
      <dgm:t>
        <a:bodyPr/>
        <a:lstStyle/>
        <a:p>
          <a:r>
            <a:rPr lang="en-GB" dirty="0"/>
            <a:t>Servant King</a:t>
          </a:r>
        </a:p>
      </dgm:t>
    </dgm:pt>
    <dgm:pt modelId="{3BEA54E6-4506-4990-AC0F-F555BBB6183E}" type="sibTrans" cxnId="{57A0F489-61C7-4791-9023-0401890D117D}">
      <dgm:prSet/>
      <dgm:spPr/>
      <dgm:t>
        <a:bodyPr/>
        <a:lstStyle/>
        <a:p>
          <a:endParaRPr lang="en-GB"/>
        </a:p>
      </dgm:t>
    </dgm:pt>
    <dgm:pt modelId="{923A9E31-D94B-4085-A845-06F447461481}" type="parTrans" cxnId="{57A0F489-61C7-4791-9023-0401890D117D}">
      <dgm:prSet/>
      <dgm:spPr/>
      <dgm:t>
        <a:bodyPr/>
        <a:lstStyle/>
        <a:p>
          <a:endParaRPr lang="en-GB"/>
        </a:p>
      </dgm:t>
    </dgm:pt>
    <dgm:pt modelId="{0E4885A6-653E-43ED-8771-AA80AD016E0B}">
      <dgm:prSet/>
      <dgm:spPr/>
      <dgm:t>
        <a:bodyPr/>
        <a:lstStyle/>
        <a:p>
          <a:r>
            <a:rPr lang="en-GB" dirty="0"/>
            <a:t>Davidic Messiah</a:t>
          </a:r>
        </a:p>
      </dgm:t>
    </dgm:pt>
    <dgm:pt modelId="{B8E98498-C393-49C7-A28D-D91D7CB52D81}" type="sibTrans" cxnId="{530AC3AD-FFA3-40A3-B63E-209FAE7FFCCD}">
      <dgm:prSet/>
      <dgm:spPr/>
      <dgm:t>
        <a:bodyPr/>
        <a:lstStyle/>
        <a:p>
          <a:endParaRPr lang="en-GB"/>
        </a:p>
      </dgm:t>
    </dgm:pt>
    <dgm:pt modelId="{64E3C3FF-10BB-4A12-BFE2-57C231A292CB}" type="parTrans" cxnId="{530AC3AD-FFA3-40A3-B63E-209FAE7FFCCD}">
      <dgm:prSet/>
      <dgm:spPr/>
      <dgm:t>
        <a:bodyPr/>
        <a:lstStyle/>
        <a:p>
          <a:endParaRPr lang="en-GB"/>
        </a:p>
      </dgm:t>
    </dgm:pt>
    <dgm:pt modelId="{715C3626-0B28-4D19-98BC-732D20A6FCD6}">
      <dgm:prSet/>
      <dgm:spPr/>
      <dgm:t>
        <a:bodyPr/>
        <a:lstStyle/>
        <a:p>
          <a:r>
            <a:rPr lang="en-GB" dirty="0"/>
            <a:t>Phallic Morality</a:t>
          </a:r>
        </a:p>
      </dgm:t>
    </dgm:pt>
    <dgm:pt modelId="{ABE7D7B8-5952-4C28-A599-B46836D64F74}" type="sibTrans" cxnId="{49CC58C6-D755-498B-8FE0-B45E652E9A7F}">
      <dgm:prSet/>
      <dgm:spPr/>
      <dgm:t>
        <a:bodyPr/>
        <a:lstStyle/>
        <a:p>
          <a:endParaRPr lang="en-GB"/>
        </a:p>
      </dgm:t>
    </dgm:pt>
    <dgm:pt modelId="{3A7D49B0-F4F3-4CE7-A4EE-CA281A26A10A}" type="parTrans" cxnId="{49CC58C6-D755-498B-8FE0-B45E652E9A7F}">
      <dgm:prSet/>
      <dgm:spPr/>
      <dgm:t>
        <a:bodyPr/>
        <a:lstStyle/>
        <a:p>
          <a:endParaRPr lang="en-GB"/>
        </a:p>
      </dgm:t>
    </dgm:pt>
    <dgm:pt modelId="{7BB9DE8D-59D6-48F9-A4FE-F4FB52A018F8}">
      <dgm:prSet/>
      <dgm:spPr/>
      <dgm:t>
        <a:bodyPr/>
        <a:lstStyle/>
        <a:p>
          <a:r>
            <a:rPr lang="en-GB" b="0" i="0" dirty="0" err="1"/>
            <a:t>Thealogy</a:t>
          </a:r>
          <a:endParaRPr lang="en-GB" dirty="0"/>
        </a:p>
      </dgm:t>
    </dgm:pt>
    <dgm:pt modelId="{D897D4F2-1DA4-45A1-B40D-3E3F22ED0F4D}" type="sibTrans" cxnId="{058A7AAC-726C-4B03-AED7-F74CF915483C}">
      <dgm:prSet/>
      <dgm:spPr/>
      <dgm:t>
        <a:bodyPr/>
        <a:lstStyle/>
        <a:p>
          <a:endParaRPr lang="en-GB"/>
        </a:p>
      </dgm:t>
    </dgm:pt>
    <dgm:pt modelId="{A1C7A07E-87EB-49A4-9475-E7875BC4FE60}" type="parTrans" cxnId="{058A7AAC-726C-4B03-AED7-F74CF915483C}">
      <dgm:prSet/>
      <dgm:spPr/>
      <dgm:t>
        <a:bodyPr/>
        <a:lstStyle/>
        <a:p>
          <a:endParaRPr lang="en-GB"/>
        </a:p>
      </dgm:t>
    </dgm:pt>
    <dgm:pt modelId="{7EC5E5F4-3D28-4A86-92A2-901DB83DD088}">
      <dgm:prSet/>
      <dgm:spPr/>
      <dgm:t>
        <a:bodyPr/>
        <a:lstStyle/>
        <a:p>
          <a:r>
            <a:rPr lang="en-GB" dirty="0"/>
            <a:t>Hampson</a:t>
          </a:r>
        </a:p>
      </dgm:t>
    </dgm:pt>
    <dgm:pt modelId="{92D96A92-F829-468C-80C0-557AE7219A0A}" type="sibTrans" cxnId="{D466C7FD-33B5-4D66-8F97-1A6C9073F2FD}">
      <dgm:prSet/>
      <dgm:spPr/>
      <dgm:t>
        <a:bodyPr/>
        <a:lstStyle/>
        <a:p>
          <a:endParaRPr lang="en-GB"/>
        </a:p>
      </dgm:t>
    </dgm:pt>
    <dgm:pt modelId="{F68AA7D6-9079-47D2-81E9-A6154A4EAB2B}" type="parTrans" cxnId="{D466C7FD-33B5-4D66-8F97-1A6C9073F2FD}">
      <dgm:prSet/>
      <dgm:spPr/>
      <dgm:t>
        <a:bodyPr/>
        <a:lstStyle/>
        <a:p>
          <a:endParaRPr lang="en-GB"/>
        </a:p>
      </dgm:t>
    </dgm:pt>
    <dgm:pt modelId="{EC494693-147D-4B59-BECB-2B3C68B4A51D}">
      <dgm:prSet/>
      <dgm:spPr/>
      <dgm:t>
        <a:bodyPr/>
        <a:lstStyle/>
        <a:p>
          <a:r>
            <a:rPr lang="en-GB" dirty="0" err="1"/>
            <a:t>Fiorenza</a:t>
          </a:r>
          <a:endParaRPr lang="en-GB" dirty="0"/>
        </a:p>
      </dgm:t>
    </dgm:pt>
    <dgm:pt modelId="{FE7DDE53-9B54-4FA3-BBB0-658254D9F50B}" type="sibTrans" cxnId="{6717CD21-C292-485F-8CC8-E761C83E2B2E}">
      <dgm:prSet/>
      <dgm:spPr/>
      <dgm:t>
        <a:bodyPr/>
        <a:lstStyle/>
        <a:p>
          <a:endParaRPr lang="en-GB"/>
        </a:p>
      </dgm:t>
    </dgm:pt>
    <dgm:pt modelId="{7201336D-71FC-4C2E-8C68-16DA9DB32E1F}" type="parTrans" cxnId="{6717CD21-C292-485F-8CC8-E761C83E2B2E}">
      <dgm:prSet/>
      <dgm:spPr/>
      <dgm:t>
        <a:bodyPr/>
        <a:lstStyle/>
        <a:p>
          <a:endParaRPr lang="en-GB"/>
        </a:p>
      </dgm:t>
    </dgm:pt>
    <dgm:pt modelId="{1D44157F-4663-455B-A79D-C179D802EA30}">
      <dgm:prSet/>
      <dgm:spPr/>
      <dgm:t>
        <a:bodyPr/>
        <a:lstStyle/>
        <a:p>
          <a:r>
            <a:rPr lang="en-GB" dirty="0"/>
            <a:t>Trinity</a:t>
          </a:r>
        </a:p>
      </dgm:t>
    </dgm:pt>
    <dgm:pt modelId="{1867A3A9-FEF1-4279-926D-64A20DAFBA09}" type="sibTrans" cxnId="{CC33FC15-040E-403D-B349-9FDB9FE161CD}">
      <dgm:prSet/>
      <dgm:spPr/>
      <dgm:t>
        <a:bodyPr/>
        <a:lstStyle/>
        <a:p>
          <a:endParaRPr lang="en-GB"/>
        </a:p>
      </dgm:t>
    </dgm:pt>
    <dgm:pt modelId="{DE378B0D-F04C-45AE-A8B1-D00EB9613CE9}" type="parTrans" cxnId="{CC33FC15-040E-403D-B349-9FDB9FE161CD}">
      <dgm:prSet/>
      <dgm:spPr/>
      <dgm:t>
        <a:bodyPr/>
        <a:lstStyle/>
        <a:p>
          <a:endParaRPr lang="en-GB"/>
        </a:p>
      </dgm:t>
    </dgm:pt>
    <dgm:pt modelId="{F6E61E1D-E6BC-49CC-A544-6E011990F0E5}">
      <dgm:prSet/>
      <dgm:spPr/>
      <dgm:t>
        <a:bodyPr/>
        <a:lstStyle/>
        <a:p>
          <a:r>
            <a:rPr lang="en-GB" dirty="0"/>
            <a:t>Androcentric</a:t>
          </a:r>
        </a:p>
      </dgm:t>
    </dgm:pt>
    <dgm:pt modelId="{D222E0E1-BAD3-4F58-8A04-2C0F2F014240}" type="sibTrans" cxnId="{BDF9A422-24FC-4439-BBA8-A4465451A346}">
      <dgm:prSet/>
      <dgm:spPr/>
      <dgm:t>
        <a:bodyPr/>
        <a:lstStyle/>
        <a:p>
          <a:endParaRPr lang="en-GB"/>
        </a:p>
      </dgm:t>
    </dgm:pt>
    <dgm:pt modelId="{18E1168F-967B-4E04-AC5C-C86268001536}" type="parTrans" cxnId="{BDF9A422-24FC-4439-BBA8-A4465451A346}">
      <dgm:prSet/>
      <dgm:spPr/>
      <dgm:t>
        <a:bodyPr/>
        <a:lstStyle/>
        <a:p>
          <a:endParaRPr lang="en-GB"/>
        </a:p>
      </dgm:t>
    </dgm:pt>
    <dgm:pt modelId="{D2189345-C69F-4DD9-ADD4-8B5953E8CDB4}">
      <dgm:prSet/>
      <dgm:spPr/>
      <dgm:t>
        <a:bodyPr/>
        <a:lstStyle/>
        <a:p>
          <a:r>
            <a:rPr lang="en-GB" dirty="0"/>
            <a:t>Sexual Caste System</a:t>
          </a:r>
        </a:p>
      </dgm:t>
    </dgm:pt>
    <dgm:pt modelId="{B8F0FF3C-AA7F-4559-956A-E8C9DD78E48E}" type="sibTrans" cxnId="{35D1F2BE-59F6-44ED-B7AB-90FCE5246AF1}">
      <dgm:prSet/>
      <dgm:spPr/>
      <dgm:t>
        <a:bodyPr/>
        <a:lstStyle/>
        <a:p>
          <a:endParaRPr lang="en-GB"/>
        </a:p>
      </dgm:t>
    </dgm:pt>
    <dgm:pt modelId="{C16F6E72-B7F4-46C5-A9E4-332DC4A5F248}" type="parTrans" cxnId="{35D1F2BE-59F6-44ED-B7AB-90FCE5246AF1}">
      <dgm:prSet/>
      <dgm:spPr/>
      <dgm:t>
        <a:bodyPr/>
        <a:lstStyle/>
        <a:p>
          <a:endParaRPr lang="en-GB"/>
        </a:p>
      </dgm:t>
    </dgm:pt>
    <dgm:pt modelId="{9D9D97DC-8CEB-4A37-AA62-A98D1DA54193}">
      <dgm:prSet/>
      <dgm:spPr/>
      <dgm:t>
        <a:bodyPr/>
        <a:lstStyle/>
        <a:p>
          <a:r>
            <a:rPr lang="en-GB" dirty="0" err="1"/>
            <a:t>Gynocyde</a:t>
          </a:r>
          <a:endParaRPr lang="en-GB" dirty="0"/>
        </a:p>
      </dgm:t>
    </dgm:pt>
    <dgm:pt modelId="{54D2F0B1-C29E-4865-9919-68352176419F}" type="sibTrans" cxnId="{5CF41A82-DE47-41EC-A8E9-2617CC7A39C8}">
      <dgm:prSet/>
      <dgm:spPr/>
      <dgm:t>
        <a:bodyPr/>
        <a:lstStyle/>
        <a:p>
          <a:endParaRPr lang="en-GB"/>
        </a:p>
      </dgm:t>
    </dgm:pt>
    <dgm:pt modelId="{D673BED2-2486-4CF9-9FEF-BDBD381B9018}" type="parTrans" cxnId="{5CF41A82-DE47-41EC-A8E9-2617CC7A39C8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718A306E-AC56-4913-9892-FF94034438C8}" type="pres">
      <dgm:prSet presAssocID="{831A7671-2A16-4544-A7A3-2605BEE34DEA}" presName="node" presStyleLbl="node1" presStyleIdx="0" presStyleCnt="20">
        <dgm:presLayoutVars>
          <dgm:bulletEnabled val="1"/>
        </dgm:presLayoutVars>
      </dgm:prSet>
      <dgm:spPr/>
    </dgm:pt>
    <dgm:pt modelId="{12EAD91E-D75A-475B-9BDA-3C0DA6E4A326}" type="pres">
      <dgm:prSet presAssocID="{CB342775-74F7-4DA9-AFCB-96A013D4867E}" presName="sibTrans" presStyleCnt="0"/>
      <dgm:spPr/>
    </dgm:pt>
    <dgm:pt modelId="{99532AA4-91F9-41A1-AA12-7791196D134F}" type="pres">
      <dgm:prSet presAssocID="{1D9D12ED-FC4C-4DB6-B279-D1CAF60771FD}" presName="node" presStyleLbl="node1" presStyleIdx="1" presStyleCnt="20">
        <dgm:presLayoutVars>
          <dgm:bulletEnabled val="1"/>
        </dgm:presLayoutVars>
      </dgm:prSet>
      <dgm:spPr/>
    </dgm:pt>
    <dgm:pt modelId="{17B94174-F7F2-4DA6-88A8-D14B71F42C4C}" type="pres">
      <dgm:prSet presAssocID="{D7A0A758-CED6-4241-8F39-DA2DE858F72A}" presName="sibTrans" presStyleCnt="0"/>
      <dgm:spPr/>
    </dgm:pt>
    <dgm:pt modelId="{26CB4141-4FD0-4111-9409-F49C567B8CDB}" type="pres">
      <dgm:prSet presAssocID="{60E42B7F-9EF5-48E5-9780-CBFCDF7C85FB}" presName="node" presStyleLbl="node1" presStyleIdx="2" presStyleCnt="20">
        <dgm:presLayoutVars>
          <dgm:bulletEnabled val="1"/>
        </dgm:presLayoutVars>
      </dgm:prSet>
      <dgm:spPr/>
    </dgm:pt>
    <dgm:pt modelId="{4CB15B0A-24C8-42F9-B7BD-76408C64E5CC}" type="pres">
      <dgm:prSet presAssocID="{057D45AF-01A9-43B6-BB11-D6F900C3615D}" presName="sibTrans" presStyleCnt="0"/>
      <dgm:spPr/>
    </dgm:pt>
    <dgm:pt modelId="{7924C84C-B674-432D-B971-AD7DB8E1A3B3}" type="pres">
      <dgm:prSet presAssocID="{5EC1FD12-E2EC-4F8C-A233-5566EC4CE854}" presName="node" presStyleLbl="node1" presStyleIdx="3" presStyleCnt="20">
        <dgm:presLayoutVars>
          <dgm:bulletEnabled val="1"/>
        </dgm:presLayoutVars>
      </dgm:prSet>
      <dgm:spPr/>
    </dgm:pt>
    <dgm:pt modelId="{2927D185-69C7-401F-9D95-9050149C79FA}" type="pres">
      <dgm:prSet presAssocID="{42BB76B9-9D59-4D10-BC46-752FF27CA47F}" presName="sibTrans" presStyleCnt="0"/>
      <dgm:spPr/>
    </dgm:pt>
    <dgm:pt modelId="{0E63FF25-B56F-48AE-85B4-C09959316B46}" type="pres">
      <dgm:prSet presAssocID="{250B54F4-F971-47E7-943B-5ECFBA9AB16B}" presName="node" presStyleLbl="node1" presStyleIdx="4" presStyleCnt="20">
        <dgm:presLayoutVars>
          <dgm:bulletEnabled val="1"/>
        </dgm:presLayoutVars>
      </dgm:prSet>
      <dgm:spPr/>
    </dgm:pt>
    <dgm:pt modelId="{73ABCCAE-6E3A-44D4-90B8-7D8518551D69}" type="pres">
      <dgm:prSet presAssocID="{E1B5BC3A-03A4-4D39-860C-23603578109B}" presName="sibTrans" presStyleCnt="0"/>
      <dgm:spPr/>
    </dgm:pt>
    <dgm:pt modelId="{89B08AC7-81A1-4341-B571-39C31A3DC677}" type="pres">
      <dgm:prSet presAssocID="{828C79CC-196E-44C1-AAE7-DCBF45519E68}" presName="node" presStyleLbl="node1" presStyleIdx="5" presStyleCnt="20">
        <dgm:presLayoutVars>
          <dgm:bulletEnabled val="1"/>
        </dgm:presLayoutVars>
      </dgm:prSet>
      <dgm:spPr/>
    </dgm:pt>
    <dgm:pt modelId="{74EDB36C-2373-4BF2-9D7F-0F642CE9AC06}" type="pres">
      <dgm:prSet presAssocID="{4F32B5A6-B32A-4ED5-B7BE-3F8CBFFD052E}" presName="sibTrans" presStyleCnt="0"/>
      <dgm:spPr/>
    </dgm:pt>
    <dgm:pt modelId="{4713E7ED-24B4-432F-B68C-394CE922019C}" type="pres">
      <dgm:prSet presAssocID="{C1E1D77D-FA26-4822-A992-5217D8C0103C}" presName="node" presStyleLbl="node1" presStyleIdx="6" presStyleCnt="20">
        <dgm:presLayoutVars>
          <dgm:bulletEnabled val="1"/>
        </dgm:presLayoutVars>
      </dgm:prSet>
      <dgm:spPr/>
    </dgm:pt>
    <dgm:pt modelId="{ABC9A3F5-2F6C-4407-AB7E-3BAAD5D8B567}" type="pres">
      <dgm:prSet presAssocID="{A4C2C0AC-70A4-4112-B645-C7ADA1C15B2D}" presName="sibTrans" presStyleCnt="0"/>
      <dgm:spPr/>
    </dgm:pt>
    <dgm:pt modelId="{8D29AC60-D8C2-4E61-B845-B4E41ED0F863}" type="pres">
      <dgm:prSet presAssocID="{1859DAA7-4D5B-48B6-A1BC-4DF9A08A6AB5}" presName="node" presStyleLbl="node1" presStyleIdx="7" presStyleCnt="20">
        <dgm:presLayoutVars>
          <dgm:bulletEnabled val="1"/>
        </dgm:presLayoutVars>
      </dgm:prSet>
      <dgm:spPr/>
    </dgm:pt>
    <dgm:pt modelId="{2826D875-33A4-4B6A-92F6-03D0101D19F6}" type="pres">
      <dgm:prSet presAssocID="{8928DE0B-1302-4598-BF14-A6923CA7D395}" presName="sibTrans" presStyleCnt="0"/>
      <dgm:spPr/>
    </dgm:pt>
    <dgm:pt modelId="{CA9E562C-E17E-4E10-B6B0-0CB6B2DA7354}" type="pres">
      <dgm:prSet presAssocID="{600939D8-D9FC-459D-B45D-F8C46FCA3615}" presName="node" presStyleLbl="node1" presStyleIdx="8" presStyleCnt="20">
        <dgm:presLayoutVars>
          <dgm:bulletEnabled val="1"/>
        </dgm:presLayoutVars>
      </dgm:prSet>
      <dgm:spPr/>
    </dgm:pt>
    <dgm:pt modelId="{4E9C4604-CE8C-4704-A2EC-47C13DCD533D}" type="pres">
      <dgm:prSet presAssocID="{A291DDED-BFCD-4602-8631-BF7301DEBBB7}" presName="sibTrans" presStyleCnt="0"/>
      <dgm:spPr/>
    </dgm:pt>
    <dgm:pt modelId="{D376B2CB-FDB4-4632-95A4-4C2A46783242}" type="pres">
      <dgm:prSet presAssocID="{2A3177D1-3CD3-42E2-9126-8875879CCA9D}" presName="node" presStyleLbl="node1" presStyleIdx="9" presStyleCnt="20">
        <dgm:presLayoutVars>
          <dgm:bulletEnabled val="1"/>
        </dgm:presLayoutVars>
      </dgm:prSet>
      <dgm:spPr/>
    </dgm:pt>
    <dgm:pt modelId="{17987F23-84CE-4C22-B18B-151EA5AC4215}" type="pres">
      <dgm:prSet presAssocID="{4F220B71-A3A4-4A36-A441-568E6EDD42A1}" presName="sibTrans" presStyleCnt="0"/>
      <dgm:spPr/>
    </dgm:pt>
    <dgm:pt modelId="{C4E055AC-9073-4327-900A-09984FDEE282}" type="pres">
      <dgm:prSet presAssocID="{277D2739-6687-497E-A4FC-737AB23A9899}" presName="node" presStyleLbl="node1" presStyleIdx="10" presStyleCnt="20">
        <dgm:presLayoutVars>
          <dgm:bulletEnabled val="1"/>
        </dgm:presLayoutVars>
      </dgm:prSet>
      <dgm:spPr/>
    </dgm:pt>
    <dgm:pt modelId="{77319120-BA17-426D-BCA9-8F2563F70E0E}" type="pres">
      <dgm:prSet presAssocID="{3BEA54E6-4506-4990-AC0F-F555BBB6183E}" presName="sibTrans" presStyleCnt="0"/>
      <dgm:spPr/>
    </dgm:pt>
    <dgm:pt modelId="{18671D6E-3166-48BF-8B80-886D64968F04}" type="pres">
      <dgm:prSet presAssocID="{0E4885A6-653E-43ED-8771-AA80AD016E0B}" presName="node" presStyleLbl="node1" presStyleIdx="11" presStyleCnt="20">
        <dgm:presLayoutVars>
          <dgm:bulletEnabled val="1"/>
        </dgm:presLayoutVars>
      </dgm:prSet>
      <dgm:spPr/>
    </dgm:pt>
    <dgm:pt modelId="{A6422AC7-6D23-4EAE-8D66-C5150B05F5F0}" type="pres">
      <dgm:prSet presAssocID="{B8E98498-C393-49C7-A28D-D91D7CB52D81}" presName="sibTrans" presStyleCnt="0"/>
      <dgm:spPr/>
    </dgm:pt>
    <dgm:pt modelId="{7FF02EC6-D13C-469B-8BE8-A7CA66C694F8}" type="pres">
      <dgm:prSet presAssocID="{715C3626-0B28-4D19-98BC-732D20A6FCD6}" presName="node" presStyleLbl="node1" presStyleIdx="12" presStyleCnt="20">
        <dgm:presLayoutVars>
          <dgm:bulletEnabled val="1"/>
        </dgm:presLayoutVars>
      </dgm:prSet>
      <dgm:spPr/>
    </dgm:pt>
    <dgm:pt modelId="{499F4753-B8A8-4092-B87A-06F84312D5B3}" type="pres">
      <dgm:prSet presAssocID="{ABE7D7B8-5952-4C28-A599-B46836D64F74}" presName="sibTrans" presStyleCnt="0"/>
      <dgm:spPr/>
    </dgm:pt>
    <dgm:pt modelId="{76A5CB2E-7D6D-466E-938D-9FC8EDB4544D}" type="pres">
      <dgm:prSet presAssocID="{7BB9DE8D-59D6-48F9-A4FE-F4FB52A018F8}" presName="node" presStyleLbl="node1" presStyleIdx="13" presStyleCnt="20">
        <dgm:presLayoutVars>
          <dgm:bulletEnabled val="1"/>
        </dgm:presLayoutVars>
      </dgm:prSet>
      <dgm:spPr/>
    </dgm:pt>
    <dgm:pt modelId="{CDADDB02-787E-41B6-B85D-D9CCF5ED9D34}" type="pres">
      <dgm:prSet presAssocID="{D897D4F2-1DA4-45A1-B40D-3E3F22ED0F4D}" presName="sibTrans" presStyleCnt="0"/>
      <dgm:spPr/>
    </dgm:pt>
    <dgm:pt modelId="{D1A094F4-C873-44DC-8586-4B9DE6CFB94E}" type="pres">
      <dgm:prSet presAssocID="{7EC5E5F4-3D28-4A86-92A2-901DB83DD088}" presName="node" presStyleLbl="node1" presStyleIdx="14" presStyleCnt="20">
        <dgm:presLayoutVars>
          <dgm:bulletEnabled val="1"/>
        </dgm:presLayoutVars>
      </dgm:prSet>
      <dgm:spPr/>
    </dgm:pt>
    <dgm:pt modelId="{76566F98-F76F-42D2-9095-02E4E4F619B2}" type="pres">
      <dgm:prSet presAssocID="{92D96A92-F829-468C-80C0-557AE7219A0A}" presName="sibTrans" presStyleCnt="0"/>
      <dgm:spPr/>
    </dgm:pt>
    <dgm:pt modelId="{7A840EC3-E810-4100-80A2-FC7FBB0C72C1}" type="pres">
      <dgm:prSet presAssocID="{EC494693-147D-4B59-BECB-2B3C68B4A51D}" presName="node" presStyleLbl="node1" presStyleIdx="15" presStyleCnt="20">
        <dgm:presLayoutVars>
          <dgm:bulletEnabled val="1"/>
        </dgm:presLayoutVars>
      </dgm:prSet>
      <dgm:spPr/>
    </dgm:pt>
    <dgm:pt modelId="{C8D4FB4A-1E86-40D3-B41A-148422DBA078}" type="pres">
      <dgm:prSet presAssocID="{FE7DDE53-9B54-4FA3-BBB0-658254D9F50B}" presName="sibTrans" presStyleCnt="0"/>
      <dgm:spPr/>
    </dgm:pt>
    <dgm:pt modelId="{C9FD7111-9270-45E0-9ECC-E1B97581C7A3}" type="pres">
      <dgm:prSet presAssocID="{1D44157F-4663-455B-A79D-C179D802EA30}" presName="node" presStyleLbl="node1" presStyleIdx="16" presStyleCnt="20">
        <dgm:presLayoutVars>
          <dgm:bulletEnabled val="1"/>
        </dgm:presLayoutVars>
      </dgm:prSet>
      <dgm:spPr/>
    </dgm:pt>
    <dgm:pt modelId="{1F9604FF-10A4-40D2-9D8B-F2C02A7D6A94}" type="pres">
      <dgm:prSet presAssocID="{1867A3A9-FEF1-4279-926D-64A20DAFBA09}" presName="sibTrans" presStyleCnt="0"/>
      <dgm:spPr/>
    </dgm:pt>
    <dgm:pt modelId="{6CD98B93-7A6D-43DA-ACDE-EC84E792F867}" type="pres">
      <dgm:prSet presAssocID="{F6E61E1D-E6BC-49CC-A544-6E011990F0E5}" presName="node" presStyleLbl="node1" presStyleIdx="17" presStyleCnt="20">
        <dgm:presLayoutVars>
          <dgm:bulletEnabled val="1"/>
        </dgm:presLayoutVars>
      </dgm:prSet>
      <dgm:spPr/>
    </dgm:pt>
    <dgm:pt modelId="{3441549B-B0FB-4773-A7A8-4AC8409DC85D}" type="pres">
      <dgm:prSet presAssocID="{D222E0E1-BAD3-4F58-8A04-2C0F2F014240}" presName="sibTrans" presStyleCnt="0"/>
      <dgm:spPr/>
    </dgm:pt>
    <dgm:pt modelId="{AD1A6DB5-6B71-4CB4-8530-B14ED1C718A8}" type="pres">
      <dgm:prSet presAssocID="{D2189345-C69F-4DD9-ADD4-8B5953E8CDB4}" presName="node" presStyleLbl="node1" presStyleIdx="18" presStyleCnt="20">
        <dgm:presLayoutVars>
          <dgm:bulletEnabled val="1"/>
        </dgm:presLayoutVars>
      </dgm:prSet>
      <dgm:spPr/>
    </dgm:pt>
    <dgm:pt modelId="{6AD5F076-4BF6-49CC-973E-03EA004710EA}" type="pres">
      <dgm:prSet presAssocID="{B8F0FF3C-AA7F-4559-956A-E8C9DD78E48E}" presName="sibTrans" presStyleCnt="0"/>
      <dgm:spPr/>
    </dgm:pt>
    <dgm:pt modelId="{C2DBE9DF-CACA-47D4-A609-4BA3BEA8143B}" type="pres">
      <dgm:prSet presAssocID="{9D9D97DC-8CEB-4A37-AA62-A98D1DA54193}" presName="node" presStyleLbl="node1" presStyleIdx="19" presStyleCnt="20">
        <dgm:presLayoutVars>
          <dgm:bulletEnabled val="1"/>
        </dgm:presLayoutVars>
      </dgm:prSet>
      <dgm:spPr/>
    </dgm:pt>
  </dgm:ptLst>
  <dgm:cxnLst>
    <dgm:cxn modelId="{9A35AA02-2F00-4761-9498-0692E345F26D}" type="presOf" srcId="{1D9D12ED-FC4C-4DB6-B279-D1CAF60771FD}" destId="{99532AA4-91F9-41A1-AA12-7791196D134F}" srcOrd="0" destOrd="0" presId="urn:microsoft.com/office/officeart/2005/8/layout/default"/>
    <dgm:cxn modelId="{4440D105-E6E7-482A-8016-FD5F2A59A3AE}" type="presOf" srcId="{1D44157F-4663-455B-A79D-C179D802EA30}" destId="{C9FD7111-9270-45E0-9ECC-E1B97581C7A3}" srcOrd="0" destOrd="0" presId="urn:microsoft.com/office/officeart/2005/8/layout/default"/>
    <dgm:cxn modelId="{DBB9F108-1FC2-4048-8560-552B1002B5CB}" type="presOf" srcId="{250B54F4-F971-47E7-943B-5ECFBA9AB16B}" destId="{0E63FF25-B56F-48AE-85B4-C09959316B46}" srcOrd="0" destOrd="0" presId="urn:microsoft.com/office/officeart/2005/8/layout/default"/>
    <dgm:cxn modelId="{5EEA9211-8183-4D6B-8495-4021454AA591}" srcId="{C123B2FF-67C8-44F5-B86F-0D8925FE68BB}" destId="{831A7671-2A16-4544-A7A3-2605BEE34DEA}" srcOrd="0" destOrd="0" parTransId="{855ED402-FE60-4B10-B2B7-1EE16F8FCE1E}" sibTransId="{CB342775-74F7-4DA9-AFCB-96A013D4867E}"/>
    <dgm:cxn modelId="{B8F05913-AB5E-4C05-91BB-0B0CEE3E1DF2}" type="presOf" srcId="{7BB9DE8D-59D6-48F9-A4FE-F4FB52A018F8}" destId="{76A5CB2E-7D6D-466E-938D-9FC8EDB4544D}" srcOrd="0" destOrd="0" presId="urn:microsoft.com/office/officeart/2005/8/layout/default"/>
    <dgm:cxn modelId="{CC33FC15-040E-403D-B349-9FDB9FE161CD}" srcId="{C123B2FF-67C8-44F5-B86F-0D8925FE68BB}" destId="{1D44157F-4663-455B-A79D-C179D802EA30}" srcOrd="16" destOrd="0" parTransId="{DE378B0D-F04C-45AE-A8B1-D00EB9613CE9}" sibTransId="{1867A3A9-FEF1-4279-926D-64A20DAFBA09}"/>
    <dgm:cxn modelId="{D4BBC616-C0BB-4FB0-959C-BADD0936F53F}" type="presOf" srcId="{5EC1FD12-E2EC-4F8C-A233-5566EC4CE854}" destId="{7924C84C-B674-432D-B971-AD7DB8E1A3B3}" srcOrd="0" destOrd="0" presId="urn:microsoft.com/office/officeart/2005/8/layout/default"/>
    <dgm:cxn modelId="{B7A1D61F-F25C-44B2-80CB-F33070F5E9EB}" type="presOf" srcId="{F6E61E1D-E6BC-49CC-A544-6E011990F0E5}" destId="{6CD98B93-7A6D-43DA-ACDE-EC84E792F867}" srcOrd="0" destOrd="0" presId="urn:microsoft.com/office/officeart/2005/8/layout/default"/>
    <dgm:cxn modelId="{6717CD21-C292-485F-8CC8-E761C83E2B2E}" srcId="{C123B2FF-67C8-44F5-B86F-0D8925FE68BB}" destId="{EC494693-147D-4B59-BECB-2B3C68B4A51D}" srcOrd="15" destOrd="0" parTransId="{7201336D-71FC-4C2E-8C68-16DA9DB32E1F}" sibTransId="{FE7DDE53-9B54-4FA3-BBB0-658254D9F50B}"/>
    <dgm:cxn modelId="{BDF9A422-24FC-4439-BBA8-A4465451A346}" srcId="{C123B2FF-67C8-44F5-B86F-0D8925FE68BB}" destId="{F6E61E1D-E6BC-49CC-A544-6E011990F0E5}" srcOrd="17" destOrd="0" parTransId="{18E1168F-967B-4E04-AC5C-C86268001536}" sibTransId="{D222E0E1-BAD3-4F58-8A04-2C0F2F014240}"/>
    <dgm:cxn modelId="{A8A89137-8C30-4F5E-9107-128808191EFB}" srcId="{C123B2FF-67C8-44F5-B86F-0D8925FE68BB}" destId="{60E42B7F-9EF5-48E5-9780-CBFCDF7C85FB}" srcOrd="2" destOrd="0" parTransId="{B13A6A87-BEFC-462A-BD3E-13E42276AAC8}" sibTransId="{057D45AF-01A9-43B6-BB11-D6F900C3615D}"/>
    <dgm:cxn modelId="{36AC343C-856C-452F-A8E8-360A1778F5B6}" type="presOf" srcId="{C1E1D77D-FA26-4822-A992-5217D8C0103C}" destId="{4713E7ED-24B4-432F-B68C-394CE922019C}" srcOrd="0" destOrd="0" presId="urn:microsoft.com/office/officeart/2005/8/layout/default"/>
    <dgm:cxn modelId="{BCC3EF40-7D54-4B67-8787-3EFFA696A716}" type="presOf" srcId="{7EC5E5F4-3D28-4A86-92A2-901DB83DD088}" destId="{D1A094F4-C873-44DC-8586-4B9DE6CFB94E}" srcOrd="0" destOrd="0" presId="urn:microsoft.com/office/officeart/2005/8/layout/default"/>
    <dgm:cxn modelId="{863B274A-EF0C-4BB6-8F6D-36F76DBAF324}" type="presOf" srcId="{9D9D97DC-8CEB-4A37-AA62-A98D1DA54193}" destId="{C2DBE9DF-CACA-47D4-A609-4BA3BEA8143B}" srcOrd="0" destOrd="0" presId="urn:microsoft.com/office/officeart/2005/8/layout/default"/>
    <dgm:cxn modelId="{08019B4F-9C8E-47BB-A2B6-2596E07A2575}" srcId="{C123B2FF-67C8-44F5-B86F-0D8925FE68BB}" destId="{250B54F4-F971-47E7-943B-5ECFBA9AB16B}" srcOrd="4" destOrd="0" parTransId="{A067E9E8-081B-42A7-9F50-998898C69EF8}" sibTransId="{E1B5BC3A-03A4-4D39-860C-23603578109B}"/>
    <dgm:cxn modelId="{78BFEB70-45D0-413D-83EE-8C30139292CF}" type="presOf" srcId="{EC494693-147D-4B59-BECB-2B3C68B4A51D}" destId="{7A840EC3-E810-4100-80A2-FC7FBB0C72C1}" srcOrd="0" destOrd="0" presId="urn:microsoft.com/office/officeart/2005/8/layout/default"/>
    <dgm:cxn modelId="{5879A158-D8E8-4626-A150-10F888D99440}" type="presOf" srcId="{2A3177D1-3CD3-42E2-9126-8875879CCA9D}" destId="{D376B2CB-FDB4-4632-95A4-4C2A46783242}" srcOrd="0" destOrd="0" presId="urn:microsoft.com/office/officeart/2005/8/layout/default"/>
    <dgm:cxn modelId="{5CF41A82-DE47-41EC-A8E9-2617CC7A39C8}" srcId="{C123B2FF-67C8-44F5-B86F-0D8925FE68BB}" destId="{9D9D97DC-8CEB-4A37-AA62-A98D1DA54193}" srcOrd="19" destOrd="0" parTransId="{D673BED2-2486-4CF9-9FEF-BDBD381B9018}" sibTransId="{54D2F0B1-C29E-4865-9919-68352176419F}"/>
    <dgm:cxn modelId="{57A0F489-61C7-4791-9023-0401890D117D}" srcId="{C123B2FF-67C8-44F5-B86F-0D8925FE68BB}" destId="{277D2739-6687-497E-A4FC-737AB23A9899}" srcOrd="10" destOrd="0" parTransId="{923A9E31-D94B-4085-A845-06F447461481}" sibTransId="{3BEA54E6-4506-4990-AC0F-F555BBB6183E}"/>
    <dgm:cxn modelId="{60C2C490-C6CA-4D18-9B5C-C11946D85195}" type="presOf" srcId="{600939D8-D9FC-459D-B45D-F8C46FCA3615}" destId="{CA9E562C-E17E-4E10-B6B0-0CB6B2DA7354}" srcOrd="0" destOrd="0" presId="urn:microsoft.com/office/officeart/2005/8/layout/default"/>
    <dgm:cxn modelId="{00201595-8420-42A1-9EE1-3D79CBCF2BFD}" type="presOf" srcId="{831A7671-2A16-4544-A7A3-2605BEE34DEA}" destId="{718A306E-AC56-4913-9892-FF94034438C8}" srcOrd="0" destOrd="0" presId="urn:microsoft.com/office/officeart/2005/8/layout/default"/>
    <dgm:cxn modelId="{B4534C97-39CD-41F2-BDF7-E505AD3618BC}" srcId="{C123B2FF-67C8-44F5-B86F-0D8925FE68BB}" destId="{5EC1FD12-E2EC-4F8C-A233-5566EC4CE854}" srcOrd="3" destOrd="0" parTransId="{3DCA6E11-DE5B-4799-A0CD-8D189BF88DA3}" sibTransId="{42BB76B9-9D59-4D10-BC46-752FF27CA47F}"/>
    <dgm:cxn modelId="{E08AB397-59AD-4116-B49C-2F84FDF13386}" type="presOf" srcId="{277D2739-6687-497E-A4FC-737AB23A9899}" destId="{C4E055AC-9073-4327-900A-09984FDEE282}" srcOrd="0" destOrd="0" presId="urn:microsoft.com/office/officeart/2005/8/layout/default"/>
    <dgm:cxn modelId="{8D45299B-79D9-4A04-B245-15C1F2DE1CD1}" type="presOf" srcId="{60E42B7F-9EF5-48E5-9780-CBFCDF7C85FB}" destId="{26CB4141-4FD0-4111-9409-F49C567B8CDB}" srcOrd="0" destOrd="0" presId="urn:microsoft.com/office/officeart/2005/8/layout/default"/>
    <dgm:cxn modelId="{6C382D9D-9448-4C05-9D02-2049D9082DDC}" srcId="{C123B2FF-67C8-44F5-B86F-0D8925FE68BB}" destId="{828C79CC-196E-44C1-AAE7-DCBF45519E68}" srcOrd="5" destOrd="0" parTransId="{C4B153C2-8457-4881-ADB5-60B71BD06641}" sibTransId="{4F32B5A6-B32A-4ED5-B7BE-3F8CBFFD052E}"/>
    <dgm:cxn modelId="{CB06A1A0-2413-4886-A430-4FA20C50DAB1}" type="presOf" srcId="{828C79CC-196E-44C1-AAE7-DCBF45519E68}" destId="{89B08AC7-81A1-4341-B571-39C31A3DC677}" srcOrd="0" destOrd="0" presId="urn:microsoft.com/office/officeart/2005/8/layout/default"/>
    <dgm:cxn modelId="{058A7AAC-726C-4B03-AED7-F74CF915483C}" srcId="{C123B2FF-67C8-44F5-B86F-0D8925FE68BB}" destId="{7BB9DE8D-59D6-48F9-A4FE-F4FB52A018F8}" srcOrd="13" destOrd="0" parTransId="{A1C7A07E-87EB-49A4-9475-E7875BC4FE60}" sibTransId="{D897D4F2-1DA4-45A1-B40D-3E3F22ED0F4D}"/>
    <dgm:cxn modelId="{530AC3AD-FFA3-40A3-B63E-209FAE7FFCCD}" srcId="{C123B2FF-67C8-44F5-B86F-0D8925FE68BB}" destId="{0E4885A6-653E-43ED-8771-AA80AD016E0B}" srcOrd="11" destOrd="0" parTransId="{64E3C3FF-10BB-4A12-BFE2-57C231A292CB}" sibTransId="{B8E98498-C393-49C7-A28D-D91D7CB52D81}"/>
    <dgm:cxn modelId="{939BD5AE-D9CA-4FB7-86DF-01AFD8129EA6}" type="presOf" srcId="{1859DAA7-4D5B-48B6-A1BC-4DF9A08A6AB5}" destId="{8D29AC60-D8C2-4E61-B845-B4E41ED0F863}" srcOrd="0" destOrd="0" presId="urn:microsoft.com/office/officeart/2005/8/layout/default"/>
    <dgm:cxn modelId="{C32DA3B4-84F0-400E-A701-4CCEC68CAE47}" type="presOf" srcId="{715C3626-0B28-4D19-98BC-732D20A6FCD6}" destId="{7FF02EC6-D13C-469B-8BE8-A7CA66C694F8}" srcOrd="0" destOrd="0" presId="urn:microsoft.com/office/officeart/2005/8/layout/default"/>
    <dgm:cxn modelId="{A5A4DFB8-5D1E-4F37-8D32-FD77A54C2B7F}" srcId="{C123B2FF-67C8-44F5-B86F-0D8925FE68BB}" destId="{C1E1D77D-FA26-4822-A992-5217D8C0103C}" srcOrd="6" destOrd="0" parTransId="{80120007-3197-4C8A-93F8-0387F5ACE8A4}" sibTransId="{A4C2C0AC-70A4-4112-B645-C7ADA1C15B2D}"/>
    <dgm:cxn modelId="{910FA2BD-1018-48FF-BD50-8AC8EC0D67FE}" srcId="{C123B2FF-67C8-44F5-B86F-0D8925FE68BB}" destId="{600939D8-D9FC-459D-B45D-F8C46FCA3615}" srcOrd="8" destOrd="0" parTransId="{B208A304-065F-435B-B84C-85662DA299E7}" sibTransId="{A291DDED-BFCD-4602-8631-BF7301DEBBB7}"/>
    <dgm:cxn modelId="{8C6C19BE-1DBC-4886-8B98-BB8C88372AFC}" type="presOf" srcId="{D2189345-C69F-4DD9-ADD4-8B5953E8CDB4}" destId="{AD1A6DB5-6B71-4CB4-8530-B14ED1C718A8}" srcOrd="0" destOrd="0" presId="urn:microsoft.com/office/officeart/2005/8/layout/default"/>
    <dgm:cxn modelId="{35D1F2BE-59F6-44ED-B7AB-90FCE5246AF1}" srcId="{C123B2FF-67C8-44F5-B86F-0D8925FE68BB}" destId="{D2189345-C69F-4DD9-ADD4-8B5953E8CDB4}" srcOrd="18" destOrd="0" parTransId="{C16F6E72-B7F4-46C5-A9E4-332DC4A5F248}" sibTransId="{B8F0FF3C-AA7F-4559-956A-E8C9DD78E48E}"/>
    <dgm:cxn modelId="{49CC58C6-D755-498B-8FE0-B45E652E9A7F}" srcId="{C123B2FF-67C8-44F5-B86F-0D8925FE68BB}" destId="{715C3626-0B28-4D19-98BC-732D20A6FCD6}" srcOrd="12" destOrd="0" parTransId="{3A7D49B0-F4F3-4CE7-A4EE-CA281A26A10A}" sibTransId="{ABE7D7B8-5952-4C28-A599-B46836D64F74}"/>
    <dgm:cxn modelId="{1160EFC8-AE83-4F53-A612-EA904E9B85DD}" srcId="{C123B2FF-67C8-44F5-B86F-0D8925FE68BB}" destId="{1D9D12ED-FC4C-4DB6-B279-D1CAF60771FD}" srcOrd="1" destOrd="0" parTransId="{CA331554-19BA-4D51-8D1F-A61CF1699EE4}" sibTransId="{D7A0A758-CED6-4241-8F39-DA2DE858F72A}"/>
    <dgm:cxn modelId="{08DFAFD7-6659-454F-8F04-054E60821DE9}" srcId="{C123B2FF-67C8-44F5-B86F-0D8925FE68BB}" destId="{2A3177D1-3CD3-42E2-9126-8875879CCA9D}" srcOrd="9" destOrd="0" parTransId="{1988571C-5EF8-43EB-8E6B-87CCB8DEAB9E}" sibTransId="{4F220B71-A3A4-4A36-A441-568E6EDD42A1}"/>
    <dgm:cxn modelId="{7D6493E8-54C8-4C64-AB08-86DE21FCAE85}" type="presOf" srcId="{0E4885A6-653E-43ED-8771-AA80AD016E0B}" destId="{18671D6E-3166-48BF-8B80-886D64968F04}" srcOrd="0" destOrd="0" presId="urn:microsoft.com/office/officeart/2005/8/layout/default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28E524FB-F730-4F00-92A5-4862F85F9C0A}" srcId="{C123B2FF-67C8-44F5-B86F-0D8925FE68BB}" destId="{1859DAA7-4D5B-48B6-A1BC-4DF9A08A6AB5}" srcOrd="7" destOrd="0" parTransId="{AF83D70A-5308-440C-8A70-09A5D44EB564}" sibTransId="{8928DE0B-1302-4598-BF14-A6923CA7D395}"/>
    <dgm:cxn modelId="{D466C7FD-33B5-4D66-8F97-1A6C9073F2FD}" srcId="{C123B2FF-67C8-44F5-B86F-0D8925FE68BB}" destId="{7EC5E5F4-3D28-4A86-92A2-901DB83DD088}" srcOrd="14" destOrd="0" parTransId="{F68AA7D6-9079-47D2-81E9-A6154A4EAB2B}" sibTransId="{92D96A92-F829-468C-80C0-557AE7219A0A}"/>
    <dgm:cxn modelId="{5B5C19F7-99BE-42D9-9400-DB33AB1ED491}" type="presParOf" srcId="{0088C1F1-C28F-475E-BED5-A22CADB75BB9}" destId="{718A306E-AC56-4913-9892-FF94034438C8}" srcOrd="0" destOrd="0" presId="urn:microsoft.com/office/officeart/2005/8/layout/default"/>
    <dgm:cxn modelId="{66D60D20-98E4-4261-A60E-6F2A530E8D7A}" type="presParOf" srcId="{0088C1F1-C28F-475E-BED5-A22CADB75BB9}" destId="{12EAD91E-D75A-475B-9BDA-3C0DA6E4A326}" srcOrd="1" destOrd="0" presId="urn:microsoft.com/office/officeart/2005/8/layout/default"/>
    <dgm:cxn modelId="{1AA9468B-479A-48A9-B1A4-BCC55A524D4B}" type="presParOf" srcId="{0088C1F1-C28F-475E-BED5-A22CADB75BB9}" destId="{99532AA4-91F9-41A1-AA12-7791196D134F}" srcOrd="2" destOrd="0" presId="urn:microsoft.com/office/officeart/2005/8/layout/default"/>
    <dgm:cxn modelId="{D41956B5-69CC-465E-8993-34DB6B9D499D}" type="presParOf" srcId="{0088C1F1-C28F-475E-BED5-A22CADB75BB9}" destId="{17B94174-F7F2-4DA6-88A8-D14B71F42C4C}" srcOrd="3" destOrd="0" presId="urn:microsoft.com/office/officeart/2005/8/layout/default"/>
    <dgm:cxn modelId="{90EAF857-038B-489C-B6B1-9503E3179EDC}" type="presParOf" srcId="{0088C1F1-C28F-475E-BED5-A22CADB75BB9}" destId="{26CB4141-4FD0-4111-9409-F49C567B8CDB}" srcOrd="4" destOrd="0" presId="urn:microsoft.com/office/officeart/2005/8/layout/default"/>
    <dgm:cxn modelId="{C8A065F2-FA81-4899-8BDF-6C12D47AA7A3}" type="presParOf" srcId="{0088C1F1-C28F-475E-BED5-A22CADB75BB9}" destId="{4CB15B0A-24C8-42F9-B7BD-76408C64E5CC}" srcOrd="5" destOrd="0" presId="urn:microsoft.com/office/officeart/2005/8/layout/default"/>
    <dgm:cxn modelId="{FEBCAC21-F705-42E5-AF6F-8ABB9C469BA7}" type="presParOf" srcId="{0088C1F1-C28F-475E-BED5-A22CADB75BB9}" destId="{7924C84C-B674-432D-B971-AD7DB8E1A3B3}" srcOrd="6" destOrd="0" presId="urn:microsoft.com/office/officeart/2005/8/layout/default"/>
    <dgm:cxn modelId="{FDD33A05-3DEB-4E52-95B9-9508A36B79B6}" type="presParOf" srcId="{0088C1F1-C28F-475E-BED5-A22CADB75BB9}" destId="{2927D185-69C7-401F-9D95-9050149C79FA}" srcOrd="7" destOrd="0" presId="urn:microsoft.com/office/officeart/2005/8/layout/default"/>
    <dgm:cxn modelId="{496F08A1-1F4C-45A9-AC14-0C4B1AA378A1}" type="presParOf" srcId="{0088C1F1-C28F-475E-BED5-A22CADB75BB9}" destId="{0E63FF25-B56F-48AE-85B4-C09959316B46}" srcOrd="8" destOrd="0" presId="urn:microsoft.com/office/officeart/2005/8/layout/default"/>
    <dgm:cxn modelId="{08EC536A-9BC3-4599-84E5-D58677441720}" type="presParOf" srcId="{0088C1F1-C28F-475E-BED5-A22CADB75BB9}" destId="{73ABCCAE-6E3A-44D4-90B8-7D8518551D69}" srcOrd="9" destOrd="0" presId="urn:microsoft.com/office/officeart/2005/8/layout/default"/>
    <dgm:cxn modelId="{CAE29884-244A-4004-8020-E2B2B997365A}" type="presParOf" srcId="{0088C1F1-C28F-475E-BED5-A22CADB75BB9}" destId="{89B08AC7-81A1-4341-B571-39C31A3DC677}" srcOrd="10" destOrd="0" presId="urn:microsoft.com/office/officeart/2005/8/layout/default"/>
    <dgm:cxn modelId="{B085FA28-B799-464C-8D33-AA78FBED5100}" type="presParOf" srcId="{0088C1F1-C28F-475E-BED5-A22CADB75BB9}" destId="{74EDB36C-2373-4BF2-9D7F-0F642CE9AC06}" srcOrd="11" destOrd="0" presId="urn:microsoft.com/office/officeart/2005/8/layout/default"/>
    <dgm:cxn modelId="{A5756815-95E7-467C-95F2-E7856E5D033F}" type="presParOf" srcId="{0088C1F1-C28F-475E-BED5-A22CADB75BB9}" destId="{4713E7ED-24B4-432F-B68C-394CE922019C}" srcOrd="12" destOrd="0" presId="urn:microsoft.com/office/officeart/2005/8/layout/default"/>
    <dgm:cxn modelId="{39A93F5D-725E-4662-A00A-66DFFB6D6B42}" type="presParOf" srcId="{0088C1F1-C28F-475E-BED5-A22CADB75BB9}" destId="{ABC9A3F5-2F6C-4407-AB7E-3BAAD5D8B567}" srcOrd="13" destOrd="0" presId="urn:microsoft.com/office/officeart/2005/8/layout/default"/>
    <dgm:cxn modelId="{DD227385-2D04-4E93-A4A0-1A143FBB7BB0}" type="presParOf" srcId="{0088C1F1-C28F-475E-BED5-A22CADB75BB9}" destId="{8D29AC60-D8C2-4E61-B845-B4E41ED0F863}" srcOrd="14" destOrd="0" presId="urn:microsoft.com/office/officeart/2005/8/layout/default"/>
    <dgm:cxn modelId="{91BF3004-B7B8-47A6-9056-36D7E17AA05E}" type="presParOf" srcId="{0088C1F1-C28F-475E-BED5-A22CADB75BB9}" destId="{2826D875-33A4-4B6A-92F6-03D0101D19F6}" srcOrd="15" destOrd="0" presId="urn:microsoft.com/office/officeart/2005/8/layout/default"/>
    <dgm:cxn modelId="{9A5E49DB-0092-4D77-BB99-5719A57F26D6}" type="presParOf" srcId="{0088C1F1-C28F-475E-BED5-A22CADB75BB9}" destId="{CA9E562C-E17E-4E10-B6B0-0CB6B2DA7354}" srcOrd="16" destOrd="0" presId="urn:microsoft.com/office/officeart/2005/8/layout/default"/>
    <dgm:cxn modelId="{511E50E4-C8E0-4192-84E4-B60EDA85B7AB}" type="presParOf" srcId="{0088C1F1-C28F-475E-BED5-A22CADB75BB9}" destId="{4E9C4604-CE8C-4704-A2EC-47C13DCD533D}" srcOrd="17" destOrd="0" presId="urn:microsoft.com/office/officeart/2005/8/layout/default"/>
    <dgm:cxn modelId="{3F0C4A14-560F-4B4E-B6B0-116CC3DF8F79}" type="presParOf" srcId="{0088C1F1-C28F-475E-BED5-A22CADB75BB9}" destId="{D376B2CB-FDB4-4632-95A4-4C2A46783242}" srcOrd="18" destOrd="0" presId="urn:microsoft.com/office/officeart/2005/8/layout/default"/>
    <dgm:cxn modelId="{03D5EC13-1A9D-438E-BF4D-AE6A0371AA13}" type="presParOf" srcId="{0088C1F1-C28F-475E-BED5-A22CADB75BB9}" destId="{17987F23-84CE-4C22-B18B-151EA5AC4215}" srcOrd="19" destOrd="0" presId="urn:microsoft.com/office/officeart/2005/8/layout/default"/>
    <dgm:cxn modelId="{D74B47D1-803C-481F-90EB-C591DCB79BE1}" type="presParOf" srcId="{0088C1F1-C28F-475E-BED5-A22CADB75BB9}" destId="{C4E055AC-9073-4327-900A-09984FDEE282}" srcOrd="20" destOrd="0" presId="urn:microsoft.com/office/officeart/2005/8/layout/default"/>
    <dgm:cxn modelId="{B7437DA0-EA9D-4665-8746-69FFF2D4185E}" type="presParOf" srcId="{0088C1F1-C28F-475E-BED5-A22CADB75BB9}" destId="{77319120-BA17-426D-BCA9-8F2563F70E0E}" srcOrd="21" destOrd="0" presId="urn:microsoft.com/office/officeart/2005/8/layout/default"/>
    <dgm:cxn modelId="{04E2E4F2-3DE0-4042-8BC3-A30DA8234827}" type="presParOf" srcId="{0088C1F1-C28F-475E-BED5-A22CADB75BB9}" destId="{18671D6E-3166-48BF-8B80-886D64968F04}" srcOrd="22" destOrd="0" presId="urn:microsoft.com/office/officeart/2005/8/layout/default"/>
    <dgm:cxn modelId="{2F0D92FF-214A-4758-A4D3-39CD4299FDB3}" type="presParOf" srcId="{0088C1F1-C28F-475E-BED5-A22CADB75BB9}" destId="{A6422AC7-6D23-4EAE-8D66-C5150B05F5F0}" srcOrd="23" destOrd="0" presId="urn:microsoft.com/office/officeart/2005/8/layout/default"/>
    <dgm:cxn modelId="{77AD49B2-B931-43A5-95E4-9B52126A4F74}" type="presParOf" srcId="{0088C1F1-C28F-475E-BED5-A22CADB75BB9}" destId="{7FF02EC6-D13C-469B-8BE8-A7CA66C694F8}" srcOrd="24" destOrd="0" presId="urn:microsoft.com/office/officeart/2005/8/layout/default"/>
    <dgm:cxn modelId="{AD44F1DF-746E-4B48-93C4-7B4D53C3C472}" type="presParOf" srcId="{0088C1F1-C28F-475E-BED5-A22CADB75BB9}" destId="{499F4753-B8A8-4092-B87A-06F84312D5B3}" srcOrd="25" destOrd="0" presId="urn:microsoft.com/office/officeart/2005/8/layout/default"/>
    <dgm:cxn modelId="{EEB7D268-8511-4A15-A5AA-19F0FFB492D9}" type="presParOf" srcId="{0088C1F1-C28F-475E-BED5-A22CADB75BB9}" destId="{76A5CB2E-7D6D-466E-938D-9FC8EDB4544D}" srcOrd="26" destOrd="0" presId="urn:microsoft.com/office/officeart/2005/8/layout/default"/>
    <dgm:cxn modelId="{A686A52E-6E81-4F15-A113-ACE4E2D22E1E}" type="presParOf" srcId="{0088C1F1-C28F-475E-BED5-A22CADB75BB9}" destId="{CDADDB02-787E-41B6-B85D-D9CCF5ED9D34}" srcOrd="27" destOrd="0" presId="urn:microsoft.com/office/officeart/2005/8/layout/default"/>
    <dgm:cxn modelId="{B592A8F7-D7FE-411A-99A6-1A047C7BE68B}" type="presParOf" srcId="{0088C1F1-C28F-475E-BED5-A22CADB75BB9}" destId="{D1A094F4-C873-44DC-8586-4B9DE6CFB94E}" srcOrd="28" destOrd="0" presId="urn:microsoft.com/office/officeart/2005/8/layout/default"/>
    <dgm:cxn modelId="{5C9B9981-E44A-4815-8E87-7EFE8245BB4A}" type="presParOf" srcId="{0088C1F1-C28F-475E-BED5-A22CADB75BB9}" destId="{76566F98-F76F-42D2-9095-02E4E4F619B2}" srcOrd="29" destOrd="0" presId="urn:microsoft.com/office/officeart/2005/8/layout/default"/>
    <dgm:cxn modelId="{6382EA0C-606C-4E79-A221-5245F2167721}" type="presParOf" srcId="{0088C1F1-C28F-475E-BED5-A22CADB75BB9}" destId="{7A840EC3-E810-4100-80A2-FC7FBB0C72C1}" srcOrd="30" destOrd="0" presId="urn:microsoft.com/office/officeart/2005/8/layout/default"/>
    <dgm:cxn modelId="{20F35F63-E30D-40C2-8C18-E27E9BC55F51}" type="presParOf" srcId="{0088C1F1-C28F-475E-BED5-A22CADB75BB9}" destId="{C8D4FB4A-1E86-40D3-B41A-148422DBA078}" srcOrd="31" destOrd="0" presId="urn:microsoft.com/office/officeart/2005/8/layout/default"/>
    <dgm:cxn modelId="{D60E8125-9FA2-4AB0-846D-E49FCC59A1E7}" type="presParOf" srcId="{0088C1F1-C28F-475E-BED5-A22CADB75BB9}" destId="{C9FD7111-9270-45E0-9ECC-E1B97581C7A3}" srcOrd="32" destOrd="0" presId="urn:microsoft.com/office/officeart/2005/8/layout/default"/>
    <dgm:cxn modelId="{9D6C820A-84FB-4243-8892-8F36ABC85155}" type="presParOf" srcId="{0088C1F1-C28F-475E-BED5-A22CADB75BB9}" destId="{1F9604FF-10A4-40D2-9D8B-F2C02A7D6A94}" srcOrd="33" destOrd="0" presId="urn:microsoft.com/office/officeart/2005/8/layout/default"/>
    <dgm:cxn modelId="{568C607F-2CC7-48BA-8F44-DAAADE5FD3BF}" type="presParOf" srcId="{0088C1F1-C28F-475E-BED5-A22CADB75BB9}" destId="{6CD98B93-7A6D-43DA-ACDE-EC84E792F867}" srcOrd="34" destOrd="0" presId="urn:microsoft.com/office/officeart/2005/8/layout/default"/>
    <dgm:cxn modelId="{342AAE96-10D5-49D4-BFF8-1E0E7DCD982B}" type="presParOf" srcId="{0088C1F1-C28F-475E-BED5-A22CADB75BB9}" destId="{3441549B-B0FB-4773-A7A8-4AC8409DC85D}" srcOrd="35" destOrd="0" presId="urn:microsoft.com/office/officeart/2005/8/layout/default"/>
    <dgm:cxn modelId="{A2963E75-0FF1-487B-BA42-D8CDB233FC43}" type="presParOf" srcId="{0088C1F1-C28F-475E-BED5-A22CADB75BB9}" destId="{AD1A6DB5-6B71-4CB4-8530-B14ED1C718A8}" srcOrd="36" destOrd="0" presId="urn:microsoft.com/office/officeart/2005/8/layout/default"/>
    <dgm:cxn modelId="{4494221E-5D69-40BF-96B9-A1B4F6BB2012}" type="presParOf" srcId="{0088C1F1-C28F-475E-BED5-A22CADB75BB9}" destId="{6AD5F076-4BF6-49CC-973E-03EA004710EA}" srcOrd="37" destOrd="0" presId="urn:microsoft.com/office/officeart/2005/8/layout/default"/>
    <dgm:cxn modelId="{3496E05E-B1D5-432A-A245-9F0D8895694B}" type="presParOf" srcId="{0088C1F1-C28F-475E-BED5-A22CADB75BB9}" destId="{C2DBE9DF-CACA-47D4-A609-4BA3BEA8143B}" srcOrd="3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GB"/>
        </a:p>
      </dgm:t>
    </dgm:pt>
    <dgm:pt modelId="{831A7671-2A16-4544-A7A3-2605BEE34DEA}">
      <dgm:prSet/>
      <dgm:spPr/>
      <dgm:t>
        <a:bodyPr/>
        <a:lstStyle/>
        <a:p>
          <a:r>
            <a:rPr lang="en-GB" dirty="0"/>
            <a:t>Exploitation</a:t>
          </a:r>
        </a:p>
      </dgm:t>
    </dgm:pt>
    <dgm:pt modelId="{CB342775-74F7-4DA9-AFCB-96A013D4867E}" type="sibTrans" cxnId="{5EEA9211-8183-4D6B-8495-4021454AA591}">
      <dgm:prSet/>
      <dgm:spPr/>
      <dgm:t>
        <a:bodyPr/>
        <a:lstStyle/>
        <a:p>
          <a:endParaRPr lang="en-GB"/>
        </a:p>
      </dgm:t>
    </dgm:pt>
    <dgm:pt modelId="{855ED402-FE60-4B10-B2B7-1EE16F8FCE1E}" type="parTrans" cxnId="{5EEA9211-8183-4D6B-8495-4021454AA591}">
      <dgm:prSet/>
      <dgm:spPr/>
      <dgm:t>
        <a:bodyPr/>
        <a:lstStyle/>
        <a:p>
          <a:endParaRPr lang="en-GB"/>
        </a:p>
      </dgm:t>
    </dgm:pt>
    <dgm:pt modelId="{AB57573C-98A7-4B61-BD5C-B2E574549200}">
      <dgm:prSet/>
      <dgm:spPr/>
      <dgm:t>
        <a:bodyPr/>
        <a:lstStyle/>
        <a:p>
          <a:r>
            <a:rPr lang="en-GB" dirty="0"/>
            <a:t>Alienation</a:t>
          </a:r>
        </a:p>
      </dgm:t>
    </dgm:pt>
    <dgm:pt modelId="{A7105B47-A625-4517-8BC5-30D2D9C88147}" type="parTrans" cxnId="{D83DC677-C959-491D-B2A2-931FB1070518}">
      <dgm:prSet/>
      <dgm:spPr/>
      <dgm:t>
        <a:bodyPr/>
        <a:lstStyle/>
        <a:p>
          <a:endParaRPr lang="en-GB"/>
        </a:p>
      </dgm:t>
    </dgm:pt>
    <dgm:pt modelId="{996D16AA-1724-4154-A525-64AD00A38774}" type="sibTrans" cxnId="{D83DC677-C959-491D-B2A2-931FB1070518}">
      <dgm:prSet/>
      <dgm:spPr/>
      <dgm:t>
        <a:bodyPr/>
        <a:lstStyle/>
        <a:p>
          <a:endParaRPr lang="en-GB"/>
        </a:p>
      </dgm:t>
    </dgm:pt>
    <dgm:pt modelId="{A712F906-72C1-4B6E-B67E-3B7BB85A1697}">
      <dgm:prSet/>
      <dgm:spPr/>
      <dgm:t>
        <a:bodyPr/>
        <a:lstStyle/>
        <a:p>
          <a:r>
            <a:rPr lang="en-GB" dirty="0"/>
            <a:t>Capitalism</a:t>
          </a:r>
        </a:p>
      </dgm:t>
    </dgm:pt>
    <dgm:pt modelId="{181C74E5-0B0B-4AC4-9D4C-7FF2BE04ECFB}" type="parTrans" cxnId="{6659F58E-FA37-4EA2-ABB0-63EE79A070C1}">
      <dgm:prSet/>
      <dgm:spPr/>
      <dgm:t>
        <a:bodyPr/>
        <a:lstStyle/>
        <a:p>
          <a:endParaRPr lang="en-GB"/>
        </a:p>
      </dgm:t>
    </dgm:pt>
    <dgm:pt modelId="{0CA72B50-1AB3-4635-A945-D11F9A80E984}" type="sibTrans" cxnId="{6659F58E-FA37-4EA2-ABB0-63EE79A070C1}">
      <dgm:prSet/>
      <dgm:spPr/>
      <dgm:t>
        <a:bodyPr/>
        <a:lstStyle/>
        <a:p>
          <a:endParaRPr lang="en-GB"/>
        </a:p>
      </dgm:t>
    </dgm:pt>
    <dgm:pt modelId="{6518CBFC-A028-4C65-A102-D7D67E664D8B}">
      <dgm:prSet/>
      <dgm:spPr/>
      <dgm:t>
        <a:bodyPr/>
        <a:lstStyle/>
        <a:p>
          <a:r>
            <a:rPr lang="en-GB" dirty="0" err="1"/>
            <a:t>Conscientisation</a:t>
          </a:r>
          <a:endParaRPr lang="en-GB" dirty="0"/>
        </a:p>
      </dgm:t>
    </dgm:pt>
    <dgm:pt modelId="{13524905-B55B-484D-81DF-A22701A031B5}" type="parTrans" cxnId="{9F345841-1256-4B75-901F-6F28C826A570}">
      <dgm:prSet/>
      <dgm:spPr/>
      <dgm:t>
        <a:bodyPr/>
        <a:lstStyle/>
        <a:p>
          <a:endParaRPr lang="en-GB"/>
        </a:p>
      </dgm:t>
    </dgm:pt>
    <dgm:pt modelId="{E0944068-92FD-44D3-A550-F74A37000EF4}" type="sibTrans" cxnId="{9F345841-1256-4B75-901F-6F28C826A570}">
      <dgm:prSet/>
      <dgm:spPr/>
      <dgm:t>
        <a:bodyPr/>
        <a:lstStyle/>
        <a:p>
          <a:endParaRPr lang="en-GB"/>
        </a:p>
      </dgm:t>
    </dgm:pt>
    <dgm:pt modelId="{1895CBE5-CFE5-4D64-890D-D41B0650B7E8}">
      <dgm:prSet/>
      <dgm:spPr/>
      <dgm:t>
        <a:bodyPr/>
        <a:lstStyle/>
        <a:p>
          <a:r>
            <a:rPr lang="en-GB" dirty="0"/>
            <a:t>Basic Christian communities</a:t>
          </a:r>
        </a:p>
      </dgm:t>
    </dgm:pt>
    <dgm:pt modelId="{319B689C-0451-40A4-873E-ACEA8A879F83}" type="parTrans" cxnId="{1CE442E5-F844-486E-9380-ADFDB362A173}">
      <dgm:prSet/>
      <dgm:spPr/>
      <dgm:t>
        <a:bodyPr/>
        <a:lstStyle/>
        <a:p>
          <a:endParaRPr lang="en-GB"/>
        </a:p>
      </dgm:t>
    </dgm:pt>
    <dgm:pt modelId="{C4B3D4E9-04AE-4997-8AAB-0712EB493F0B}" type="sibTrans" cxnId="{1CE442E5-F844-486E-9380-ADFDB362A173}">
      <dgm:prSet/>
      <dgm:spPr/>
      <dgm:t>
        <a:bodyPr/>
        <a:lstStyle/>
        <a:p>
          <a:endParaRPr lang="en-GB"/>
        </a:p>
      </dgm:t>
    </dgm:pt>
    <dgm:pt modelId="{9E6292B7-650A-461B-997F-A6B770C71DFA}">
      <dgm:prSet/>
      <dgm:spPr/>
      <dgm:t>
        <a:bodyPr/>
        <a:lstStyle/>
        <a:p>
          <a:r>
            <a:rPr lang="en-GB" dirty="0"/>
            <a:t>Structural Sin</a:t>
          </a:r>
        </a:p>
      </dgm:t>
    </dgm:pt>
    <dgm:pt modelId="{E2F74E3B-929C-494F-A5BA-1D07D619FFC2}" type="parTrans" cxnId="{AB615EB0-89BD-4BB5-B4B8-6716EB4E1F1A}">
      <dgm:prSet/>
      <dgm:spPr/>
      <dgm:t>
        <a:bodyPr/>
        <a:lstStyle/>
        <a:p>
          <a:endParaRPr lang="en-GB"/>
        </a:p>
      </dgm:t>
    </dgm:pt>
    <dgm:pt modelId="{30A521ED-D3A9-480C-B468-25D88DEA9850}" type="sibTrans" cxnId="{AB615EB0-89BD-4BB5-B4B8-6716EB4E1F1A}">
      <dgm:prSet/>
      <dgm:spPr/>
      <dgm:t>
        <a:bodyPr/>
        <a:lstStyle/>
        <a:p>
          <a:endParaRPr lang="en-GB"/>
        </a:p>
      </dgm:t>
    </dgm:pt>
    <dgm:pt modelId="{041E96B1-C641-4EFE-BEBD-7D5AAF13EADE}">
      <dgm:prSet/>
      <dgm:spPr/>
      <dgm:t>
        <a:bodyPr/>
        <a:lstStyle/>
        <a:p>
          <a:r>
            <a:rPr lang="en-GB" dirty="0"/>
            <a:t>Personal Sin</a:t>
          </a:r>
        </a:p>
      </dgm:t>
    </dgm:pt>
    <dgm:pt modelId="{6415DC1A-B4A2-471F-AE43-356B6F1BB5A9}" type="parTrans" cxnId="{973D6506-259A-4851-9EA9-78E2897DA06B}">
      <dgm:prSet/>
      <dgm:spPr/>
      <dgm:t>
        <a:bodyPr/>
        <a:lstStyle/>
        <a:p>
          <a:endParaRPr lang="en-GB"/>
        </a:p>
      </dgm:t>
    </dgm:pt>
    <dgm:pt modelId="{58DCEB64-401E-4572-84BD-B2A26FEAADAC}" type="sibTrans" cxnId="{973D6506-259A-4851-9EA9-78E2897DA06B}">
      <dgm:prSet/>
      <dgm:spPr/>
      <dgm:t>
        <a:bodyPr/>
        <a:lstStyle/>
        <a:p>
          <a:endParaRPr lang="en-GB"/>
        </a:p>
      </dgm:t>
    </dgm:pt>
    <dgm:pt modelId="{2F3BDA44-5C87-419E-81FB-2FF19F407CD5}">
      <dgm:prSet/>
      <dgm:spPr/>
      <dgm:t>
        <a:bodyPr/>
        <a:lstStyle/>
        <a:p>
          <a:r>
            <a:rPr lang="en-GB" dirty="0"/>
            <a:t>Preferential Option for the poor</a:t>
          </a:r>
        </a:p>
      </dgm:t>
    </dgm:pt>
    <dgm:pt modelId="{9CC85300-F751-42AD-945F-0D891A1ED3E5}" type="parTrans" cxnId="{891B277A-E006-48EC-85E6-A025B523F854}">
      <dgm:prSet/>
      <dgm:spPr/>
      <dgm:t>
        <a:bodyPr/>
        <a:lstStyle/>
        <a:p>
          <a:endParaRPr lang="en-GB"/>
        </a:p>
      </dgm:t>
    </dgm:pt>
    <dgm:pt modelId="{F20177AA-DE9E-4E1E-9013-445B5A469FFF}" type="sibTrans" cxnId="{891B277A-E006-48EC-85E6-A025B523F854}">
      <dgm:prSet/>
      <dgm:spPr/>
      <dgm:t>
        <a:bodyPr/>
        <a:lstStyle/>
        <a:p>
          <a:endParaRPr lang="en-GB"/>
        </a:p>
      </dgm:t>
    </dgm:pt>
    <dgm:pt modelId="{40FDE992-969C-40B2-A83D-21F13DF62BB4}">
      <dgm:prSet/>
      <dgm:spPr/>
      <dgm:t>
        <a:bodyPr/>
        <a:lstStyle/>
        <a:p>
          <a:r>
            <a:rPr lang="en-GB" dirty="0"/>
            <a:t>Praxis</a:t>
          </a:r>
        </a:p>
      </dgm:t>
    </dgm:pt>
    <dgm:pt modelId="{C8C868F1-BD52-4421-8D33-27DF8018DF10}" type="parTrans" cxnId="{E2451C6F-39D3-4365-98EB-FA2C37D28D68}">
      <dgm:prSet/>
      <dgm:spPr/>
      <dgm:t>
        <a:bodyPr/>
        <a:lstStyle/>
        <a:p>
          <a:endParaRPr lang="en-GB"/>
        </a:p>
      </dgm:t>
    </dgm:pt>
    <dgm:pt modelId="{39384C3F-A792-4AEF-8065-DECAB32D9F02}" type="sibTrans" cxnId="{E2451C6F-39D3-4365-98EB-FA2C37D28D68}">
      <dgm:prSet/>
      <dgm:spPr/>
      <dgm:t>
        <a:bodyPr/>
        <a:lstStyle/>
        <a:p>
          <a:endParaRPr lang="en-GB"/>
        </a:p>
      </dgm:t>
    </dgm:pt>
    <dgm:pt modelId="{C5D1DFE6-10D8-4DD9-BCA8-5829773460AC}">
      <dgm:prSet/>
      <dgm:spPr/>
      <dgm:t>
        <a:bodyPr/>
        <a:lstStyle/>
        <a:p>
          <a:r>
            <a:rPr lang="en-GB" dirty="0"/>
            <a:t>False consciousness</a:t>
          </a:r>
        </a:p>
      </dgm:t>
    </dgm:pt>
    <dgm:pt modelId="{C61A3484-BB12-444A-BA08-A39EE9EEE842}" type="parTrans" cxnId="{10796E87-E548-4B89-B54F-48F1237D773E}">
      <dgm:prSet/>
      <dgm:spPr/>
      <dgm:t>
        <a:bodyPr/>
        <a:lstStyle/>
        <a:p>
          <a:endParaRPr lang="en-GB"/>
        </a:p>
      </dgm:t>
    </dgm:pt>
    <dgm:pt modelId="{A7AC6425-3269-42F1-96D9-30EC77C0C154}" type="sibTrans" cxnId="{10796E87-E548-4B89-B54F-48F1237D773E}">
      <dgm:prSet/>
      <dgm:spPr/>
      <dgm:t>
        <a:bodyPr/>
        <a:lstStyle/>
        <a:p>
          <a:endParaRPr lang="en-GB"/>
        </a:p>
      </dgm:t>
    </dgm:pt>
    <dgm:pt modelId="{D388B4EF-FACD-4FE0-B371-E9FDB857A801}">
      <dgm:prSet/>
      <dgm:spPr/>
      <dgm:t>
        <a:bodyPr/>
        <a:lstStyle/>
        <a:p>
          <a:r>
            <a:rPr lang="en-GB" dirty="0"/>
            <a:t>‘Blessed are the poor in spirit’</a:t>
          </a:r>
        </a:p>
      </dgm:t>
    </dgm:pt>
    <dgm:pt modelId="{09E53BAE-0828-43B1-A771-3B43B5FCFC6D}" type="parTrans" cxnId="{1DFC7A4F-A439-4C63-AEE3-46B25AA4C78C}">
      <dgm:prSet/>
      <dgm:spPr/>
      <dgm:t>
        <a:bodyPr/>
        <a:lstStyle/>
        <a:p>
          <a:endParaRPr lang="en-GB"/>
        </a:p>
      </dgm:t>
    </dgm:pt>
    <dgm:pt modelId="{4456D36C-899E-404D-8665-397F95888087}" type="sibTrans" cxnId="{1DFC7A4F-A439-4C63-AEE3-46B25AA4C78C}">
      <dgm:prSet/>
      <dgm:spPr/>
      <dgm:t>
        <a:bodyPr/>
        <a:lstStyle/>
        <a:p>
          <a:endParaRPr lang="en-GB"/>
        </a:p>
      </dgm:t>
    </dgm:pt>
    <dgm:pt modelId="{795E65FC-A57F-45F7-BA45-5223F96C254E}">
      <dgm:prSet/>
      <dgm:spPr/>
      <dgm:t>
        <a:bodyPr/>
        <a:lstStyle/>
        <a:p>
          <a:r>
            <a:rPr lang="en-GB" dirty="0"/>
            <a:t>‘It is easier for a camel…’</a:t>
          </a:r>
        </a:p>
      </dgm:t>
    </dgm:pt>
    <dgm:pt modelId="{61F1BB71-BD94-476D-8B3A-FFA6F2CAF99D}" type="parTrans" cxnId="{C3548C72-0DF4-4750-8EE6-8C7492D31A98}">
      <dgm:prSet/>
      <dgm:spPr/>
      <dgm:t>
        <a:bodyPr/>
        <a:lstStyle/>
        <a:p>
          <a:endParaRPr lang="en-GB"/>
        </a:p>
      </dgm:t>
    </dgm:pt>
    <dgm:pt modelId="{359245A5-57F4-49F1-9A9E-9D8B74898DAD}" type="sibTrans" cxnId="{C3548C72-0DF4-4750-8EE6-8C7492D31A98}">
      <dgm:prSet/>
      <dgm:spPr/>
      <dgm:t>
        <a:bodyPr/>
        <a:lstStyle/>
        <a:p>
          <a:endParaRPr lang="en-GB"/>
        </a:p>
      </dgm:t>
    </dgm:pt>
    <dgm:pt modelId="{D7FE1444-BC21-46DB-8172-8F7FC6E789BC}">
      <dgm:prSet/>
      <dgm:spPr/>
      <dgm:t>
        <a:bodyPr/>
        <a:lstStyle/>
        <a:p>
          <a:r>
            <a:rPr lang="en-GB" dirty="0"/>
            <a:t>Exodus</a:t>
          </a:r>
        </a:p>
      </dgm:t>
    </dgm:pt>
    <dgm:pt modelId="{46B8F802-4C0B-44FA-87FB-8C708A845269}" type="parTrans" cxnId="{EF156F54-253C-4774-B859-135DFD6B32E4}">
      <dgm:prSet/>
      <dgm:spPr/>
      <dgm:t>
        <a:bodyPr/>
        <a:lstStyle/>
        <a:p>
          <a:endParaRPr lang="en-GB"/>
        </a:p>
      </dgm:t>
    </dgm:pt>
    <dgm:pt modelId="{9952961E-23C5-40D5-961D-99FA5211B4CB}" type="sibTrans" cxnId="{EF156F54-253C-4774-B859-135DFD6B32E4}">
      <dgm:prSet/>
      <dgm:spPr/>
      <dgm:t>
        <a:bodyPr/>
        <a:lstStyle/>
        <a:p>
          <a:endParaRPr lang="en-GB"/>
        </a:p>
      </dgm:t>
    </dgm:pt>
    <dgm:pt modelId="{E0F5F83A-7D16-4EB7-90F1-D82FF15C08F9}">
      <dgm:prSet/>
      <dgm:spPr/>
      <dgm:t>
        <a:bodyPr/>
        <a:lstStyle/>
        <a:p>
          <a:r>
            <a:rPr lang="en-GB" dirty="0"/>
            <a:t>Magnificat</a:t>
          </a:r>
        </a:p>
      </dgm:t>
    </dgm:pt>
    <dgm:pt modelId="{6ECC6AFB-00F3-4C71-8D54-20F74C8AF732}" type="parTrans" cxnId="{C758C491-E637-4806-BFF1-5208B15B91B5}">
      <dgm:prSet/>
      <dgm:spPr/>
      <dgm:t>
        <a:bodyPr/>
        <a:lstStyle/>
        <a:p>
          <a:endParaRPr lang="en-GB"/>
        </a:p>
      </dgm:t>
    </dgm:pt>
    <dgm:pt modelId="{575E7859-87CC-4A02-AF6B-206206EE9E20}" type="sibTrans" cxnId="{C758C491-E637-4806-BFF1-5208B15B91B5}">
      <dgm:prSet/>
      <dgm:spPr/>
      <dgm:t>
        <a:bodyPr/>
        <a:lstStyle/>
        <a:p>
          <a:endParaRPr lang="en-GB"/>
        </a:p>
      </dgm:t>
    </dgm:pt>
    <dgm:pt modelId="{9FAE64E8-691D-4398-A158-0FCF3AA1C48F}">
      <dgm:prSet/>
      <dgm:spPr/>
      <dgm:t>
        <a:bodyPr/>
        <a:lstStyle/>
        <a:p>
          <a:r>
            <a:rPr lang="en-GB" dirty="0"/>
            <a:t>Via </a:t>
          </a:r>
          <a:r>
            <a:rPr lang="en-GB" dirty="0" err="1"/>
            <a:t>Negativa</a:t>
          </a:r>
          <a:endParaRPr lang="en-GB" dirty="0"/>
        </a:p>
      </dgm:t>
    </dgm:pt>
    <dgm:pt modelId="{365B4C70-1251-48D9-83FA-BC14817E8647}" type="parTrans" cxnId="{8597F0CE-CFED-467B-BCB6-3CD0CAA7074C}">
      <dgm:prSet/>
      <dgm:spPr/>
      <dgm:t>
        <a:bodyPr/>
        <a:lstStyle/>
        <a:p>
          <a:endParaRPr lang="en-GB"/>
        </a:p>
      </dgm:t>
    </dgm:pt>
    <dgm:pt modelId="{FD3E646D-3EE7-4227-91D5-BD028D937D74}" type="sibTrans" cxnId="{8597F0CE-CFED-467B-BCB6-3CD0CAA7074C}">
      <dgm:prSet/>
      <dgm:spPr/>
      <dgm:t>
        <a:bodyPr/>
        <a:lstStyle/>
        <a:p>
          <a:endParaRPr lang="en-GB"/>
        </a:p>
      </dgm:t>
    </dgm:pt>
    <dgm:pt modelId="{09EC4CBF-25AE-4FAB-AB36-23D5AEBDA754}">
      <dgm:prSet/>
      <dgm:spPr/>
      <dgm:t>
        <a:bodyPr/>
        <a:lstStyle/>
        <a:p>
          <a:r>
            <a:rPr lang="en-GB" dirty="0" err="1"/>
            <a:t>Gaudium</a:t>
          </a:r>
          <a:r>
            <a:rPr lang="en-GB" dirty="0"/>
            <a:t> et </a:t>
          </a:r>
          <a:r>
            <a:rPr lang="en-GB" dirty="0" err="1"/>
            <a:t>Spes</a:t>
          </a:r>
          <a:endParaRPr lang="en-GB" dirty="0"/>
        </a:p>
      </dgm:t>
    </dgm:pt>
    <dgm:pt modelId="{990032E6-4AED-4802-97BA-3E71D05C7346}" type="parTrans" cxnId="{209DDE0F-6BC0-4444-B181-B79A6490FB6F}">
      <dgm:prSet/>
      <dgm:spPr/>
      <dgm:t>
        <a:bodyPr/>
        <a:lstStyle/>
        <a:p>
          <a:endParaRPr lang="en-GB"/>
        </a:p>
      </dgm:t>
    </dgm:pt>
    <dgm:pt modelId="{506DAD55-F225-4C13-B475-A005448C9F0B}" type="sibTrans" cxnId="{209DDE0F-6BC0-4444-B181-B79A6490FB6F}">
      <dgm:prSet/>
      <dgm:spPr/>
      <dgm:t>
        <a:bodyPr/>
        <a:lstStyle/>
        <a:p>
          <a:endParaRPr lang="en-GB"/>
        </a:p>
      </dgm:t>
    </dgm:pt>
    <dgm:pt modelId="{E7B842CB-A737-4478-90AE-8664CEF45B5B}">
      <dgm:prSet/>
      <dgm:spPr/>
      <dgm:t>
        <a:bodyPr/>
        <a:lstStyle/>
        <a:p>
          <a:r>
            <a:rPr lang="en-GB" dirty="0"/>
            <a:t>Matthew 25</a:t>
          </a:r>
        </a:p>
      </dgm:t>
    </dgm:pt>
    <dgm:pt modelId="{11D07353-3F6A-41B8-9315-3CEA0EE538FC}" type="parTrans" cxnId="{95EB4728-4A7D-490B-91D5-1611EF5AD23F}">
      <dgm:prSet/>
      <dgm:spPr/>
    </dgm:pt>
    <dgm:pt modelId="{1CF0F4D1-2931-4A7A-8977-E879E22EC861}" type="sibTrans" cxnId="{95EB4728-4A7D-490B-91D5-1611EF5AD23F}">
      <dgm:prSet/>
      <dgm:spPr/>
    </dgm:pt>
    <dgm:pt modelId="{5B840232-EF56-4A33-81D0-972F8D6A23EB}">
      <dgm:prSet/>
      <dgm:spPr/>
      <dgm:t>
        <a:bodyPr/>
        <a:lstStyle/>
        <a:p>
          <a:r>
            <a:rPr lang="en-GB" dirty="0"/>
            <a:t>‘opium of the people’</a:t>
          </a:r>
        </a:p>
      </dgm:t>
    </dgm:pt>
    <dgm:pt modelId="{ED572A9E-1A07-4BDA-9467-399EC63AE506}" type="parTrans" cxnId="{C881310E-FDA9-43A2-A6BB-122BA6C45B99}">
      <dgm:prSet/>
      <dgm:spPr/>
    </dgm:pt>
    <dgm:pt modelId="{85C6EE4D-8E3F-4207-AE99-8D261DDCA998}" type="sibTrans" cxnId="{C881310E-FDA9-43A2-A6BB-122BA6C45B99}">
      <dgm:prSet/>
      <dgm:spPr/>
    </dgm:pt>
    <dgm:pt modelId="{9387FF36-E200-45C0-BAAF-D05D44BCA6F1}">
      <dgm:prSet/>
      <dgm:spPr/>
      <dgm:t>
        <a:bodyPr/>
        <a:lstStyle/>
        <a:p>
          <a:r>
            <a:rPr lang="en-GB" dirty="0"/>
            <a:t>Amos</a:t>
          </a:r>
        </a:p>
      </dgm:t>
    </dgm:pt>
    <dgm:pt modelId="{F3F92D29-7310-4239-BE27-1BA4AB7BF829}" type="parTrans" cxnId="{5631D87F-B7F7-4F04-9405-6C1E22D77D9C}">
      <dgm:prSet/>
      <dgm:spPr/>
    </dgm:pt>
    <dgm:pt modelId="{7C7F985F-16DB-4EAF-9EEF-DB6CD9A982EC}" type="sibTrans" cxnId="{5631D87F-B7F7-4F04-9405-6C1E22D77D9C}">
      <dgm:prSet/>
      <dgm:spPr/>
    </dgm:pt>
    <dgm:pt modelId="{3AA09053-45A8-4393-9486-58E737B63567}">
      <dgm:prSet/>
      <dgm:spPr/>
      <dgm:t>
        <a:bodyPr/>
        <a:lstStyle/>
        <a:p>
          <a:r>
            <a:rPr lang="en-GB" dirty="0"/>
            <a:t>Telos of history</a:t>
          </a:r>
        </a:p>
      </dgm:t>
    </dgm:pt>
    <dgm:pt modelId="{175BF35F-7BB7-401A-885D-BFD5C71CE937}" type="parTrans" cxnId="{1CD77C9C-0772-4494-872F-BA72707BB985}">
      <dgm:prSet/>
      <dgm:spPr/>
    </dgm:pt>
    <dgm:pt modelId="{E2743B3E-F5E5-4A95-9E88-CB3825263F10}" type="sibTrans" cxnId="{1CD77C9C-0772-4494-872F-BA72707BB985}">
      <dgm:prSet/>
      <dgm:spPr/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718A306E-AC56-4913-9892-FF94034438C8}" type="pres">
      <dgm:prSet presAssocID="{831A7671-2A16-4544-A7A3-2605BEE34DEA}" presName="node" presStyleLbl="node1" presStyleIdx="0" presStyleCnt="20">
        <dgm:presLayoutVars>
          <dgm:bulletEnabled val="1"/>
        </dgm:presLayoutVars>
      </dgm:prSet>
      <dgm:spPr/>
    </dgm:pt>
    <dgm:pt modelId="{E01ABE29-13CA-4D00-B8EA-F93230352D56}" type="pres">
      <dgm:prSet presAssocID="{CB342775-74F7-4DA9-AFCB-96A013D4867E}" presName="sibTrans" presStyleCnt="0"/>
      <dgm:spPr/>
    </dgm:pt>
    <dgm:pt modelId="{B19C275D-E657-4096-9F87-249541BD66F0}" type="pres">
      <dgm:prSet presAssocID="{AB57573C-98A7-4B61-BD5C-B2E574549200}" presName="node" presStyleLbl="node1" presStyleIdx="1" presStyleCnt="20">
        <dgm:presLayoutVars>
          <dgm:bulletEnabled val="1"/>
        </dgm:presLayoutVars>
      </dgm:prSet>
      <dgm:spPr/>
    </dgm:pt>
    <dgm:pt modelId="{FC89F323-4265-4F62-A9B2-D7393651BCBC}" type="pres">
      <dgm:prSet presAssocID="{996D16AA-1724-4154-A525-64AD00A38774}" presName="sibTrans" presStyleCnt="0"/>
      <dgm:spPr/>
    </dgm:pt>
    <dgm:pt modelId="{D0FA1352-5D11-406A-9153-A0EE823BF6E0}" type="pres">
      <dgm:prSet presAssocID="{A712F906-72C1-4B6E-B67E-3B7BB85A1697}" presName="node" presStyleLbl="node1" presStyleIdx="2" presStyleCnt="20">
        <dgm:presLayoutVars>
          <dgm:bulletEnabled val="1"/>
        </dgm:presLayoutVars>
      </dgm:prSet>
      <dgm:spPr/>
    </dgm:pt>
    <dgm:pt modelId="{51999D02-B507-40AD-94CB-78F838C1CE30}" type="pres">
      <dgm:prSet presAssocID="{0CA72B50-1AB3-4635-A945-D11F9A80E984}" presName="sibTrans" presStyleCnt="0"/>
      <dgm:spPr/>
    </dgm:pt>
    <dgm:pt modelId="{F4051F4B-B94A-4F7B-80B1-D3EB34592F36}" type="pres">
      <dgm:prSet presAssocID="{6518CBFC-A028-4C65-A102-D7D67E664D8B}" presName="node" presStyleLbl="node1" presStyleIdx="3" presStyleCnt="20">
        <dgm:presLayoutVars>
          <dgm:bulletEnabled val="1"/>
        </dgm:presLayoutVars>
      </dgm:prSet>
      <dgm:spPr/>
    </dgm:pt>
    <dgm:pt modelId="{FDFB874B-DB76-487B-AFD5-D1FE6CD7D8A3}" type="pres">
      <dgm:prSet presAssocID="{E0944068-92FD-44D3-A550-F74A37000EF4}" presName="sibTrans" presStyleCnt="0"/>
      <dgm:spPr/>
    </dgm:pt>
    <dgm:pt modelId="{23514083-6C3C-469D-B1AF-5EFB45248039}" type="pres">
      <dgm:prSet presAssocID="{1895CBE5-CFE5-4D64-890D-D41B0650B7E8}" presName="node" presStyleLbl="node1" presStyleIdx="4" presStyleCnt="20">
        <dgm:presLayoutVars>
          <dgm:bulletEnabled val="1"/>
        </dgm:presLayoutVars>
      </dgm:prSet>
      <dgm:spPr/>
    </dgm:pt>
    <dgm:pt modelId="{E0FA6A9B-5453-40BA-9A06-25BB5EB4786B}" type="pres">
      <dgm:prSet presAssocID="{C4B3D4E9-04AE-4997-8AAB-0712EB493F0B}" presName="sibTrans" presStyleCnt="0"/>
      <dgm:spPr/>
    </dgm:pt>
    <dgm:pt modelId="{6DAC0058-9219-4031-90A9-9BC8BC5C9167}" type="pres">
      <dgm:prSet presAssocID="{9E6292B7-650A-461B-997F-A6B770C71DFA}" presName="node" presStyleLbl="node1" presStyleIdx="5" presStyleCnt="20">
        <dgm:presLayoutVars>
          <dgm:bulletEnabled val="1"/>
        </dgm:presLayoutVars>
      </dgm:prSet>
      <dgm:spPr/>
    </dgm:pt>
    <dgm:pt modelId="{E3D5E3E0-CDDD-416C-BCF5-A645F1C642E3}" type="pres">
      <dgm:prSet presAssocID="{30A521ED-D3A9-480C-B468-25D88DEA9850}" presName="sibTrans" presStyleCnt="0"/>
      <dgm:spPr/>
    </dgm:pt>
    <dgm:pt modelId="{EC80946A-1F56-41C4-8C5C-0651D8863037}" type="pres">
      <dgm:prSet presAssocID="{041E96B1-C641-4EFE-BEBD-7D5AAF13EADE}" presName="node" presStyleLbl="node1" presStyleIdx="6" presStyleCnt="20">
        <dgm:presLayoutVars>
          <dgm:bulletEnabled val="1"/>
        </dgm:presLayoutVars>
      </dgm:prSet>
      <dgm:spPr/>
    </dgm:pt>
    <dgm:pt modelId="{5E365C91-53E9-4125-8453-D055C0F8A21D}" type="pres">
      <dgm:prSet presAssocID="{58DCEB64-401E-4572-84BD-B2A26FEAADAC}" presName="sibTrans" presStyleCnt="0"/>
      <dgm:spPr/>
    </dgm:pt>
    <dgm:pt modelId="{233A45F4-1729-49B1-9F4B-4710BAB6EF64}" type="pres">
      <dgm:prSet presAssocID="{2F3BDA44-5C87-419E-81FB-2FF19F407CD5}" presName="node" presStyleLbl="node1" presStyleIdx="7" presStyleCnt="20">
        <dgm:presLayoutVars>
          <dgm:bulletEnabled val="1"/>
        </dgm:presLayoutVars>
      </dgm:prSet>
      <dgm:spPr/>
    </dgm:pt>
    <dgm:pt modelId="{9A587D60-5CCC-44FF-A39D-A8D050B8AB9B}" type="pres">
      <dgm:prSet presAssocID="{F20177AA-DE9E-4E1E-9013-445B5A469FFF}" presName="sibTrans" presStyleCnt="0"/>
      <dgm:spPr/>
    </dgm:pt>
    <dgm:pt modelId="{2F8B8344-180A-4AA2-A5D7-53B38DC9E89F}" type="pres">
      <dgm:prSet presAssocID="{40FDE992-969C-40B2-A83D-21F13DF62BB4}" presName="node" presStyleLbl="node1" presStyleIdx="8" presStyleCnt="20">
        <dgm:presLayoutVars>
          <dgm:bulletEnabled val="1"/>
        </dgm:presLayoutVars>
      </dgm:prSet>
      <dgm:spPr/>
    </dgm:pt>
    <dgm:pt modelId="{29E360E8-0F3E-41B9-B952-9C274DEB02BE}" type="pres">
      <dgm:prSet presAssocID="{39384C3F-A792-4AEF-8065-DECAB32D9F02}" presName="sibTrans" presStyleCnt="0"/>
      <dgm:spPr/>
    </dgm:pt>
    <dgm:pt modelId="{8C7BD993-B225-4CCB-815F-D114FEB0F89F}" type="pres">
      <dgm:prSet presAssocID="{C5D1DFE6-10D8-4DD9-BCA8-5829773460AC}" presName="node" presStyleLbl="node1" presStyleIdx="9" presStyleCnt="20">
        <dgm:presLayoutVars>
          <dgm:bulletEnabled val="1"/>
        </dgm:presLayoutVars>
      </dgm:prSet>
      <dgm:spPr/>
    </dgm:pt>
    <dgm:pt modelId="{C2682E0C-6935-4D7C-B8DD-313AF04A8F04}" type="pres">
      <dgm:prSet presAssocID="{A7AC6425-3269-42F1-96D9-30EC77C0C154}" presName="sibTrans" presStyleCnt="0"/>
      <dgm:spPr/>
    </dgm:pt>
    <dgm:pt modelId="{F8AB4FC5-CFD3-4180-B04F-60DF576052B1}" type="pres">
      <dgm:prSet presAssocID="{D388B4EF-FACD-4FE0-B371-E9FDB857A801}" presName="node" presStyleLbl="node1" presStyleIdx="10" presStyleCnt="20">
        <dgm:presLayoutVars>
          <dgm:bulletEnabled val="1"/>
        </dgm:presLayoutVars>
      </dgm:prSet>
      <dgm:spPr/>
    </dgm:pt>
    <dgm:pt modelId="{D19BBBB9-32A7-4444-9F4D-DF786A56A842}" type="pres">
      <dgm:prSet presAssocID="{4456D36C-899E-404D-8665-397F95888087}" presName="sibTrans" presStyleCnt="0"/>
      <dgm:spPr/>
    </dgm:pt>
    <dgm:pt modelId="{E6AD1FF5-2481-4F5B-807F-BEEC4E4D764D}" type="pres">
      <dgm:prSet presAssocID="{795E65FC-A57F-45F7-BA45-5223F96C254E}" presName="node" presStyleLbl="node1" presStyleIdx="11" presStyleCnt="20">
        <dgm:presLayoutVars>
          <dgm:bulletEnabled val="1"/>
        </dgm:presLayoutVars>
      </dgm:prSet>
      <dgm:spPr/>
    </dgm:pt>
    <dgm:pt modelId="{4F3EF349-65E5-47DD-8A91-494D796A51DE}" type="pres">
      <dgm:prSet presAssocID="{359245A5-57F4-49F1-9A9E-9D8B74898DAD}" presName="sibTrans" presStyleCnt="0"/>
      <dgm:spPr/>
    </dgm:pt>
    <dgm:pt modelId="{0DDDEF4A-1276-4957-88F8-B3AA0F532F35}" type="pres">
      <dgm:prSet presAssocID="{D7FE1444-BC21-46DB-8172-8F7FC6E789BC}" presName="node" presStyleLbl="node1" presStyleIdx="12" presStyleCnt="20">
        <dgm:presLayoutVars>
          <dgm:bulletEnabled val="1"/>
        </dgm:presLayoutVars>
      </dgm:prSet>
      <dgm:spPr/>
    </dgm:pt>
    <dgm:pt modelId="{5B7CD2FF-5C87-4B5E-AA3C-D5CDEACE88F3}" type="pres">
      <dgm:prSet presAssocID="{9952961E-23C5-40D5-961D-99FA5211B4CB}" presName="sibTrans" presStyleCnt="0"/>
      <dgm:spPr/>
    </dgm:pt>
    <dgm:pt modelId="{187702F6-3C21-4704-AC65-037B1D14507C}" type="pres">
      <dgm:prSet presAssocID="{E0F5F83A-7D16-4EB7-90F1-D82FF15C08F9}" presName="node" presStyleLbl="node1" presStyleIdx="13" presStyleCnt="20">
        <dgm:presLayoutVars>
          <dgm:bulletEnabled val="1"/>
        </dgm:presLayoutVars>
      </dgm:prSet>
      <dgm:spPr/>
    </dgm:pt>
    <dgm:pt modelId="{FD8A3699-F31B-4B85-90A0-A3AB2AD2E961}" type="pres">
      <dgm:prSet presAssocID="{575E7859-87CC-4A02-AF6B-206206EE9E20}" presName="sibTrans" presStyleCnt="0"/>
      <dgm:spPr/>
    </dgm:pt>
    <dgm:pt modelId="{1981452F-DCC2-4022-AF1B-2471CE8392A1}" type="pres">
      <dgm:prSet presAssocID="{9FAE64E8-691D-4398-A158-0FCF3AA1C48F}" presName="node" presStyleLbl="node1" presStyleIdx="14" presStyleCnt="20">
        <dgm:presLayoutVars>
          <dgm:bulletEnabled val="1"/>
        </dgm:presLayoutVars>
      </dgm:prSet>
      <dgm:spPr/>
    </dgm:pt>
    <dgm:pt modelId="{F75E5C9C-196B-4378-857B-2839FFBA6EC8}" type="pres">
      <dgm:prSet presAssocID="{FD3E646D-3EE7-4227-91D5-BD028D937D74}" presName="sibTrans" presStyleCnt="0"/>
      <dgm:spPr/>
    </dgm:pt>
    <dgm:pt modelId="{7108CA85-0CA6-4584-B4A5-85D01E168CBA}" type="pres">
      <dgm:prSet presAssocID="{09EC4CBF-25AE-4FAB-AB36-23D5AEBDA754}" presName="node" presStyleLbl="node1" presStyleIdx="15" presStyleCnt="20">
        <dgm:presLayoutVars>
          <dgm:bulletEnabled val="1"/>
        </dgm:presLayoutVars>
      </dgm:prSet>
      <dgm:spPr/>
    </dgm:pt>
    <dgm:pt modelId="{5925B043-A826-45C8-A844-A219F5D13DDE}" type="pres">
      <dgm:prSet presAssocID="{506DAD55-F225-4C13-B475-A005448C9F0B}" presName="sibTrans" presStyleCnt="0"/>
      <dgm:spPr/>
    </dgm:pt>
    <dgm:pt modelId="{0A2723E0-11D6-469D-A622-035833191DC3}" type="pres">
      <dgm:prSet presAssocID="{E7B842CB-A737-4478-90AE-8664CEF45B5B}" presName="node" presStyleLbl="node1" presStyleIdx="16" presStyleCnt="20">
        <dgm:presLayoutVars>
          <dgm:bulletEnabled val="1"/>
        </dgm:presLayoutVars>
      </dgm:prSet>
      <dgm:spPr/>
    </dgm:pt>
    <dgm:pt modelId="{BF48EFFE-D512-4602-AE51-AF91070CD57E}" type="pres">
      <dgm:prSet presAssocID="{1CF0F4D1-2931-4A7A-8977-E879E22EC861}" presName="sibTrans" presStyleCnt="0"/>
      <dgm:spPr/>
    </dgm:pt>
    <dgm:pt modelId="{3132BA69-7260-4E8E-B1FD-604440BE883B}" type="pres">
      <dgm:prSet presAssocID="{5B840232-EF56-4A33-81D0-972F8D6A23EB}" presName="node" presStyleLbl="node1" presStyleIdx="17" presStyleCnt="20">
        <dgm:presLayoutVars>
          <dgm:bulletEnabled val="1"/>
        </dgm:presLayoutVars>
      </dgm:prSet>
      <dgm:spPr/>
    </dgm:pt>
    <dgm:pt modelId="{74D7634A-36AE-46EC-B11A-8C11A9830069}" type="pres">
      <dgm:prSet presAssocID="{85C6EE4D-8E3F-4207-AE99-8D261DDCA998}" presName="sibTrans" presStyleCnt="0"/>
      <dgm:spPr/>
    </dgm:pt>
    <dgm:pt modelId="{94CAC7B7-5B99-40E4-8C47-69012CE18EC8}" type="pres">
      <dgm:prSet presAssocID="{9387FF36-E200-45C0-BAAF-D05D44BCA6F1}" presName="node" presStyleLbl="node1" presStyleIdx="18" presStyleCnt="20">
        <dgm:presLayoutVars>
          <dgm:bulletEnabled val="1"/>
        </dgm:presLayoutVars>
      </dgm:prSet>
      <dgm:spPr/>
    </dgm:pt>
    <dgm:pt modelId="{356D9BD0-5196-4123-BAAD-CCEDAD98217C}" type="pres">
      <dgm:prSet presAssocID="{7C7F985F-16DB-4EAF-9EEF-DB6CD9A982EC}" presName="sibTrans" presStyleCnt="0"/>
      <dgm:spPr/>
    </dgm:pt>
    <dgm:pt modelId="{B9076FE8-7C50-4DD2-951E-3EF624E91908}" type="pres">
      <dgm:prSet presAssocID="{3AA09053-45A8-4393-9486-58E737B63567}" presName="node" presStyleLbl="node1" presStyleIdx="19" presStyleCnt="20">
        <dgm:presLayoutVars>
          <dgm:bulletEnabled val="1"/>
        </dgm:presLayoutVars>
      </dgm:prSet>
      <dgm:spPr/>
    </dgm:pt>
  </dgm:ptLst>
  <dgm:cxnLst>
    <dgm:cxn modelId="{13FE7200-2187-47DF-9119-7E4FE09DE472}" type="presOf" srcId="{3AA09053-45A8-4393-9486-58E737B63567}" destId="{B9076FE8-7C50-4DD2-951E-3EF624E91908}" srcOrd="0" destOrd="0" presId="urn:microsoft.com/office/officeart/2005/8/layout/default"/>
    <dgm:cxn modelId="{57F6D803-4B58-4D5E-82A0-A7514A007900}" type="presOf" srcId="{6518CBFC-A028-4C65-A102-D7D67E664D8B}" destId="{F4051F4B-B94A-4F7B-80B1-D3EB34592F36}" srcOrd="0" destOrd="0" presId="urn:microsoft.com/office/officeart/2005/8/layout/default"/>
    <dgm:cxn modelId="{973D6506-259A-4851-9EA9-78E2897DA06B}" srcId="{C123B2FF-67C8-44F5-B86F-0D8925FE68BB}" destId="{041E96B1-C641-4EFE-BEBD-7D5AAF13EADE}" srcOrd="6" destOrd="0" parTransId="{6415DC1A-B4A2-471F-AE43-356B6F1BB5A9}" sibTransId="{58DCEB64-401E-4572-84BD-B2A26FEAADAC}"/>
    <dgm:cxn modelId="{FB97F90A-5D8F-44E9-87A2-19527B9ED83C}" type="presOf" srcId="{A712F906-72C1-4B6E-B67E-3B7BB85A1697}" destId="{D0FA1352-5D11-406A-9153-A0EE823BF6E0}" srcOrd="0" destOrd="0" presId="urn:microsoft.com/office/officeart/2005/8/layout/default"/>
    <dgm:cxn modelId="{C881310E-FDA9-43A2-A6BB-122BA6C45B99}" srcId="{C123B2FF-67C8-44F5-B86F-0D8925FE68BB}" destId="{5B840232-EF56-4A33-81D0-972F8D6A23EB}" srcOrd="17" destOrd="0" parTransId="{ED572A9E-1A07-4BDA-9467-399EC63AE506}" sibTransId="{85C6EE4D-8E3F-4207-AE99-8D261DDCA998}"/>
    <dgm:cxn modelId="{209DDE0F-6BC0-4444-B181-B79A6490FB6F}" srcId="{C123B2FF-67C8-44F5-B86F-0D8925FE68BB}" destId="{09EC4CBF-25AE-4FAB-AB36-23D5AEBDA754}" srcOrd="15" destOrd="0" parTransId="{990032E6-4AED-4802-97BA-3E71D05C7346}" sibTransId="{506DAD55-F225-4C13-B475-A005448C9F0B}"/>
    <dgm:cxn modelId="{5EEA9211-8183-4D6B-8495-4021454AA591}" srcId="{C123B2FF-67C8-44F5-B86F-0D8925FE68BB}" destId="{831A7671-2A16-4544-A7A3-2605BEE34DEA}" srcOrd="0" destOrd="0" parTransId="{855ED402-FE60-4B10-B2B7-1EE16F8FCE1E}" sibTransId="{CB342775-74F7-4DA9-AFCB-96A013D4867E}"/>
    <dgm:cxn modelId="{4CBA4612-FD98-47EF-83D6-FD266977EB1F}" type="presOf" srcId="{E7B842CB-A737-4478-90AE-8664CEF45B5B}" destId="{0A2723E0-11D6-469D-A622-035833191DC3}" srcOrd="0" destOrd="0" presId="urn:microsoft.com/office/officeart/2005/8/layout/default"/>
    <dgm:cxn modelId="{95EB4728-4A7D-490B-91D5-1611EF5AD23F}" srcId="{C123B2FF-67C8-44F5-B86F-0D8925FE68BB}" destId="{E7B842CB-A737-4478-90AE-8664CEF45B5B}" srcOrd="16" destOrd="0" parTransId="{11D07353-3F6A-41B8-9315-3CEA0EE538FC}" sibTransId="{1CF0F4D1-2931-4A7A-8977-E879E22EC861}"/>
    <dgm:cxn modelId="{6208E92C-F71B-449E-9505-2C8A0D72A65C}" type="presOf" srcId="{09EC4CBF-25AE-4FAB-AB36-23D5AEBDA754}" destId="{7108CA85-0CA6-4584-B4A5-85D01E168CBA}" srcOrd="0" destOrd="0" presId="urn:microsoft.com/office/officeart/2005/8/layout/default"/>
    <dgm:cxn modelId="{FD36A82E-6D2B-4D0C-B2C4-02A96D03EBBD}" type="presOf" srcId="{5B840232-EF56-4A33-81D0-972F8D6A23EB}" destId="{3132BA69-7260-4E8E-B1FD-604440BE883B}" srcOrd="0" destOrd="0" presId="urn:microsoft.com/office/officeart/2005/8/layout/default"/>
    <dgm:cxn modelId="{9F345841-1256-4B75-901F-6F28C826A570}" srcId="{C123B2FF-67C8-44F5-B86F-0D8925FE68BB}" destId="{6518CBFC-A028-4C65-A102-D7D67E664D8B}" srcOrd="3" destOrd="0" parTransId="{13524905-B55B-484D-81DF-A22701A031B5}" sibTransId="{E0944068-92FD-44D3-A550-F74A37000EF4}"/>
    <dgm:cxn modelId="{2B466568-DD89-43CA-B930-09A6E51E49B1}" type="presOf" srcId="{795E65FC-A57F-45F7-BA45-5223F96C254E}" destId="{E6AD1FF5-2481-4F5B-807F-BEEC4E4D764D}" srcOrd="0" destOrd="0" presId="urn:microsoft.com/office/officeart/2005/8/layout/default"/>
    <dgm:cxn modelId="{E2451C6F-39D3-4365-98EB-FA2C37D28D68}" srcId="{C123B2FF-67C8-44F5-B86F-0D8925FE68BB}" destId="{40FDE992-969C-40B2-A83D-21F13DF62BB4}" srcOrd="8" destOrd="0" parTransId="{C8C868F1-BD52-4421-8D33-27DF8018DF10}" sibTransId="{39384C3F-A792-4AEF-8065-DECAB32D9F02}"/>
    <dgm:cxn modelId="{1DFC7A4F-A439-4C63-AEE3-46B25AA4C78C}" srcId="{C123B2FF-67C8-44F5-B86F-0D8925FE68BB}" destId="{D388B4EF-FACD-4FE0-B371-E9FDB857A801}" srcOrd="10" destOrd="0" parTransId="{09E53BAE-0828-43B1-A771-3B43B5FCFC6D}" sibTransId="{4456D36C-899E-404D-8665-397F95888087}"/>
    <dgm:cxn modelId="{C3548C72-0DF4-4750-8EE6-8C7492D31A98}" srcId="{C123B2FF-67C8-44F5-B86F-0D8925FE68BB}" destId="{795E65FC-A57F-45F7-BA45-5223F96C254E}" srcOrd="11" destOrd="0" parTransId="{61F1BB71-BD94-476D-8B3A-FFA6F2CAF99D}" sibTransId="{359245A5-57F4-49F1-9A9E-9D8B74898DAD}"/>
    <dgm:cxn modelId="{EF156F54-253C-4774-B859-135DFD6B32E4}" srcId="{C123B2FF-67C8-44F5-B86F-0D8925FE68BB}" destId="{D7FE1444-BC21-46DB-8172-8F7FC6E789BC}" srcOrd="12" destOrd="0" parTransId="{46B8F802-4C0B-44FA-87FB-8C708A845269}" sibTransId="{9952961E-23C5-40D5-961D-99FA5211B4CB}"/>
    <dgm:cxn modelId="{D83DC677-C959-491D-B2A2-931FB1070518}" srcId="{C123B2FF-67C8-44F5-B86F-0D8925FE68BB}" destId="{AB57573C-98A7-4B61-BD5C-B2E574549200}" srcOrd="1" destOrd="0" parTransId="{A7105B47-A625-4517-8BC5-30D2D9C88147}" sibTransId="{996D16AA-1724-4154-A525-64AD00A38774}"/>
    <dgm:cxn modelId="{18F3F059-932C-4820-9450-3A03C9B09982}" type="presOf" srcId="{041E96B1-C641-4EFE-BEBD-7D5AAF13EADE}" destId="{EC80946A-1F56-41C4-8C5C-0651D8863037}" srcOrd="0" destOrd="0" presId="urn:microsoft.com/office/officeart/2005/8/layout/default"/>
    <dgm:cxn modelId="{891B277A-E006-48EC-85E6-A025B523F854}" srcId="{C123B2FF-67C8-44F5-B86F-0D8925FE68BB}" destId="{2F3BDA44-5C87-419E-81FB-2FF19F407CD5}" srcOrd="7" destOrd="0" parTransId="{9CC85300-F751-42AD-945F-0D891A1ED3E5}" sibTransId="{F20177AA-DE9E-4E1E-9013-445B5A469FFF}"/>
    <dgm:cxn modelId="{BA708C7A-C24F-46D4-AD06-1EE143CE52F7}" type="presOf" srcId="{D388B4EF-FACD-4FE0-B371-E9FDB857A801}" destId="{F8AB4FC5-CFD3-4180-B04F-60DF576052B1}" srcOrd="0" destOrd="0" presId="urn:microsoft.com/office/officeart/2005/8/layout/default"/>
    <dgm:cxn modelId="{5A44207F-6F34-4C18-8383-F75B6DBAC16B}" type="presOf" srcId="{9E6292B7-650A-461B-997F-A6B770C71DFA}" destId="{6DAC0058-9219-4031-90A9-9BC8BC5C9167}" srcOrd="0" destOrd="0" presId="urn:microsoft.com/office/officeart/2005/8/layout/default"/>
    <dgm:cxn modelId="{5631D87F-B7F7-4F04-9405-6C1E22D77D9C}" srcId="{C123B2FF-67C8-44F5-B86F-0D8925FE68BB}" destId="{9387FF36-E200-45C0-BAAF-D05D44BCA6F1}" srcOrd="18" destOrd="0" parTransId="{F3F92D29-7310-4239-BE27-1BA4AB7BF829}" sibTransId="{7C7F985F-16DB-4EAF-9EEF-DB6CD9A982EC}"/>
    <dgm:cxn modelId="{8082A083-FB1F-4C70-884F-553C6B4BC7E3}" type="presOf" srcId="{40FDE992-969C-40B2-A83D-21F13DF62BB4}" destId="{2F8B8344-180A-4AA2-A5D7-53B38DC9E89F}" srcOrd="0" destOrd="0" presId="urn:microsoft.com/office/officeart/2005/8/layout/default"/>
    <dgm:cxn modelId="{10796E87-E548-4B89-B54F-48F1237D773E}" srcId="{C123B2FF-67C8-44F5-B86F-0D8925FE68BB}" destId="{C5D1DFE6-10D8-4DD9-BCA8-5829773460AC}" srcOrd="9" destOrd="0" parTransId="{C61A3484-BB12-444A-BA08-A39EE9EEE842}" sibTransId="{A7AC6425-3269-42F1-96D9-30EC77C0C154}"/>
    <dgm:cxn modelId="{5AC6838E-63B4-4A3F-8199-474836E5B10C}" type="presOf" srcId="{1895CBE5-CFE5-4D64-890D-D41B0650B7E8}" destId="{23514083-6C3C-469D-B1AF-5EFB45248039}" srcOrd="0" destOrd="0" presId="urn:microsoft.com/office/officeart/2005/8/layout/default"/>
    <dgm:cxn modelId="{6659F58E-FA37-4EA2-ABB0-63EE79A070C1}" srcId="{C123B2FF-67C8-44F5-B86F-0D8925FE68BB}" destId="{A712F906-72C1-4B6E-B67E-3B7BB85A1697}" srcOrd="2" destOrd="0" parTransId="{181C74E5-0B0B-4AC4-9D4C-7FF2BE04ECFB}" sibTransId="{0CA72B50-1AB3-4635-A945-D11F9A80E984}"/>
    <dgm:cxn modelId="{6AE90890-1A2B-4FC1-9F80-B885B490DE04}" type="presOf" srcId="{9387FF36-E200-45C0-BAAF-D05D44BCA6F1}" destId="{94CAC7B7-5B99-40E4-8C47-69012CE18EC8}" srcOrd="0" destOrd="0" presId="urn:microsoft.com/office/officeart/2005/8/layout/default"/>
    <dgm:cxn modelId="{C758C491-E637-4806-BFF1-5208B15B91B5}" srcId="{C123B2FF-67C8-44F5-B86F-0D8925FE68BB}" destId="{E0F5F83A-7D16-4EB7-90F1-D82FF15C08F9}" srcOrd="13" destOrd="0" parTransId="{6ECC6AFB-00F3-4C71-8D54-20F74C8AF732}" sibTransId="{575E7859-87CC-4A02-AF6B-206206EE9E20}"/>
    <dgm:cxn modelId="{5EEE3692-DFEF-4F34-ABDC-0C5FB5DCFF18}" type="presOf" srcId="{2F3BDA44-5C87-419E-81FB-2FF19F407CD5}" destId="{233A45F4-1729-49B1-9F4B-4710BAB6EF64}" srcOrd="0" destOrd="0" presId="urn:microsoft.com/office/officeart/2005/8/layout/default"/>
    <dgm:cxn modelId="{00201595-8420-42A1-9EE1-3D79CBCF2BFD}" type="presOf" srcId="{831A7671-2A16-4544-A7A3-2605BEE34DEA}" destId="{718A306E-AC56-4913-9892-FF94034438C8}" srcOrd="0" destOrd="0" presId="urn:microsoft.com/office/officeart/2005/8/layout/default"/>
    <dgm:cxn modelId="{8331489C-FA8E-49D0-B9FF-2C69D4D939F5}" type="presOf" srcId="{AB57573C-98A7-4B61-BD5C-B2E574549200}" destId="{B19C275D-E657-4096-9F87-249541BD66F0}" srcOrd="0" destOrd="0" presId="urn:microsoft.com/office/officeart/2005/8/layout/default"/>
    <dgm:cxn modelId="{1CD77C9C-0772-4494-872F-BA72707BB985}" srcId="{C123B2FF-67C8-44F5-B86F-0D8925FE68BB}" destId="{3AA09053-45A8-4393-9486-58E737B63567}" srcOrd="19" destOrd="0" parTransId="{175BF35F-7BB7-401A-885D-BFD5C71CE937}" sibTransId="{E2743B3E-F5E5-4A95-9E88-CB3825263F10}"/>
    <dgm:cxn modelId="{B32FBCA1-AD05-4013-B0AA-5CC84D42AD0C}" type="presOf" srcId="{D7FE1444-BC21-46DB-8172-8F7FC6E789BC}" destId="{0DDDEF4A-1276-4957-88F8-B3AA0F532F35}" srcOrd="0" destOrd="0" presId="urn:microsoft.com/office/officeart/2005/8/layout/default"/>
    <dgm:cxn modelId="{7CAA5DA2-4749-48AF-8EC2-C6B6D1504E1B}" type="presOf" srcId="{9FAE64E8-691D-4398-A158-0FCF3AA1C48F}" destId="{1981452F-DCC2-4022-AF1B-2471CE8392A1}" srcOrd="0" destOrd="0" presId="urn:microsoft.com/office/officeart/2005/8/layout/default"/>
    <dgm:cxn modelId="{AB615EB0-89BD-4BB5-B4B8-6716EB4E1F1A}" srcId="{C123B2FF-67C8-44F5-B86F-0D8925FE68BB}" destId="{9E6292B7-650A-461B-997F-A6B770C71DFA}" srcOrd="5" destOrd="0" parTransId="{E2F74E3B-929C-494F-A5BA-1D07D619FFC2}" sibTransId="{30A521ED-D3A9-480C-B468-25D88DEA9850}"/>
    <dgm:cxn modelId="{8597F0CE-CFED-467B-BCB6-3CD0CAA7074C}" srcId="{C123B2FF-67C8-44F5-B86F-0D8925FE68BB}" destId="{9FAE64E8-691D-4398-A158-0FCF3AA1C48F}" srcOrd="14" destOrd="0" parTransId="{365B4C70-1251-48D9-83FA-BC14817E8647}" sibTransId="{FD3E646D-3EE7-4227-91D5-BD028D937D74}"/>
    <dgm:cxn modelId="{DFEAA3D0-D0BE-4D3D-8E5C-48403E20920C}" type="presOf" srcId="{C5D1DFE6-10D8-4DD9-BCA8-5829773460AC}" destId="{8C7BD993-B225-4CCB-815F-D114FEB0F89F}" srcOrd="0" destOrd="0" presId="urn:microsoft.com/office/officeart/2005/8/layout/default"/>
    <dgm:cxn modelId="{1CE442E5-F844-486E-9380-ADFDB362A173}" srcId="{C123B2FF-67C8-44F5-B86F-0D8925FE68BB}" destId="{1895CBE5-CFE5-4D64-890D-D41B0650B7E8}" srcOrd="4" destOrd="0" parTransId="{319B689C-0451-40A4-873E-ACEA8A879F83}" sibTransId="{C4B3D4E9-04AE-4997-8AAB-0712EB493F0B}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E81BC4FC-E835-4144-AD5A-5DD6CE3DF7E6}" type="presOf" srcId="{E0F5F83A-7D16-4EB7-90F1-D82FF15C08F9}" destId="{187702F6-3C21-4704-AC65-037B1D14507C}" srcOrd="0" destOrd="0" presId="urn:microsoft.com/office/officeart/2005/8/layout/default"/>
    <dgm:cxn modelId="{5B5C19F7-99BE-42D9-9400-DB33AB1ED491}" type="presParOf" srcId="{0088C1F1-C28F-475E-BED5-A22CADB75BB9}" destId="{718A306E-AC56-4913-9892-FF94034438C8}" srcOrd="0" destOrd="0" presId="urn:microsoft.com/office/officeart/2005/8/layout/default"/>
    <dgm:cxn modelId="{D91E17FC-96C8-4FBE-BB58-5FA75E817A9B}" type="presParOf" srcId="{0088C1F1-C28F-475E-BED5-A22CADB75BB9}" destId="{E01ABE29-13CA-4D00-B8EA-F93230352D56}" srcOrd="1" destOrd="0" presId="urn:microsoft.com/office/officeart/2005/8/layout/default"/>
    <dgm:cxn modelId="{C2DB351F-BCFF-44A1-A97E-B52E41D6F0E6}" type="presParOf" srcId="{0088C1F1-C28F-475E-BED5-A22CADB75BB9}" destId="{B19C275D-E657-4096-9F87-249541BD66F0}" srcOrd="2" destOrd="0" presId="urn:microsoft.com/office/officeart/2005/8/layout/default"/>
    <dgm:cxn modelId="{4DAD4E1E-AD92-43B4-B5A3-73943313EF23}" type="presParOf" srcId="{0088C1F1-C28F-475E-BED5-A22CADB75BB9}" destId="{FC89F323-4265-4F62-A9B2-D7393651BCBC}" srcOrd="3" destOrd="0" presId="urn:microsoft.com/office/officeart/2005/8/layout/default"/>
    <dgm:cxn modelId="{D82A4BDA-6CC1-450B-A696-07BF31A447FC}" type="presParOf" srcId="{0088C1F1-C28F-475E-BED5-A22CADB75BB9}" destId="{D0FA1352-5D11-406A-9153-A0EE823BF6E0}" srcOrd="4" destOrd="0" presId="urn:microsoft.com/office/officeart/2005/8/layout/default"/>
    <dgm:cxn modelId="{1AD8D34F-0595-43D7-8780-8F14D0FAF39B}" type="presParOf" srcId="{0088C1F1-C28F-475E-BED5-A22CADB75BB9}" destId="{51999D02-B507-40AD-94CB-78F838C1CE30}" srcOrd="5" destOrd="0" presId="urn:microsoft.com/office/officeart/2005/8/layout/default"/>
    <dgm:cxn modelId="{0A3AE88F-CB5F-4AC4-A886-7B53A223E87C}" type="presParOf" srcId="{0088C1F1-C28F-475E-BED5-A22CADB75BB9}" destId="{F4051F4B-B94A-4F7B-80B1-D3EB34592F36}" srcOrd="6" destOrd="0" presId="urn:microsoft.com/office/officeart/2005/8/layout/default"/>
    <dgm:cxn modelId="{E91DD43F-0DF8-49BA-9BB1-EB8BEEF73768}" type="presParOf" srcId="{0088C1F1-C28F-475E-BED5-A22CADB75BB9}" destId="{FDFB874B-DB76-487B-AFD5-D1FE6CD7D8A3}" srcOrd="7" destOrd="0" presId="urn:microsoft.com/office/officeart/2005/8/layout/default"/>
    <dgm:cxn modelId="{E16B42B8-1A8A-41F0-B429-73830F13EEBD}" type="presParOf" srcId="{0088C1F1-C28F-475E-BED5-A22CADB75BB9}" destId="{23514083-6C3C-469D-B1AF-5EFB45248039}" srcOrd="8" destOrd="0" presId="urn:microsoft.com/office/officeart/2005/8/layout/default"/>
    <dgm:cxn modelId="{B140FC38-A32D-489C-8556-CB53F949D2EE}" type="presParOf" srcId="{0088C1F1-C28F-475E-BED5-A22CADB75BB9}" destId="{E0FA6A9B-5453-40BA-9A06-25BB5EB4786B}" srcOrd="9" destOrd="0" presId="urn:microsoft.com/office/officeart/2005/8/layout/default"/>
    <dgm:cxn modelId="{80D4D3D0-F060-4476-B7D7-8242DCE51ABF}" type="presParOf" srcId="{0088C1F1-C28F-475E-BED5-A22CADB75BB9}" destId="{6DAC0058-9219-4031-90A9-9BC8BC5C9167}" srcOrd="10" destOrd="0" presId="urn:microsoft.com/office/officeart/2005/8/layout/default"/>
    <dgm:cxn modelId="{DF5BA284-F9F4-41E5-899F-7C38FD486505}" type="presParOf" srcId="{0088C1F1-C28F-475E-BED5-A22CADB75BB9}" destId="{E3D5E3E0-CDDD-416C-BCF5-A645F1C642E3}" srcOrd="11" destOrd="0" presId="urn:microsoft.com/office/officeart/2005/8/layout/default"/>
    <dgm:cxn modelId="{F70F8AC9-FB6E-4E18-802B-31619FC2040F}" type="presParOf" srcId="{0088C1F1-C28F-475E-BED5-A22CADB75BB9}" destId="{EC80946A-1F56-41C4-8C5C-0651D8863037}" srcOrd="12" destOrd="0" presId="urn:microsoft.com/office/officeart/2005/8/layout/default"/>
    <dgm:cxn modelId="{FAF9A317-CEFA-4EE9-A4E4-13A2014E8B8A}" type="presParOf" srcId="{0088C1F1-C28F-475E-BED5-A22CADB75BB9}" destId="{5E365C91-53E9-4125-8453-D055C0F8A21D}" srcOrd="13" destOrd="0" presId="urn:microsoft.com/office/officeart/2005/8/layout/default"/>
    <dgm:cxn modelId="{7678DD68-DBED-452F-B2AE-0C63F486C948}" type="presParOf" srcId="{0088C1F1-C28F-475E-BED5-A22CADB75BB9}" destId="{233A45F4-1729-49B1-9F4B-4710BAB6EF64}" srcOrd="14" destOrd="0" presId="urn:microsoft.com/office/officeart/2005/8/layout/default"/>
    <dgm:cxn modelId="{4F4729BF-B3C7-4839-8D9E-2AF217B50BE8}" type="presParOf" srcId="{0088C1F1-C28F-475E-BED5-A22CADB75BB9}" destId="{9A587D60-5CCC-44FF-A39D-A8D050B8AB9B}" srcOrd="15" destOrd="0" presId="urn:microsoft.com/office/officeart/2005/8/layout/default"/>
    <dgm:cxn modelId="{4AE20FEC-13B3-4287-A082-CA682CCE9F55}" type="presParOf" srcId="{0088C1F1-C28F-475E-BED5-A22CADB75BB9}" destId="{2F8B8344-180A-4AA2-A5D7-53B38DC9E89F}" srcOrd="16" destOrd="0" presId="urn:microsoft.com/office/officeart/2005/8/layout/default"/>
    <dgm:cxn modelId="{B9D5ABD6-5502-46F5-BE0C-AB145E8F8837}" type="presParOf" srcId="{0088C1F1-C28F-475E-BED5-A22CADB75BB9}" destId="{29E360E8-0F3E-41B9-B952-9C274DEB02BE}" srcOrd="17" destOrd="0" presId="urn:microsoft.com/office/officeart/2005/8/layout/default"/>
    <dgm:cxn modelId="{CE45AAB6-B76D-48D8-906E-53BA92288FFD}" type="presParOf" srcId="{0088C1F1-C28F-475E-BED5-A22CADB75BB9}" destId="{8C7BD993-B225-4CCB-815F-D114FEB0F89F}" srcOrd="18" destOrd="0" presId="urn:microsoft.com/office/officeart/2005/8/layout/default"/>
    <dgm:cxn modelId="{72FE7DFB-D1B1-462F-8AB2-B64CECD333F9}" type="presParOf" srcId="{0088C1F1-C28F-475E-BED5-A22CADB75BB9}" destId="{C2682E0C-6935-4D7C-B8DD-313AF04A8F04}" srcOrd="19" destOrd="0" presId="urn:microsoft.com/office/officeart/2005/8/layout/default"/>
    <dgm:cxn modelId="{E2DF5BF9-278A-4D8D-9616-07DB520C4F14}" type="presParOf" srcId="{0088C1F1-C28F-475E-BED5-A22CADB75BB9}" destId="{F8AB4FC5-CFD3-4180-B04F-60DF576052B1}" srcOrd="20" destOrd="0" presId="urn:microsoft.com/office/officeart/2005/8/layout/default"/>
    <dgm:cxn modelId="{A1D93776-8DCF-43FA-B958-EA528748AD78}" type="presParOf" srcId="{0088C1F1-C28F-475E-BED5-A22CADB75BB9}" destId="{D19BBBB9-32A7-4444-9F4D-DF786A56A842}" srcOrd="21" destOrd="0" presId="urn:microsoft.com/office/officeart/2005/8/layout/default"/>
    <dgm:cxn modelId="{AB4EFBD0-D4D8-4D93-92CA-3DAA3EE8B1BA}" type="presParOf" srcId="{0088C1F1-C28F-475E-BED5-A22CADB75BB9}" destId="{E6AD1FF5-2481-4F5B-807F-BEEC4E4D764D}" srcOrd="22" destOrd="0" presId="urn:microsoft.com/office/officeart/2005/8/layout/default"/>
    <dgm:cxn modelId="{E1F89D19-CD1A-4091-BF3D-C5576FA20884}" type="presParOf" srcId="{0088C1F1-C28F-475E-BED5-A22CADB75BB9}" destId="{4F3EF349-65E5-47DD-8A91-494D796A51DE}" srcOrd="23" destOrd="0" presId="urn:microsoft.com/office/officeart/2005/8/layout/default"/>
    <dgm:cxn modelId="{46B27EB0-6229-494B-9F6D-BBC28390287B}" type="presParOf" srcId="{0088C1F1-C28F-475E-BED5-A22CADB75BB9}" destId="{0DDDEF4A-1276-4957-88F8-B3AA0F532F35}" srcOrd="24" destOrd="0" presId="urn:microsoft.com/office/officeart/2005/8/layout/default"/>
    <dgm:cxn modelId="{2DD5CC5E-0C02-4006-A1D9-3999C74DA633}" type="presParOf" srcId="{0088C1F1-C28F-475E-BED5-A22CADB75BB9}" destId="{5B7CD2FF-5C87-4B5E-AA3C-D5CDEACE88F3}" srcOrd="25" destOrd="0" presId="urn:microsoft.com/office/officeart/2005/8/layout/default"/>
    <dgm:cxn modelId="{81DD08FE-1548-4154-AAE7-81009887F91A}" type="presParOf" srcId="{0088C1F1-C28F-475E-BED5-A22CADB75BB9}" destId="{187702F6-3C21-4704-AC65-037B1D14507C}" srcOrd="26" destOrd="0" presId="urn:microsoft.com/office/officeart/2005/8/layout/default"/>
    <dgm:cxn modelId="{A24850C0-EBB0-4664-B8D8-1A6033F588F0}" type="presParOf" srcId="{0088C1F1-C28F-475E-BED5-A22CADB75BB9}" destId="{FD8A3699-F31B-4B85-90A0-A3AB2AD2E961}" srcOrd="27" destOrd="0" presId="urn:microsoft.com/office/officeart/2005/8/layout/default"/>
    <dgm:cxn modelId="{C2B9BB1A-7DB9-4AC9-B94D-8BA43B5A9405}" type="presParOf" srcId="{0088C1F1-C28F-475E-BED5-A22CADB75BB9}" destId="{1981452F-DCC2-4022-AF1B-2471CE8392A1}" srcOrd="28" destOrd="0" presId="urn:microsoft.com/office/officeart/2005/8/layout/default"/>
    <dgm:cxn modelId="{C53B2D7C-593F-4123-B33E-14E6B56C4676}" type="presParOf" srcId="{0088C1F1-C28F-475E-BED5-A22CADB75BB9}" destId="{F75E5C9C-196B-4378-857B-2839FFBA6EC8}" srcOrd="29" destOrd="0" presId="urn:microsoft.com/office/officeart/2005/8/layout/default"/>
    <dgm:cxn modelId="{FD83ED3B-0952-4967-AED8-7111BD941840}" type="presParOf" srcId="{0088C1F1-C28F-475E-BED5-A22CADB75BB9}" destId="{7108CA85-0CA6-4584-B4A5-85D01E168CBA}" srcOrd="30" destOrd="0" presId="urn:microsoft.com/office/officeart/2005/8/layout/default"/>
    <dgm:cxn modelId="{8E9355A4-8F88-4B77-831E-F1A5394DA652}" type="presParOf" srcId="{0088C1F1-C28F-475E-BED5-A22CADB75BB9}" destId="{5925B043-A826-45C8-A844-A219F5D13DDE}" srcOrd="31" destOrd="0" presId="urn:microsoft.com/office/officeart/2005/8/layout/default"/>
    <dgm:cxn modelId="{7487A4EC-7D43-4902-8746-42DE61B17F28}" type="presParOf" srcId="{0088C1F1-C28F-475E-BED5-A22CADB75BB9}" destId="{0A2723E0-11D6-469D-A622-035833191DC3}" srcOrd="32" destOrd="0" presId="urn:microsoft.com/office/officeart/2005/8/layout/default"/>
    <dgm:cxn modelId="{0739CA2B-B2DD-4EE8-B9FD-247E3B6C1E78}" type="presParOf" srcId="{0088C1F1-C28F-475E-BED5-A22CADB75BB9}" destId="{BF48EFFE-D512-4602-AE51-AF91070CD57E}" srcOrd="33" destOrd="0" presId="urn:microsoft.com/office/officeart/2005/8/layout/default"/>
    <dgm:cxn modelId="{16B53CAF-3FB0-4B2C-BF68-DBD7C35CC827}" type="presParOf" srcId="{0088C1F1-C28F-475E-BED5-A22CADB75BB9}" destId="{3132BA69-7260-4E8E-B1FD-604440BE883B}" srcOrd="34" destOrd="0" presId="urn:microsoft.com/office/officeart/2005/8/layout/default"/>
    <dgm:cxn modelId="{C273D346-D220-4DDF-8F5C-5C9B0B7F38AB}" type="presParOf" srcId="{0088C1F1-C28F-475E-BED5-A22CADB75BB9}" destId="{74D7634A-36AE-46EC-B11A-8C11A9830069}" srcOrd="35" destOrd="0" presId="urn:microsoft.com/office/officeart/2005/8/layout/default"/>
    <dgm:cxn modelId="{DC0AE801-9C32-4F1F-9DBF-574D198888B9}" type="presParOf" srcId="{0088C1F1-C28F-475E-BED5-A22CADB75BB9}" destId="{94CAC7B7-5B99-40E4-8C47-69012CE18EC8}" srcOrd="36" destOrd="0" presId="urn:microsoft.com/office/officeart/2005/8/layout/default"/>
    <dgm:cxn modelId="{88ADA86D-1AE2-48C7-8DF8-51137EED5187}" type="presParOf" srcId="{0088C1F1-C28F-475E-BED5-A22CADB75BB9}" destId="{356D9BD0-5196-4123-BAAD-CCEDAD98217C}" srcOrd="37" destOrd="0" presId="urn:microsoft.com/office/officeart/2005/8/layout/default"/>
    <dgm:cxn modelId="{2609D3AA-C1CF-4232-B31B-B83BFB61FE83}" type="presParOf" srcId="{0088C1F1-C28F-475E-BED5-A22CADB75BB9}" destId="{B9076FE8-7C50-4DD2-951E-3EF624E91908}" srcOrd="3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BD1C3BF8-11F6-4FCF-BF7C-96ACB38B4803}">
      <dgm:prSet/>
      <dgm:spPr/>
      <dgm:t>
        <a:bodyPr/>
        <a:lstStyle/>
        <a:p>
          <a:r>
            <a:rPr lang="en-GB" dirty="0"/>
            <a:t>Augustine</a:t>
          </a:r>
        </a:p>
      </dgm:t>
    </dgm:pt>
    <dgm:pt modelId="{AA54E1EB-9D8E-4A6D-B3F4-5D504C0D4299}" type="parTrans" cxnId="{BAD343FA-55B5-4998-9A5D-0D94F5FADEFE}">
      <dgm:prSet/>
      <dgm:spPr/>
      <dgm:t>
        <a:bodyPr/>
        <a:lstStyle/>
        <a:p>
          <a:endParaRPr lang="en-GB"/>
        </a:p>
      </dgm:t>
    </dgm:pt>
    <dgm:pt modelId="{8404CEC8-95C5-4AC4-A232-CAEE21A5A795}" type="sibTrans" cxnId="{BAD343FA-55B5-4998-9A5D-0D94F5FADEFE}">
      <dgm:prSet/>
      <dgm:spPr/>
      <dgm:t>
        <a:bodyPr/>
        <a:lstStyle/>
        <a:p>
          <a:endParaRPr lang="en-GB"/>
        </a:p>
      </dgm:t>
    </dgm:pt>
    <dgm:pt modelId="{DFCD4805-EC07-49B7-99AA-AD89E6FFD2E4}">
      <dgm:prSet/>
      <dgm:spPr/>
      <dgm:t>
        <a:bodyPr/>
        <a:lstStyle/>
        <a:p>
          <a:r>
            <a:rPr lang="en-GB" dirty="0"/>
            <a:t>Seminal Presence</a:t>
          </a:r>
        </a:p>
      </dgm:t>
    </dgm:pt>
    <dgm:pt modelId="{C96C9EE5-5259-4398-90D0-39EEA17C1261}" type="parTrans" cxnId="{1C352A88-436D-41B4-914F-D774F687A78A}">
      <dgm:prSet/>
      <dgm:spPr/>
      <dgm:t>
        <a:bodyPr/>
        <a:lstStyle/>
        <a:p>
          <a:endParaRPr lang="en-GB"/>
        </a:p>
      </dgm:t>
    </dgm:pt>
    <dgm:pt modelId="{4C205B52-43AC-412C-A137-E67165662543}" type="sibTrans" cxnId="{1C352A88-436D-41B4-914F-D774F687A78A}">
      <dgm:prSet/>
      <dgm:spPr/>
      <dgm:t>
        <a:bodyPr/>
        <a:lstStyle/>
        <a:p>
          <a:endParaRPr lang="en-GB"/>
        </a:p>
      </dgm:t>
    </dgm:pt>
    <dgm:pt modelId="{DC7FAEE2-A8DE-466A-852B-DBD0ABDF5678}">
      <dgm:prSet/>
      <dgm:spPr/>
      <dgm:t>
        <a:bodyPr/>
        <a:lstStyle/>
        <a:p>
          <a:r>
            <a:rPr lang="en-GB" dirty="0"/>
            <a:t>Hick</a:t>
          </a:r>
        </a:p>
      </dgm:t>
    </dgm:pt>
    <dgm:pt modelId="{65B5ACEF-16F7-4F04-A1DE-FAFDF1002C70}" type="parTrans" cxnId="{9CE062A0-0C99-47E6-A0B6-341E6BA9326F}">
      <dgm:prSet/>
      <dgm:spPr/>
      <dgm:t>
        <a:bodyPr/>
        <a:lstStyle/>
        <a:p>
          <a:endParaRPr lang="en-GB"/>
        </a:p>
      </dgm:t>
    </dgm:pt>
    <dgm:pt modelId="{6698250D-425A-42C6-90F5-9C763834FED6}" type="sibTrans" cxnId="{9CE062A0-0C99-47E6-A0B6-341E6BA9326F}">
      <dgm:prSet/>
      <dgm:spPr/>
      <dgm:t>
        <a:bodyPr/>
        <a:lstStyle/>
        <a:p>
          <a:endParaRPr lang="en-GB"/>
        </a:p>
      </dgm:t>
    </dgm:pt>
    <dgm:pt modelId="{6EA95C0E-60B0-4732-B641-5636194D8D86}">
      <dgm:prSet/>
      <dgm:spPr/>
      <dgm:t>
        <a:bodyPr/>
        <a:lstStyle/>
        <a:p>
          <a:r>
            <a:rPr lang="en-GB" dirty="0"/>
            <a:t>Original Sin</a:t>
          </a:r>
        </a:p>
      </dgm:t>
    </dgm:pt>
    <dgm:pt modelId="{1B3443B0-9525-48F9-920A-A9C7D6F271C9}" type="parTrans" cxnId="{A86AEF6B-5C8A-4ECE-A1CD-D95E6187132B}">
      <dgm:prSet/>
      <dgm:spPr/>
      <dgm:t>
        <a:bodyPr/>
        <a:lstStyle/>
        <a:p>
          <a:endParaRPr lang="en-GB"/>
        </a:p>
      </dgm:t>
    </dgm:pt>
    <dgm:pt modelId="{4A035DDA-148B-4F09-A60D-12AA2C58DDAF}" type="sibTrans" cxnId="{A86AEF6B-5C8A-4ECE-A1CD-D95E6187132B}">
      <dgm:prSet/>
      <dgm:spPr/>
      <dgm:t>
        <a:bodyPr/>
        <a:lstStyle/>
        <a:p>
          <a:endParaRPr lang="en-GB"/>
        </a:p>
      </dgm:t>
    </dgm:pt>
    <dgm:pt modelId="{93E120A7-6A39-4864-9469-9F2B7EE228B5}">
      <dgm:prSet/>
      <dgm:spPr/>
      <dgm:t>
        <a:bodyPr/>
        <a:lstStyle/>
        <a:p>
          <a:r>
            <a:rPr lang="en-GB" dirty="0"/>
            <a:t>Eschatological</a:t>
          </a:r>
        </a:p>
      </dgm:t>
    </dgm:pt>
    <dgm:pt modelId="{64868AF0-1569-4117-B492-B8E71B382E68}" type="parTrans" cxnId="{197BAE01-C01F-4E2A-97CC-BD626330546D}">
      <dgm:prSet/>
      <dgm:spPr/>
      <dgm:t>
        <a:bodyPr/>
        <a:lstStyle/>
        <a:p>
          <a:endParaRPr lang="en-GB"/>
        </a:p>
      </dgm:t>
    </dgm:pt>
    <dgm:pt modelId="{3808975F-FC92-4D18-A049-658B046F9DCD}" type="sibTrans" cxnId="{197BAE01-C01F-4E2A-97CC-BD626330546D}">
      <dgm:prSet/>
      <dgm:spPr/>
      <dgm:t>
        <a:bodyPr/>
        <a:lstStyle/>
        <a:p>
          <a:endParaRPr lang="en-GB"/>
        </a:p>
      </dgm:t>
    </dgm:pt>
    <dgm:pt modelId="{C717EBF9-2450-4B53-A016-8DACD631F1BB}">
      <dgm:prSet/>
      <dgm:spPr/>
      <dgm:t>
        <a:bodyPr/>
        <a:lstStyle/>
        <a:p>
          <a:r>
            <a:rPr lang="en-GB" dirty="0"/>
            <a:t>Image</a:t>
          </a:r>
        </a:p>
      </dgm:t>
    </dgm:pt>
    <dgm:pt modelId="{A6549D4D-5DF6-494B-8FDA-3F22AC8C471E}" type="parTrans" cxnId="{A5D27B37-565C-4303-B6C8-E4296962E1CA}">
      <dgm:prSet/>
      <dgm:spPr/>
      <dgm:t>
        <a:bodyPr/>
        <a:lstStyle/>
        <a:p>
          <a:endParaRPr lang="en-GB"/>
        </a:p>
      </dgm:t>
    </dgm:pt>
    <dgm:pt modelId="{DC6976D7-DE20-4C81-83AE-BE9DE72BE8E6}" type="sibTrans" cxnId="{A5D27B37-565C-4303-B6C8-E4296962E1CA}">
      <dgm:prSet/>
      <dgm:spPr/>
      <dgm:t>
        <a:bodyPr/>
        <a:lstStyle/>
        <a:p>
          <a:endParaRPr lang="en-GB"/>
        </a:p>
      </dgm:t>
    </dgm:pt>
    <dgm:pt modelId="{A735E6A1-F4A4-4D2A-95D2-B0CFF31BC6DA}">
      <dgm:prSet/>
      <dgm:spPr/>
      <dgm:t>
        <a:bodyPr/>
        <a:lstStyle/>
        <a:p>
          <a:r>
            <a:rPr lang="en-GB" dirty="0"/>
            <a:t>Likeness</a:t>
          </a:r>
        </a:p>
      </dgm:t>
    </dgm:pt>
    <dgm:pt modelId="{C15494A9-766F-4DB9-B469-27D6FB8DE32B}" type="parTrans" cxnId="{B4A29316-7939-42FD-8466-533486C5C658}">
      <dgm:prSet/>
      <dgm:spPr/>
      <dgm:t>
        <a:bodyPr/>
        <a:lstStyle/>
        <a:p>
          <a:endParaRPr lang="en-GB"/>
        </a:p>
      </dgm:t>
    </dgm:pt>
    <dgm:pt modelId="{156D6B3F-BA1B-4787-8825-79FBF7205ECB}" type="sibTrans" cxnId="{B4A29316-7939-42FD-8466-533486C5C658}">
      <dgm:prSet/>
      <dgm:spPr/>
      <dgm:t>
        <a:bodyPr/>
        <a:lstStyle/>
        <a:p>
          <a:endParaRPr lang="en-GB"/>
        </a:p>
      </dgm:t>
    </dgm:pt>
    <dgm:pt modelId="{056F35AD-CA57-4BA5-BB95-79AAC6CF8AFC}">
      <dgm:prSet/>
      <dgm:spPr/>
      <dgm:t>
        <a:bodyPr/>
        <a:lstStyle/>
        <a:p>
          <a:r>
            <a:rPr lang="en-GB" dirty="0"/>
            <a:t>Experiential Problem</a:t>
          </a:r>
        </a:p>
      </dgm:t>
    </dgm:pt>
    <dgm:pt modelId="{98AB4B3F-2394-4F7E-88A0-A4CCE2121CF2}" type="parTrans" cxnId="{59F72635-F069-4DCB-820C-306381455B2E}">
      <dgm:prSet/>
      <dgm:spPr/>
      <dgm:t>
        <a:bodyPr/>
        <a:lstStyle/>
        <a:p>
          <a:endParaRPr lang="en-GB"/>
        </a:p>
      </dgm:t>
    </dgm:pt>
    <dgm:pt modelId="{8BC8DA79-472B-48C1-A5A6-DE69CC010879}" type="sibTrans" cxnId="{59F72635-F069-4DCB-820C-306381455B2E}">
      <dgm:prSet/>
      <dgm:spPr/>
      <dgm:t>
        <a:bodyPr/>
        <a:lstStyle/>
        <a:p>
          <a:endParaRPr lang="en-GB"/>
        </a:p>
      </dgm:t>
    </dgm:pt>
    <dgm:pt modelId="{77BB9C6D-A760-4E2D-9136-1F4E36EC41F8}">
      <dgm:prSet/>
      <dgm:spPr/>
      <dgm:t>
        <a:bodyPr/>
        <a:lstStyle/>
        <a:p>
          <a:r>
            <a:rPr lang="en-GB" dirty="0"/>
            <a:t>Logical Problem</a:t>
          </a:r>
        </a:p>
      </dgm:t>
    </dgm:pt>
    <dgm:pt modelId="{16026156-370E-47C4-B9C6-DB7C2AC2E4C0}" type="parTrans" cxnId="{65EA5FFC-44B0-4687-AFC0-0852090D8143}">
      <dgm:prSet/>
      <dgm:spPr/>
      <dgm:t>
        <a:bodyPr/>
        <a:lstStyle/>
        <a:p>
          <a:endParaRPr lang="en-GB"/>
        </a:p>
      </dgm:t>
    </dgm:pt>
    <dgm:pt modelId="{5623017E-4C0C-4C50-8A6F-6A05C0248817}" type="sibTrans" cxnId="{65EA5FFC-44B0-4687-AFC0-0852090D8143}">
      <dgm:prSet/>
      <dgm:spPr/>
      <dgm:t>
        <a:bodyPr/>
        <a:lstStyle/>
        <a:p>
          <a:endParaRPr lang="en-GB"/>
        </a:p>
      </dgm:t>
    </dgm:pt>
    <dgm:pt modelId="{301EF2C0-FF9F-448D-A349-FE5A28EFC85F}">
      <dgm:prSet/>
      <dgm:spPr/>
      <dgm:t>
        <a:bodyPr/>
        <a:lstStyle/>
        <a:p>
          <a:r>
            <a:rPr lang="en-GB" dirty="0"/>
            <a:t>Soul-Making</a:t>
          </a:r>
        </a:p>
      </dgm:t>
    </dgm:pt>
    <dgm:pt modelId="{75449A70-4AFE-421D-BFC8-5BCCF36CC668}" type="parTrans" cxnId="{5CC80EC8-0FD1-41D8-A36F-63D7FEC5E6FD}">
      <dgm:prSet/>
      <dgm:spPr/>
      <dgm:t>
        <a:bodyPr/>
        <a:lstStyle/>
        <a:p>
          <a:endParaRPr lang="en-GB"/>
        </a:p>
      </dgm:t>
    </dgm:pt>
    <dgm:pt modelId="{E9F855AC-CD75-4A36-84D3-401EFD9FEAEF}" type="sibTrans" cxnId="{5CC80EC8-0FD1-41D8-A36F-63D7FEC5E6FD}">
      <dgm:prSet/>
      <dgm:spPr/>
      <dgm:t>
        <a:bodyPr/>
        <a:lstStyle/>
        <a:p>
          <a:endParaRPr lang="en-GB"/>
        </a:p>
      </dgm:t>
    </dgm:pt>
    <dgm:pt modelId="{CFF7BCD2-5C97-4D93-8B97-4C5C3C35E90F}">
      <dgm:prSet/>
      <dgm:spPr/>
      <dgm:t>
        <a:bodyPr/>
        <a:lstStyle/>
        <a:p>
          <a:r>
            <a:rPr lang="en-GB" b="0" i="0" dirty="0"/>
            <a:t>Brothers Karamazov </a:t>
          </a:r>
          <a:endParaRPr lang="en-GB" dirty="0"/>
        </a:p>
      </dgm:t>
    </dgm:pt>
    <dgm:pt modelId="{3B631BBA-B9C4-418D-B9F1-0A173B5D2B90}" type="parTrans" cxnId="{C74DCFBE-631B-4C1F-8671-7A91B8007FB9}">
      <dgm:prSet/>
      <dgm:spPr/>
      <dgm:t>
        <a:bodyPr/>
        <a:lstStyle/>
        <a:p>
          <a:endParaRPr lang="en-GB"/>
        </a:p>
      </dgm:t>
    </dgm:pt>
    <dgm:pt modelId="{D5C67C18-0787-4D3E-ACA7-EF5FD1CF2FB1}" type="sibTrans" cxnId="{C74DCFBE-631B-4C1F-8671-7A91B8007FB9}">
      <dgm:prSet/>
      <dgm:spPr/>
      <dgm:t>
        <a:bodyPr/>
        <a:lstStyle/>
        <a:p>
          <a:endParaRPr lang="en-GB"/>
        </a:p>
      </dgm:t>
    </dgm:pt>
    <dgm:pt modelId="{73C46094-93BC-4FB7-9857-FE0CFFACE899}">
      <dgm:prSet/>
      <dgm:spPr/>
      <dgm:t>
        <a:bodyPr/>
        <a:lstStyle/>
        <a:p>
          <a:r>
            <a:rPr lang="en-GB" dirty="0"/>
            <a:t>Natural Evil</a:t>
          </a:r>
        </a:p>
      </dgm:t>
    </dgm:pt>
    <dgm:pt modelId="{EDB47FA0-918C-4BE5-84FA-57375EF1D785}" type="parTrans" cxnId="{C89C0CB8-A1C0-46E5-8FDC-35461DD2C82E}">
      <dgm:prSet/>
      <dgm:spPr/>
      <dgm:t>
        <a:bodyPr/>
        <a:lstStyle/>
        <a:p>
          <a:endParaRPr lang="en-GB"/>
        </a:p>
      </dgm:t>
    </dgm:pt>
    <dgm:pt modelId="{1FF6AD79-7634-4679-9908-D2244A14FD29}" type="sibTrans" cxnId="{C89C0CB8-A1C0-46E5-8FDC-35461DD2C82E}">
      <dgm:prSet/>
      <dgm:spPr/>
      <dgm:t>
        <a:bodyPr/>
        <a:lstStyle/>
        <a:p>
          <a:endParaRPr lang="en-GB"/>
        </a:p>
      </dgm:t>
    </dgm:pt>
    <dgm:pt modelId="{1395630E-A81A-47AC-BE11-A7029E1A74B4}">
      <dgm:prSet/>
      <dgm:spPr/>
      <dgm:t>
        <a:bodyPr/>
        <a:lstStyle/>
        <a:p>
          <a:r>
            <a:rPr lang="en-GB" dirty="0"/>
            <a:t>Moral Evil</a:t>
          </a:r>
        </a:p>
      </dgm:t>
    </dgm:pt>
    <dgm:pt modelId="{0F7DBF82-F419-421C-8E72-5F20A9F9BD7F}" type="parTrans" cxnId="{43DC4425-964A-4B79-BFF4-DB9BE8ED3809}">
      <dgm:prSet/>
      <dgm:spPr/>
      <dgm:t>
        <a:bodyPr/>
        <a:lstStyle/>
        <a:p>
          <a:endParaRPr lang="en-GB"/>
        </a:p>
      </dgm:t>
    </dgm:pt>
    <dgm:pt modelId="{073BC3CE-4A9C-4395-8F32-C25B808CC506}" type="sibTrans" cxnId="{43DC4425-964A-4B79-BFF4-DB9BE8ED3809}">
      <dgm:prSet/>
      <dgm:spPr/>
      <dgm:t>
        <a:bodyPr/>
        <a:lstStyle/>
        <a:p>
          <a:endParaRPr lang="en-GB"/>
        </a:p>
      </dgm:t>
    </dgm:pt>
    <dgm:pt modelId="{D111C092-152F-4259-8CA6-4D68C2BF8C76}">
      <dgm:prSet/>
      <dgm:spPr/>
      <dgm:t>
        <a:bodyPr/>
        <a:lstStyle/>
        <a:p>
          <a:r>
            <a:rPr lang="en-GB" dirty="0"/>
            <a:t>Free Will</a:t>
          </a:r>
        </a:p>
      </dgm:t>
    </dgm:pt>
    <dgm:pt modelId="{8B957E3A-1FDB-486C-AC66-F27F28EB846E}" type="parTrans" cxnId="{42836E0D-7C55-4A02-A38D-22AC869AF804}">
      <dgm:prSet/>
      <dgm:spPr/>
      <dgm:t>
        <a:bodyPr/>
        <a:lstStyle/>
        <a:p>
          <a:endParaRPr lang="en-GB"/>
        </a:p>
      </dgm:t>
    </dgm:pt>
    <dgm:pt modelId="{33B6574C-11EE-4EEF-880D-01C3CC3EE023}" type="sibTrans" cxnId="{42836E0D-7C55-4A02-A38D-22AC869AF804}">
      <dgm:prSet/>
      <dgm:spPr/>
      <dgm:t>
        <a:bodyPr/>
        <a:lstStyle/>
        <a:p>
          <a:endParaRPr lang="en-GB"/>
        </a:p>
      </dgm:t>
    </dgm:pt>
    <dgm:pt modelId="{9514FC49-1C74-48F2-B74C-C64ABA5E7F0D}">
      <dgm:prSet/>
      <dgm:spPr/>
      <dgm:t>
        <a:bodyPr/>
        <a:lstStyle/>
        <a:p>
          <a:r>
            <a:rPr lang="en-GB" dirty="0"/>
            <a:t>Universal Salvation</a:t>
          </a:r>
        </a:p>
      </dgm:t>
    </dgm:pt>
    <dgm:pt modelId="{7B482295-AD08-4AE3-96D3-AF479CAD63DF}" type="parTrans" cxnId="{865723AC-5970-4A77-AE60-641F5C107F0E}">
      <dgm:prSet/>
      <dgm:spPr/>
      <dgm:t>
        <a:bodyPr/>
        <a:lstStyle/>
        <a:p>
          <a:endParaRPr lang="en-GB"/>
        </a:p>
      </dgm:t>
    </dgm:pt>
    <dgm:pt modelId="{C4451822-1839-42F9-8D32-E628194FD7D8}" type="sibTrans" cxnId="{865723AC-5970-4A77-AE60-641F5C107F0E}">
      <dgm:prSet/>
      <dgm:spPr/>
      <dgm:t>
        <a:bodyPr/>
        <a:lstStyle/>
        <a:p>
          <a:endParaRPr lang="en-GB"/>
        </a:p>
      </dgm:t>
    </dgm:pt>
    <dgm:pt modelId="{C283AE63-82B9-4A9E-B76A-77D515FDC23F}">
      <dgm:prSet/>
      <dgm:spPr/>
      <dgm:t>
        <a:bodyPr/>
        <a:lstStyle/>
        <a:p>
          <a:r>
            <a:rPr lang="en-GB" dirty="0"/>
            <a:t>Irenaeus</a:t>
          </a:r>
        </a:p>
      </dgm:t>
    </dgm:pt>
    <dgm:pt modelId="{2C2766C6-3B91-4056-B4C4-DDAD207CB2D7}" type="sibTrans" cxnId="{85388D64-FE5B-4486-8EAE-79262CE3618D}">
      <dgm:prSet/>
      <dgm:spPr/>
      <dgm:t>
        <a:bodyPr/>
        <a:lstStyle/>
        <a:p>
          <a:endParaRPr lang="en-GB"/>
        </a:p>
      </dgm:t>
    </dgm:pt>
    <dgm:pt modelId="{DEFE0B1D-FF87-40A8-AD5D-06A1A862258F}" type="parTrans" cxnId="{85388D64-FE5B-4486-8EAE-79262CE3618D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D7ABEA1F-80C4-4D6A-B9BD-9D9267590EBA}" type="pres">
      <dgm:prSet presAssocID="{BD1C3BF8-11F6-4FCF-BF7C-96ACB38B4803}" presName="node" presStyleLbl="node1" presStyleIdx="0" presStyleCnt="16">
        <dgm:presLayoutVars>
          <dgm:bulletEnabled val="1"/>
        </dgm:presLayoutVars>
      </dgm:prSet>
      <dgm:spPr/>
    </dgm:pt>
    <dgm:pt modelId="{536FC967-4E63-4297-B31A-B24874269F7D}" type="pres">
      <dgm:prSet presAssocID="{8404CEC8-95C5-4AC4-A232-CAEE21A5A795}" presName="sibTrans" presStyleCnt="0"/>
      <dgm:spPr/>
    </dgm:pt>
    <dgm:pt modelId="{8B2D20A8-751C-408C-A3DF-39BB91C39185}" type="pres">
      <dgm:prSet presAssocID="{DFCD4805-EC07-49B7-99AA-AD89E6FFD2E4}" presName="node" presStyleLbl="node1" presStyleIdx="1" presStyleCnt="16">
        <dgm:presLayoutVars>
          <dgm:bulletEnabled val="1"/>
        </dgm:presLayoutVars>
      </dgm:prSet>
      <dgm:spPr/>
    </dgm:pt>
    <dgm:pt modelId="{EF78AAA6-F793-46DD-8FFB-B2D932D7594E}" type="pres">
      <dgm:prSet presAssocID="{4C205B52-43AC-412C-A137-E67165662543}" presName="sibTrans" presStyleCnt="0"/>
      <dgm:spPr/>
    </dgm:pt>
    <dgm:pt modelId="{44082F6A-AFA1-4650-9DBC-EAC9DD28E484}" type="pres">
      <dgm:prSet presAssocID="{C283AE63-82B9-4A9E-B76A-77D515FDC23F}" presName="node" presStyleLbl="node1" presStyleIdx="2" presStyleCnt="16">
        <dgm:presLayoutVars>
          <dgm:bulletEnabled val="1"/>
        </dgm:presLayoutVars>
      </dgm:prSet>
      <dgm:spPr/>
    </dgm:pt>
    <dgm:pt modelId="{76433B10-81B9-444E-B9C4-1ED4F6C9E3F9}" type="pres">
      <dgm:prSet presAssocID="{2C2766C6-3B91-4056-B4C4-DDAD207CB2D7}" presName="sibTrans" presStyleCnt="0"/>
      <dgm:spPr/>
    </dgm:pt>
    <dgm:pt modelId="{92E4943C-F8A9-4C9F-87EA-FD0FDF225FBE}" type="pres">
      <dgm:prSet presAssocID="{DC7FAEE2-A8DE-466A-852B-DBD0ABDF5678}" presName="node" presStyleLbl="node1" presStyleIdx="3" presStyleCnt="16">
        <dgm:presLayoutVars>
          <dgm:bulletEnabled val="1"/>
        </dgm:presLayoutVars>
      </dgm:prSet>
      <dgm:spPr/>
    </dgm:pt>
    <dgm:pt modelId="{59FE700A-8440-40F1-B8F7-1CCB4F6EA03E}" type="pres">
      <dgm:prSet presAssocID="{6698250D-425A-42C6-90F5-9C763834FED6}" presName="sibTrans" presStyleCnt="0"/>
      <dgm:spPr/>
    </dgm:pt>
    <dgm:pt modelId="{5C9EAC62-B7E2-4F1C-B1D9-AD24ECB91CA2}" type="pres">
      <dgm:prSet presAssocID="{6EA95C0E-60B0-4732-B641-5636194D8D86}" presName="node" presStyleLbl="node1" presStyleIdx="4" presStyleCnt="16">
        <dgm:presLayoutVars>
          <dgm:bulletEnabled val="1"/>
        </dgm:presLayoutVars>
      </dgm:prSet>
      <dgm:spPr/>
    </dgm:pt>
    <dgm:pt modelId="{29139A02-7A98-4EE0-9B7E-BCFDF3134C2D}" type="pres">
      <dgm:prSet presAssocID="{4A035DDA-148B-4F09-A60D-12AA2C58DDAF}" presName="sibTrans" presStyleCnt="0"/>
      <dgm:spPr/>
    </dgm:pt>
    <dgm:pt modelId="{771C5D9B-CDB3-4FE1-B982-83E2D5FE1576}" type="pres">
      <dgm:prSet presAssocID="{93E120A7-6A39-4864-9469-9F2B7EE228B5}" presName="node" presStyleLbl="node1" presStyleIdx="5" presStyleCnt="16">
        <dgm:presLayoutVars>
          <dgm:bulletEnabled val="1"/>
        </dgm:presLayoutVars>
      </dgm:prSet>
      <dgm:spPr/>
    </dgm:pt>
    <dgm:pt modelId="{687CE62D-A9E3-4949-A5E3-6A76EFEABDE8}" type="pres">
      <dgm:prSet presAssocID="{3808975F-FC92-4D18-A049-658B046F9DCD}" presName="sibTrans" presStyleCnt="0"/>
      <dgm:spPr/>
    </dgm:pt>
    <dgm:pt modelId="{0E31BDEF-1611-449A-B4BB-89FA46B78381}" type="pres">
      <dgm:prSet presAssocID="{C717EBF9-2450-4B53-A016-8DACD631F1BB}" presName="node" presStyleLbl="node1" presStyleIdx="6" presStyleCnt="16">
        <dgm:presLayoutVars>
          <dgm:bulletEnabled val="1"/>
        </dgm:presLayoutVars>
      </dgm:prSet>
      <dgm:spPr/>
    </dgm:pt>
    <dgm:pt modelId="{51B93351-4EDC-430D-976B-70BED7180415}" type="pres">
      <dgm:prSet presAssocID="{DC6976D7-DE20-4C81-83AE-BE9DE72BE8E6}" presName="sibTrans" presStyleCnt="0"/>
      <dgm:spPr/>
    </dgm:pt>
    <dgm:pt modelId="{CF28132D-183D-4370-BFB0-9132D43DB237}" type="pres">
      <dgm:prSet presAssocID="{A735E6A1-F4A4-4D2A-95D2-B0CFF31BC6DA}" presName="node" presStyleLbl="node1" presStyleIdx="7" presStyleCnt="16">
        <dgm:presLayoutVars>
          <dgm:bulletEnabled val="1"/>
        </dgm:presLayoutVars>
      </dgm:prSet>
      <dgm:spPr/>
    </dgm:pt>
    <dgm:pt modelId="{B7A00634-65AC-4C30-8FAA-5496ED04C230}" type="pres">
      <dgm:prSet presAssocID="{156D6B3F-BA1B-4787-8825-79FBF7205ECB}" presName="sibTrans" presStyleCnt="0"/>
      <dgm:spPr/>
    </dgm:pt>
    <dgm:pt modelId="{F78D36F5-C0D7-41E4-8C24-03DC5C228367}" type="pres">
      <dgm:prSet presAssocID="{056F35AD-CA57-4BA5-BB95-79AAC6CF8AFC}" presName="node" presStyleLbl="node1" presStyleIdx="8" presStyleCnt="16">
        <dgm:presLayoutVars>
          <dgm:bulletEnabled val="1"/>
        </dgm:presLayoutVars>
      </dgm:prSet>
      <dgm:spPr/>
    </dgm:pt>
    <dgm:pt modelId="{51CDE1B6-8583-422A-A212-EB4620599484}" type="pres">
      <dgm:prSet presAssocID="{8BC8DA79-472B-48C1-A5A6-DE69CC010879}" presName="sibTrans" presStyleCnt="0"/>
      <dgm:spPr/>
    </dgm:pt>
    <dgm:pt modelId="{5E57AAEF-D81B-4FAC-A44E-232A010C04FE}" type="pres">
      <dgm:prSet presAssocID="{77BB9C6D-A760-4E2D-9136-1F4E36EC41F8}" presName="node" presStyleLbl="node1" presStyleIdx="9" presStyleCnt="16">
        <dgm:presLayoutVars>
          <dgm:bulletEnabled val="1"/>
        </dgm:presLayoutVars>
      </dgm:prSet>
      <dgm:spPr/>
    </dgm:pt>
    <dgm:pt modelId="{9D86839F-5644-489C-BEE1-DFAA41215E48}" type="pres">
      <dgm:prSet presAssocID="{5623017E-4C0C-4C50-8A6F-6A05C0248817}" presName="sibTrans" presStyleCnt="0"/>
      <dgm:spPr/>
    </dgm:pt>
    <dgm:pt modelId="{FA36B3BB-9BE6-46F4-8EE7-3286B4FE3504}" type="pres">
      <dgm:prSet presAssocID="{301EF2C0-FF9F-448D-A349-FE5A28EFC85F}" presName="node" presStyleLbl="node1" presStyleIdx="10" presStyleCnt="16">
        <dgm:presLayoutVars>
          <dgm:bulletEnabled val="1"/>
        </dgm:presLayoutVars>
      </dgm:prSet>
      <dgm:spPr/>
    </dgm:pt>
    <dgm:pt modelId="{5E23834C-642E-4A96-A27B-CB4BDB2C46C0}" type="pres">
      <dgm:prSet presAssocID="{E9F855AC-CD75-4A36-84D3-401EFD9FEAEF}" presName="sibTrans" presStyleCnt="0"/>
      <dgm:spPr/>
    </dgm:pt>
    <dgm:pt modelId="{AA7ADEBC-63D1-426F-A8EA-8A9A6FDFB18B}" type="pres">
      <dgm:prSet presAssocID="{CFF7BCD2-5C97-4D93-8B97-4C5C3C35E90F}" presName="node" presStyleLbl="node1" presStyleIdx="11" presStyleCnt="16">
        <dgm:presLayoutVars>
          <dgm:bulletEnabled val="1"/>
        </dgm:presLayoutVars>
      </dgm:prSet>
      <dgm:spPr/>
    </dgm:pt>
    <dgm:pt modelId="{ADD5071D-76E1-41E8-B705-18AF2617C2AA}" type="pres">
      <dgm:prSet presAssocID="{D5C67C18-0787-4D3E-ACA7-EF5FD1CF2FB1}" presName="sibTrans" presStyleCnt="0"/>
      <dgm:spPr/>
    </dgm:pt>
    <dgm:pt modelId="{F2F12EF0-CA92-4663-B0ED-CDCD7F95BC10}" type="pres">
      <dgm:prSet presAssocID="{73C46094-93BC-4FB7-9857-FE0CFFACE899}" presName="node" presStyleLbl="node1" presStyleIdx="12" presStyleCnt="16">
        <dgm:presLayoutVars>
          <dgm:bulletEnabled val="1"/>
        </dgm:presLayoutVars>
      </dgm:prSet>
      <dgm:spPr/>
    </dgm:pt>
    <dgm:pt modelId="{DD200C6D-69B0-4175-9389-88DE86E68ABB}" type="pres">
      <dgm:prSet presAssocID="{1FF6AD79-7634-4679-9908-D2244A14FD29}" presName="sibTrans" presStyleCnt="0"/>
      <dgm:spPr/>
    </dgm:pt>
    <dgm:pt modelId="{1A8D8AC1-AB00-438C-B380-95D6E6CD7116}" type="pres">
      <dgm:prSet presAssocID="{1395630E-A81A-47AC-BE11-A7029E1A74B4}" presName="node" presStyleLbl="node1" presStyleIdx="13" presStyleCnt="16">
        <dgm:presLayoutVars>
          <dgm:bulletEnabled val="1"/>
        </dgm:presLayoutVars>
      </dgm:prSet>
      <dgm:spPr/>
    </dgm:pt>
    <dgm:pt modelId="{7448B929-B463-453D-BB33-E772638EBA2D}" type="pres">
      <dgm:prSet presAssocID="{073BC3CE-4A9C-4395-8F32-C25B808CC506}" presName="sibTrans" presStyleCnt="0"/>
      <dgm:spPr/>
    </dgm:pt>
    <dgm:pt modelId="{69C1FD16-587A-4096-B518-DA2F177EC83C}" type="pres">
      <dgm:prSet presAssocID="{D111C092-152F-4259-8CA6-4D68C2BF8C76}" presName="node" presStyleLbl="node1" presStyleIdx="14" presStyleCnt="16">
        <dgm:presLayoutVars>
          <dgm:bulletEnabled val="1"/>
        </dgm:presLayoutVars>
      </dgm:prSet>
      <dgm:spPr/>
    </dgm:pt>
    <dgm:pt modelId="{66F25A75-2246-41AC-8CC6-63032FEBDDE8}" type="pres">
      <dgm:prSet presAssocID="{33B6574C-11EE-4EEF-880D-01C3CC3EE023}" presName="sibTrans" presStyleCnt="0"/>
      <dgm:spPr/>
    </dgm:pt>
    <dgm:pt modelId="{9663F2F7-EA94-4AAB-BA93-281BB262C1E7}" type="pres">
      <dgm:prSet presAssocID="{9514FC49-1C74-48F2-B74C-C64ABA5E7F0D}" presName="node" presStyleLbl="node1" presStyleIdx="15" presStyleCnt="16">
        <dgm:presLayoutVars>
          <dgm:bulletEnabled val="1"/>
        </dgm:presLayoutVars>
      </dgm:prSet>
      <dgm:spPr/>
    </dgm:pt>
  </dgm:ptLst>
  <dgm:cxnLst>
    <dgm:cxn modelId="{197BAE01-C01F-4E2A-97CC-BD626330546D}" srcId="{C123B2FF-67C8-44F5-B86F-0D8925FE68BB}" destId="{93E120A7-6A39-4864-9469-9F2B7EE228B5}" srcOrd="5" destOrd="0" parTransId="{64868AF0-1569-4117-B492-B8E71B382E68}" sibTransId="{3808975F-FC92-4D18-A049-658B046F9DCD}"/>
    <dgm:cxn modelId="{81057D02-4BC6-405A-9695-A815E2981222}" type="presOf" srcId="{73C46094-93BC-4FB7-9857-FE0CFFACE899}" destId="{F2F12EF0-CA92-4663-B0ED-CDCD7F95BC10}" srcOrd="0" destOrd="0" presId="urn:microsoft.com/office/officeart/2005/8/layout/default"/>
    <dgm:cxn modelId="{985A8B02-C01B-4903-B46D-255AE32B2E7A}" type="presOf" srcId="{A735E6A1-F4A4-4D2A-95D2-B0CFF31BC6DA}" destId="{CF28132D-183D-4370-BFB0-9132D43DB237}" srcOrd="0" destOrd="0" presId="urn:microsoft.com/office/officeart/2005/8/layout/default"/>
    <dgm:cxn modelId="{42836E0D-7C55-4A02-A38D-22AC869AF804}" srcId="{C123B2FF-67C8-44F5-B86F-0D8925FE68BB}" destId="{D111C092-152F-4259-8CA6-4D68C2BF8C76}" srcOrd="14" destOrd="0" parTransId="{8B957E3A-1FDB-486C-AC66-F27F28EB846E}" sibTransId="{33B6574C-11EE-4EEF-880D-01C3CC3EE023}"/>
    <dgm:cxn modelId="{B4A29316-7939-42FD-8466-533486C5C658}" srcId="{C123B2FF-67C8-44F5-B86F-0D8925FE68BB}" destId="{A735E6A1-F4A4-4D2A-95D2-B0CFF31BC6DA}" srcOrd="7" destOrd="0" parTransId="{C15494A9-766F-4DB9-B469-27D6FB8DE32B}" sibTransId="{156D6B3F-BA1B-4787-8825-79FBF7205ECB}"/>
    <dgm:cxn modelId="{98CCEC21-69CC-481D-9DCF-06F334DD4719}" type="presOf" srcId="{77BB9C6D-A760-4E2D-9136-1F4E36EC41F8}" destId="{5E57AAEF-D81B-4FAC-A44E-232A010C04FE}" srcOrd="0" destOrd="0" presId="urn:microsoft.com/office/officeart/2005/8/layout/default"/>
    <dgm:cxn modelId="{43DC4425-964A-4B79-BFF4-DB9BE8ED3809}" srcId="{C123B2FF-67C8-44F5-B86F-0D8925FE68BB}" destId="{1395630E-A81A-47AC-BE11-A7029E1A74B4}" srcOrd="13" destOrd="0" parTransId="{0F7DBF82-F419-421C-8E72-5F20A9F9BD7F}" sibTransId="{073BC3CE-4A9C-4395-8F32-C25B808CC506}"/>
    <dgm:cxn modelId="{1BF5F232-BF66-402A-B6D6-21C3CCC34794}" type="presOf" srcId="{D111C092-152F-4259-8CA6-4D68C2BF8C76}" destId="{69C1FD16-587A-4096-B518-DA2F177EC83C}" srcOrd="0" destOrd="0" presId="urn:microsoft.com/office/officeart/2005/8/layout/default"/>
    <dgm:cxn modelId="{59F72635-F069-4DCB-820C-306381455B2E}" srcId="{C123B2FF-67C8-44F5-B86F-0D8925FE68BB}" destId="{056F35AD-CA57-4BA5-BB95-79AAC6CF8AFC}" srcOrd="8" destOrd="0" parTransId="{98AB4B3F-2394-4F7E-88A0-A4CCE2121CF2}" sibTransId="{8BC8DA79-472B-48C1-A5A6-DE69CC010879}"/>
    <dgm:cxn modelId="{A5D27B37-565C-4303-B6C8-E4296962E1CA}" srcId="{C123B2FF-67C8-44F5-B86F-0D8925FE68BB}" destId="{C717EBF9-2450-4B53-A016-8DACD631F1BB}" srcOrd="6" destOrd="0" parTransId="{A6549D4D-5DF6-494B-8FDA-3F22AC8C471E}" sibTransId="{DC6976D7-DE20-4C81-83AE-BE9DE72BE8E6}"/>
    <dgm:cxn modelId="{11E42F5F-8428-40F9-81CF-12189F02A514}" type="presOf" srcId="{DC7FAEE2-A8DE-466A-852B-DBD0ABDF5678}" destId="{92E4943C-F8A9-4C9F-87EA-FD0FDF225FBE}" srcOrd="0" destOrd="0" presId="urn:microsoft.com/office/officeart/2005/8/layout/default"/>
    <dgm:cxn modelId="{704D0761-371A-4955-AA19-C66B6BE32D7E}" type="presOf" srcId="{93E120A7-6A39-4864-9469-9F2B7EE228B5}" destId="{771C5D9B-CDB3-4FE1-B982-83E2D5FE1576}" srcOrd="0" destOrd="0" presId="urn:microsoft.com/office/officeart/2005/8/layout/default"/>
    <dgm:cxn modelId="{85388D64-FE5B-4486-8EAE-79262CE3618D}" srcId="{C123B2FF-67C8-44F5-B86F-0D8925FE68BB}" destId="{C283AE63-82B9-4A9E-B76A-77D515FDC23F}" srcOrd="2" destOrd="0" parTransId="{DEFE0B1D-FF87-40A8-AD5D-06A1A862258F}" sibTransId="{2C2766C6-3B91-4056-B4C4-DDAD207CB2D7}"/>
    <dgm:cxn modelId="{A86AEF6B-5C8A-4ECE-A1CD-D95E6187132B}" srcId="{C123B2FF-67C8-44F5-B86F-0D8925FE68BB}" destId="{6EA95C0E-60B0-4732-B641-5636194D8D86}" srcOrd="4" destOrd="0" parTransId="{1B3443B0-9525-48F9-920A-A9C7D6F271C9}" sibTransId="{4A035DDA-148B-4F09-A60D-12AA2C58DDAF}"/>
    <dgm:cxn modelId="{C0F8A06E-1B96-4030-8061-1458F7E07FDC}" type="presOf" srcId="{9514FC49-1C74-48F2-B74C-C64ABA5E7F0D}" destId="{9663F2F7-EA94-4AAB-BA93-281BB262C1E7}" srcOrd="0" destOrd="0" presId="urn:microsoft.com/office/officeart/2005/8/layout/default"/>
    <dgm:cxn modelId="{DCDA936F-6A1F-4A7D-B526-C4EF802E6B4B}" type="presOf" srcId="{056F35AD-CA57-4BA5-BB95-79AAC6CF8AFC}" destId="{F78D36F5-C0D7-41E4-8C24-03DC5C228367}" srcOrd="0" destOrd="0" presId="urn:microsoft.com/office/officeart/2005/8/layout/default"/>
    <dgm:cxn modelId="{D05DF354-F6F4-46F2-8D6B-A6E42E446CFB}" type="presOf" srcId="{1395630E-A81A-47AC-BE11-A7029E1A74B4}" destId="{1A8D8AC1-AB00-438C-B380-95D6E6CD7116}" srcOrd="0" destOrd="0" presId="urn:microsoft.com/office/officeart/2005/8/layout/default"/>
    <dgm:cxn modelId="{DF9D5C79-64F1-46BA-9D61-BA782E140E1C}" type="presOf" srcId="{C283AE63-82B9-4A9E-B76A-77D515FDC23F}" destId="{44082F6A-AFA1-4650-9DBC-EAC9DD28E484}" srcOrd="0" destOrd="0" presId="urn:microsoft.com/office/officeart/2005/8/layout/default"/>
    <dgm:cxn modelId="{1C352A88-436D-41B4-914F-D774F687A78A}" srcId="{C123B2FF-67C8-44F5-B86F-0D8925FE68BB}" destId="{DFCD4805-EC07-49B7-99AA-AD89E6FFD2E4}" srcOrd="1" destOrd="0" parTransId="{C96C9EE5-5259-4398-90D0-39EEA17C1261}" sibTransId="{4C205B52-43AC-412C-A137-E67165662543}"/>
    <dgm:cxn modelId="{BCDF6F9E-0843-475A-833F-0EF7F3D94514}" type="presOf" srcId="{C717EBF9-2450-4B53-A016-8DACD631F1BB}" destId="{0E31BDEF-1611-449A-B4BB-89FA46B78381}" srcOrd="0" destOrd="0" presId="urn:microsoft.com/office/officeart/2005/8/layout/default"/>
    <dgm:cxn modelId="{9CE062A0-0C99-47E6-A0B6-341E6BA9326F}" srcId="{C123B2FF-67C8-44F5-B86F-0D8925FE68BB}" destId="{DC7FAEE2-A8DE-466A-852B-DBD0ABDF5678}" srcOrd="3" destOrd="0" parTransId="{65B5ACEF-16F7-4F04-A1DE-FAFDF1002C70}" sibTransId="{6698250D-425A-42C6-90F5-9C763834FED6}"/>
    <dgm:cxn modelId="{167965A3-18A7-4E61-ADA7-D3C984DD90B0}" type="presOf" srcId="{CFF7BCD2-5C97-4D93-8B97-4C5C3C35E90F}" destId="{AA7ADEBC-63D1-426F-A8EA-8A9A6FDFB18B}" srcOrd="0" destOrd="0" presId="urn:microsoft.com/office/officeart/2005/8/layout/default"/>
    <dgm:cxn modelId="{865723AC-5970-4A77-AE60-641F5C107F0E}" srcId="{C123B2FF-67C8-44F5-B86F-0D8925FE68BB}" destId="{9514FC49-1C74-48F2-B74C-C64ABA5E7F0D}" srcOrd="15" destOrd="0" parTransId="{7B482295-AD08-4AE3-96D3-AF479CAD63DF}" sibTransId="{C4451822-1839-42F9-8D32-E628194FD7D8}"/>
    <dgm:cxn modelId="{C89C0CB8-A1C0-46E5-8FDC-35461DD2C82E}" srcId="{C123B2FF-67C8-44F5-B86F-0D8925FE68BB}" destId="{73C46094-93BC-4FB7-9857-FE0CFFACE899}" srcOrd="12" destOrd="0" parTransId="{EDB47FA0-918C-4BE5-84FA-57375EF1D785}" sibTransId="{1FF6AD79-7634-4679-9908-D2244A14FD29}"/>
    <dgm:cxn modelId="{C74DCFBE-631B-4C1F-8671-7A91B8007FB9}" srcId="{C123B2FF-67C8-44F5-B86F-0D8925FE68BB}" destId="{CFF7BCD2-5C97-4D93-8B97-4C5C3C35E90F}" srcOrd="11" destOrd="0" parTransId="{3B631BBA-B9C4-418D-B9F1-0A173B5D2B90}" sibTransId="{D5C67C18-0787-4D3E-ACA7-EF5FD1CF2FB1}"/>
    <dgm:cxn modelId="{5CC80EC8-0FD1-41D8-A36F-63D7FEC5E6FD}" srcId="{C123B2FF-67C8-44F5-B86F-0D8925FE68BB}" destId="{301EF2C0-FF9F-448D-A349-FE5A28EFC85F}" srcOrd="10" destOrd="0" parTransId="{75449A70-4AFE-421D-BFC8-5BCCF36CC668}" sibTransId="{E9F855AC-CD75-4A36-84D3-401EFD9FEAEF}"/>
    <dgm:cxn modelId="{7AF98BC9-5EC3-4277-AF94-25CC02B901E5}" type="presOf" srcId="{301EF2C0-FF9F-448D-A349-FE5A28EFC85F}" destId="{FA36B3BB-9BE6-46F4-8EE7-3286B4FE3504}" srcOrd="0" destOrd="0" presId="urn:microsoft.com/office/officeart/2005/8/layout/default"/>
    <dgm:cxn modelId="{FC9503CC-0CA4-4B3F-8708-C8B9DE1594BD}" type="presOf" srcId="{DFCD4805-EC07-49B7-99AA-AD89E6FFD2E4}" destId="{8B2D20A8-751C-408C-A3DF-39BB91C39185}" srcOrd="0" destOrd="0" presId="urn:microsoft.com/office/officeart/2005/8/layout/default"/>
    <dgm:cxn modelId="{248B6EEC-B3E0-4272-86D3-58189B2A2507}" type="presOf" srcId="{6EA95C0E-60B0-4732-B641-5636194D8D86}" destId="{5C9EAC62-B7E2-4F1C-B1D9-AD24ECB91CA2}" srcOrd="0" destOrd="0" presId="urn:microsoft.com/office/officeart/2005/8/layout/default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3B1CD1EE-DB88-42AE-8751-4100C63811BE}" type="presOf" srcId="{BD1C3BF8-11F6-4FCF-BF7C-96ACB38B4803}" destId="{D7ABEA1F-80C4-4D6A-B9BD-9D9267590EBA}" srcOrd="0" destOrd="0" presId="urn:microsoft.com/office/officeart/2005/8/layout/default"/>
    <dgm:cxn modelId="{BAD343FA-55B5-4998-9A5D-0D94F5FADEFE}" srcId="{C123B2FF-67C8-44F5-B86F-0D8925FE68BB}" destId="{BD1C3BF8-11F6-4FCF-BF7C-96ACB38B4803}" srcOrd="0" destOrd="0" parTransId="{AA54E1EB-9D8E-4A6D-B3F4-5D504C0D4299}" sibTransId="{8404CEC8-95C5-4AC4-A232-CAEE21A5A795}"/>
    <dgm:cxn modelId="{65EA5FFC-44B0-4687-AFC0-0852090D8143}" srcId="{C123B2FF-67C8-44F5-B86F-0D8925FE68BB}" destId="{77BB9C6D-A760-4E2D-9136-1F4E36EC41F8}" srcOrd="9" destOrd="0" parTransId="{16026156-370E-47C4-B9C6-DB7C2AC2E4C0}" sibTransId="{5623017E-4C0C-4C50-8A6F-6A05C0248817}"/>
    <dgm:cxn modelId="{4E3F3A86-97E2-420C-B97F-F71589966D61}" type="presParOf" srcId="{0088C1F1-C28F-475E-BED5-A22CADB75BB9}" destId="{D7ABEA1F-80C4-4D6A-B9BD-9D9267590EBA}" srcOrd="0" destOrd="0" presId="urn:microsoft.com/office/officeart/2005/8/layout/default"/>
    <dgm:cxn modelId="{BAAF5F93-5994-4E0F-9324-3458FF987BB8}" type="presParOf" srcId="{0088C1F1-C28F-475E-BED5-A22CADB75BB9}" destId="{536FC967-4E63-4297-B31A-B24874269F7D}" srcOrd="1" destOrd="0" presId="urn:microsoft.com/office/officeart/2005/8/layout/default"/>
    <dgm:cxn modelId="{6452C965-9BE1-429D-A9E8-959C20A6C384}" type="presParOf" srcId="{0088C1F1-C28F-475E-BED5-A22CADB75BB9}" destId="{8B2D20A8-751C-408C-A3DF-39BB91C39185}" srcOrd="2" destOrd="0" presId="urn:microsoft.com/office/officeart/2005/8/layout/default"/>
    <dgm:cxn modelId="{F6E377DA-1717-4713-9860-9D368F5FEDD5}" type="presParOf" srcId="{0088C1F1-C28F-475E-BED5-A22CADB75BB9}" destId="{EF78AAA6-F793-46DD-8FFB-B2D932D7594E}" srcOrd="3" destOrd="0" presId="urn:microsoft.com/office/officeart/2005/8/layout/default"/>
    <dgm:cxn modelId="{E69699B2-ABD1-4929-AFB9-A4DCA08507EE}" type="presParOf" srcId="{0088C1F1-C28F-475E-BED5-A22CADB75BB9}" destId="{44082F6A-AFA1-4650-9DBC-EAC9DD28E484}" srcOrd="4" destOrd="0" presId="urn:microsoft.com/office/officeart/2005/8/layout/default"/>
    <dgm:cxn modelId="{49C28C2B-43F9-4B47-AEE8-858C2D522844}" type="presParOf" srcId="{0088C1F1-C28F-475E-BED5-A22CADB75BB9}" destId="{76433B10-81B9-444E-B9C4-1ED4F6C9E3F9}" srcOrd="5" destOrd="0" presId="urn:microsoft.com/office/officeart/2005/8/layout/default"/>
    <dgm:cxn modelId="{E8F12974-D270-4DD9-8C45-B63E42DC0B41}" type="presParOf" srcId="{0088C1F1-C28F-475E-BED5-A22CADB75BB9}" destId="{92E4943C-F8A9-4C9F-87EA-FD0FDF225FBE}" srcOrd="6" destOrd="0" presId="urn:microsoft.com/office/officeart/2005/8/layout/default"/>
    <dgm:cxn modelId="{D07B7194-30BF-4633-93E6-7AD0963735B8}" type="presParOf" srcId="{0088C1F1-C28F-475E-BED5-A22CADB75BB9}" destId="{59FE700A-8440-40F1-B8F7-1CCB4F6EA03E}" srcOrd="7" destOrd="0" presId="urn:microsoft.com/office/officeart/2005/8/layout/default"/>
    <dgm:cxn modelId="{6B4BF6F4-DA44-4130-976D-F7D082C6A040}" type="presParOf" srcId="{0088C1F1-C28F-475E-BED5-A22CADB75BB9}" destId="{5C9EAC62-B7E2-4F1C-B1D9-AD24ECB91CA2}" srcOrd="8" destOrd="0" presId="urn:microsoft.com/office/officeart/2005/8/layout/default"/>
    <dgm:cxn modelId="{7C457975-BDE4-4668-BD93-580D75A03609}" type="presParOf" srcId="{0088C1F1-C28F-475E-BED5-A22CADB75BB9}" destId="{29139A02-7A98-4EE0-9B7E-BCFDF3134C2D}" srcOrd="9" destOrd="0" presId="urn:microsoft.com/office/officeart/2005/8/layout/default"/>
    <dgm:cxn modelId="{AE81B9BE-4531-4DB6-A7F7-349076E23C30}" type="presParOf" srcId="{0088C1F1-C28F-475E-BED5-A22CADB75BB9}" destId="{771C5D9B-CDB3-4FE1-B982-83E2D5FE1576}" srcOrd="10" destOrd="0" presId="urn:microsoft.com/office/officeart/2005/8/layout/default"/>
    <dgm:cxn modelId="{F653EF00-A263-4710-A78A-A2311A0D012C}" type="presParOf" srcId="{0088C1F1-C28F-475E-BED5-A22CADB75BB9}" destId="{687CE62D-A9E3-4949-A5E3-6A76EFEABDE8}" srcOrd="11" destOrd="0" presId="urn:microsoft.com/office/officeart/2005/8/layout/default"/>
    <dgm:cxn modelId="{B81F79C6-1D68-40B8-B235-4B5CC02773AB}" type="presParOf" srcId="{0088C1F1-C28F-475E-BED5-A22CADB75BB9}" destId="{0E31BDEF-1611-449A-B4BB-89FA46B78381}" srcOrd="12" destOrd="0" presId="urn:microsoft.com/office/officeart/2005/8/layout/default"/>
    <dgm:cxn modelId="{0BD93512-7EEA-4EDA-8ED3-51AB7EAC0786}" type="presParOf" srcId="{0088C1F1-C28F-475E-BED5-A22CADB75BB9}" destId="{51B93351-4EDC-430D-976B-70BED7180415}" srcOrd="13" destOrd="0" presId="urn:microsoft.com/office/officeart/2005/8/layout/default"/>
    <dgm:cxn modelId="{9354C63D-AB59-4F8E-8C29-EED7316DA9CD}" type="presParOf" srcId="{0088C1F1-C28F-475E-BED5-A22CADB75BB9}" destId="{CF28132D-183D-4370-BFB0-9132D43DB237}" srcOrd="14" destOrd="0" presId="urn:microsoft.com/office/officeart/2005/8/layout/default"/>
    <dgm:cxn modelId="{2FE71DDC-2EDF-46D7-AC54-366E9E1AF1FF}" type="presParOf" srcId="{0088C1F1-C28F-475E-BED5-A22CADB75BB9}" destId="{B7A00634-65AC-4C30-8FAA-5496ED04C230}" srcOrd="15" destOrd="0" presId="urn:microsoft.com/office/officeart/2005/8/layout/default"/>
    <dgm:cxn modelId="{EBB151D8-4331-4A2C-80DC-9A850F157E31}" type="presParOf" srcId="{0088C1F1-C28F-475E-BED5-A22CADB75BB9}" destId="{F78D36F5-C0D7-41E4-8C24-03DC5C228367}" srcOrd="16" destOrd="0" presId="urn:microsoft.com/office/officeart/2005/8/layout/default"/>
    <dgm:cxn modelId="{510FF82E-0332-408D-AACE-0CEFF9E0F4C0}" type="presParOf" srcId="{0088C1F1-C28F-475E-BED5-A22CADB75BB9}" destId="{51CDE1B6-8583-422A-A212-EB4620599484}" srcOrd="17" destOrd="0" presId="urn:microsoft.com/office/officeart/2005/8/layout/default"/>
    <dgm:cxn modelId="{E242D059-AA99-4184-BAB9-6FBED52C9FEF}" type="presParOf" srcId="{0088C1F1-C28F-475E-BED5-A22CADB75BB9}" destId="{5E57AAEF-D81B-4FAC-A44E-232A010C04FE}" srcOrd="18" destOrd="0" presId="urn:microsoft.com/office/officeart/2005/8/layout/default"/>
    <dgm:cxn modelId="{CBE0C8D7-D3CF-4E8B-813C-D207F763C938}" type="presParOf" srcId="{0088C1F1-C28F-475E-BED5-A22CADB75BB9}" destId="{9D86839F-5644-489C-BEE1-DFAA41215E48}" srcOrd="19" destOrd="0" presId="urn:microsoft.com/office/officeart/2005/8/layout/default"/>
    <dgm:cxn modelId="{8B7A1264-9049-422C-9738-8320F74DA9D3}" type="presParOf" srcId="{0088C1F1-C28F-475E-BED5-A22CADB75BB9}" destId="{FA36B3BB-9BE6-46F4-8EE7-3286B4FE3504}" srcOrd="20" destOrd="0" presId="urn:microsoft.com/office/officeart/2005/8/layout/default"/>
    <dgm:cxn modelId="{780AE479-51D4-4B9A-B09F-A72B9F272B22}" type="presParOf" srcId="{0088C1F1-C28F-475E-BED5-A22CADB75BB9}" destId="{5E23834C-642E-4A96-A27B-CB4BDB2C46C0}" srcOrd="21" destOrd="0" presId="urn:microsoft.com/office/officeart/2005/8/layout/default"/>
    <dgm:cxn modelId="{6D3798A5-4FE6-4BD0-9C99-2EDB30BF5DDA}" type="presParOf" srcId="{0088C1F1-C28F-475E-BED5-A22CADB75BB9}" destId="{AA7ADEBC-63D1-426F-A8EA-8A9A6FDFB18B}" srcOrd="22" destOrd="0" presId="urn:microsoft.com/office/officeart/2005/8/layout/default"/>
    <dgm:cxn modelId="{A11EA023-4817-4874-8C26-82470DB9973A}" type="presParOf" srcId="{0088C1F1-C28F-475E-BED5-A22CADB75BB9}" destId="{ADD5071D-76E1-41E8-B705-18AF2617C2AA}" srcOrd="23" destOrd="0" presId="urn:microsoft.com/office/officeart/2005/8/layout/default"/>
    <dgm:cxn modelId="{2438A5D7-1736-4342-AE23-0960A2663BDD}" type="presParOf" srcId="{0088C1F1-C28F-475E-BED5-A22CADB75BB9}" destId="{F2F12EF0-CA92-4663-B0ED-CDCD7F95BC10}" srcOrd="24" destOrd="0" presId="urn:microsoft.com/office/officeart/2005/8/layout/default"/>
    <dgm:cxn modelId="{A118E5D2-8185-4397-BAF5-0172635ECA18}" type="presParOf" srcId="{0088C1F1-C28F-475E-BED5-A22CADB75BB9}" destId="{DD200C6D-69B0-4175-9389-88DE86E68ABB}" srcOrd="25" destOrd="0" presId="urn:microsoft.com/office/officeart/2005/8/layout/default"/>
    <dgm:cxn modelId="{2C96AA2A-3C1E-44DC-93A2-1D8F1B8E46F3}" type="presParOf" srcId="{0088C1F1-C28F-475E-BED5-A22CADB75BB9}" destId="{1A8D8AC1-AB00-438C-B380-95D6E6CD7116}" srcOrd="26" destOrd="0" presId="urn:microsoft.com/office/officeart/2005/8/layout/default"/>
    <dgm:cxn modelId="{56CD0C5D-B015-4B0C-B666-557D48DF350D}" type="presParOf" srcId="{0088C1F1-C28F-475E-BED5-A22CADB75BB9}" destId="{7448B929-B463-453D-BB33-E772638EBA2D}" srcOrd="27" destOrd="0" presId="urn:microsoft.com/office/officeart/2005/8/layout/default"/>
    <dgm:cxn modelId="{68E209C6-8ADC-439E-B68C-69D9AE66CC64}" type="presParOf" srcId="{0088C1F1-C28F-475E-BED5-A22CADB75BB9}" destId="{69C1FD16-587A-4096-B518-DA2F177EC83C}" srcOrd="28" destOrd="0" presId="urn:microsoft.com/office/officeart/2005/8/layout/default"/>
    <dgm:cxn modelId="{6E6985E6-1716-494E-AA81-E9BB8C391E33}" type="presParOf" srcId="{0088C1F1-C28F-475E-BED5-A22CADB75BB9}" destId="{66F25A75-2246-41AC-8CC6-63032FEBDDE8}" srcOrd="29" destOrd="0" presId="urn:microsoft.com/office/officeart/2005/8/layout/default"/>
    <dgm:cxn modelId="{B5AD1B2E-EFEA-461B-B810-363F744C76C8}" type="presParOf" srcId="{0088C1F1-C28F-475E-BED5-A22CADB75BB9}" destId="{9663F2F7-EA94-4AAB-BA93-281BB262C1E7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BD1C3BF8-11F6-4FCF-BF7C-96ACB38B4803}">
      <dgm:prSet/>
      <dgm:spPr/>
      <dgm:t>
        <a:bodyPr/>
        <a:lstStyle/>
        <a:p>
          <a:r>
            <a:rPr lang="en-GB"/>
            <a:t>Teleology</a:t>
          </a:r>
          <a:endParaRPr lang="en-GB" dirty="0"/>
        </a:p>
      </dgm:t>
    </dgm:pt>
    <dgm:pt modelId="{AA54E1EB-9D8E-4A6D-B3F4-5D504C0D4299}" type="parTrans" cxnId="{BAD343FA-55B5-4998-9A5D-0D94F5FADEFE}">
      <dgm:prSet/>
      <dgm:spPr/>
      <dgm:t>
        <a:bodyPr/>
        <a:lstStyle/>
        <a:p>
          <a:endParaRPr lang="en-GB"/>
        </a:p>
      </dgm:t>
    </dgm:pt>
    <dgm:pt modelId="{8404CEC8-95C5-4AC4-A232-CAEE21A5A795}" type="sibTrans" cxnId="{BAD343FA-55B5-4998-9A5D-0D94F5FADEFE}">
      <dgm:prSet/>
      <dgm:spPr/>
      <dgm:t>
        <a:bodyPr/>
        <a:lstStyle/>
        <a:p>
          <a:endParaRPr lang="en-GB"/>
        </a:p>
      </dgm:t>
    </dgm:pt>
    <dgm:pt modelId="{3EAD2101-0143-428E-8CB7-653851F1E983}">
      <dgm:prSet/>
      <dgm:spPr/>
      <dgm:t>
        <a:bodyPr/>
        <a:lstStyle/>
        <a:p>
          <a:r>
            <a:rPr lang="en-GB" dirty="0"/>
            <a:t>Aquinas</a:t>
          </a:r>
        </a:p>
      </dgm:t>
    </dgm:pt>
    <dgm:pt modelId="{10D999DB-33ED-47B0-9D2F-15C8337091B8}" type="parTrans" cxnId="{E0D08AF1-B96D-4C59-972C-89F59979D133}">
      <dgm:prSet/>
      <dgm:spPr/>
      <dgm:t>
        <a:bodyPr/>
        <a:lstStyle/>
        <a:p>
          <a:endParaRPr lang="en-GB"/>
        </a:p>
      </dgm:t>
    </dgm:pt>
    <dgm:pt modelId="{9213012B-7CE4-4749-B9DA-F13F598708DB}" type="sibTrans" cxnId="{E0D08AF1-B96D-4C59-972C-89F59979D133}">
      <dgm:prSet/>
      <dgm:spPr/>
      <dgm:t>
        <a:bodyPr/>
        <a:lstStyle/>
        <a:p>
          <a:endParaRPr lang="en-GB"/>
        </a:p>
      </dgm:t>
    </dgm:pt>
    <dgm:pt modelId="{C30D345A-5615-4098-BCDE-8527F71B834A}">
      <dgm:prSet/>
      <dgm:spPr/>
      <dgm:t>
        <a:bodyPr/>
        <a:lstStyle/>
        <a:p>
          <a:r>
            <a:rPr lang="en-GB" dirty="0"/>
            <a:t>Paley</a:t>
          </a:r>
        </a:p>
      </dgm:t>
    </dgm:pt>
    <dgm:pt modelId="{1113AD37-AD0B-4608-B817-E3CE3F7E4884}" type="parTrans" cxnId="{C918D4E1-613D-41D6-933B-B6A59E78D125}">
      <dgm:prSet/>
      <dgm:spPr/>
      <dgm:t>
        <a:bodyPr/>
        <a:lstStyle/>
        <a:p>
          <a:endParaRPr lang="en-GB"/>
        </a:p>
      </dgm:t>
    </dgm:pt>
    <dgm:pt modelId="{9F034CD1-476E-462A-B64D-725BD4C2A61E}" type="sibTrans" cxnId="{C918D4E1-613D-41D6-933B-B6A59E78D125}">
      <dgm:prSet/>
      <dgm:spPr/>
      <dgm:t>
        <a:bodyPr/>
        <a:lstStyle/>
        <a:p>
          <a:endParaRPr lang="en-GB"/>
        </a:p>
      </dgm:t>
    </dgm:pt>
    <dgm:pt modelId="{B5AE8679-D394-492A-B4F3-A3B56E86DEDE}">
      <dgm:prSet/>
      <dgm:spPr/>
      <dgm:t>
        <a:bodyPr/>
        <a:lstStyle/>
        <a:p>
          <a:r>
            <a:rPr lang="en-GB" dirty="0"/>
            <a:t>Anthropic Principle</a:t>
          </a:r>
        </a:p>
      </dgm:t>
    </dgm:pt>
    <dgm:pt modelId="{07D4E137-DBD7-46DC-AAB1-21027AB6C87C}" type="parTrans" cxnId="{5FBBC006-C99C-454B-B328-0433654A6A55}">
      <dgm:prSet/>
      <dgm:spPr/>
      <dgm:t>
        <a:bodyPr/>
        <a:lstStyle/>
        <a:p>
          <a:endParaRPr lang="en-GB"/>
        </a:p>
      </dgm:t>
    </dgm:pt>
    <dgm:pt modelId="{7EBF24BD-FAA9-4FDE-899A-C42FEB9457F9}" type="sibTrans" cxnId="{5FBBC006-C99C-454B-B328-0433654A6A55}">
      <dgm:prSet/>
      <dgm:spPr/>
      <dgm:t>
        <a:bodyPr/>
        <a:lstStyle/>
        <a:p>
          <a:endParaRPr lang="en-GB"/>
        </a:p>
      </dgm:t>
    </dgm:pt>
    <dgm:pt modelId="{0551B30F-A678-4F70-949B-F709CE65C99B}">
      <dgm:prSet/>
      <dgm:spPr/>
      <dgm:t>
        <a:bodyPr/>
        <a:lstStyle/>
        <a:p>
          <a:r>
            <a:rPr lang="en-GB" dirty="0"/>
            <a:t>Natural Selection</a:t>
          </a:r>
        </a:p>
      </dgm:t>
    </dgm:pt>
    <dgm:pt modelId="{78A8B834-B254-4993-991E-4B63AD963C33}" type="parTrans" cxnId="{66233F72-1038-4C43-9F7B-385FD11494C6}">
      <dgm:prSet/>
      <dgm:spPr/>
      <dgm:t>
        <a:bodyPr/>
        <a:lstStyle/>
        <a:p>
          <a:endParaRPr lang="en-GB"/>
        </a:p>
      </dgm:t>
    </dgm:pt>
    <dgm:pt modelId="{9CED7E89-9CB3-4A41-852E-416633567F34}" type="sibTrans" cxnId="{66233F72-1038-4C43-9F7B-385FD11494C6}">
      <dgm:prSet/>
      <dgm:spPr/>
      <dgm:t>
        <a:bodyPr/>
        <a:lstStyle/>
        <a:p>
          <a:endParaRPr lang="en-GB"/>
        </a:p>
      </dgm:t>
    </dgm:pt>
    <dgm:pt modelId="{82A0D04F-BFEC-44D2-A239-BCB5BBBAE993}">
      <dgm:prSet/>
      <dgm:spPr/>
      <dgm:t>
        <a:bodyPr/>
        <a:lstStyle/>
        <a:p>
          <a:r>
            <a:rPr lang="en-GB" b="0" dirty="0"/>
            <a:t>Polkinghorne</a:t>
          </a:r>
        </a:p>
      </dgm:t>
    </dgm:pt>
    <dgm:pt modelId="{7DE871FC-DA83-43D2-9D6C-F085CEE62DCF}" type="parTrans" cxnId="{AE2E2A0F-535F-4A4E-81A6-F3F4F4CE1680}">
      <dgm:prSet/>
      <dgm:spPr/>
      <dgm:t>
        <a:bodyPr/>
        <a:lstStyle/>
        <a:p>
          <a:endParaRPr lang="en-GB"/>
        </a:p>
      </dgm:t>
    </dgm:pt>
    <dgm:pt modelId="{4ABB5B4B-AE4D-40E4-96C3-1C484AA4F49D}" type="sibTrans" cxnId="{AE2E2A0F-535F-4A4E-81A6-F3F4F4CE1680}">
      <dgm:prSet/>
      <dgm:spPr/>
      <dgm:t>
        <a:bodyPr/>
        <a:lstStyle/>
        <a:p>
          <a:endParaRPr lang="en-GB"/>
        </a:p>
      </dgm:t>
    </dgm:pt>
    <dgm:pt modelId="{98E440E5-1C22-4A1A-8877-CDC9C2C4806D}">
      <dgm:prSet/>
      <dgm:spPr/>
      <dgm:t>
        <a:bodyPr/>
        <a:lstStyle/>
        <a:p>
          <a:r>
            <a:rPr lang="en-GB" dirty="0"/>
            <a:t>Evil Creator</a:t>
          </a:r>
        </a:p>
      </dgm:t>
    </dgm:pt>
    <dgm:pt modelId="{D03436A2-5E84-49F5-BC08-59B16299D1A6}" type="parTrans" cxnId="{F87B53D0-C4A9-4AA8-B742-ABA3AD598F14}">
      <dgm:prSet/>
      <dgm:spPr/>
      <dgm:t>
        <a:bodyPr/>
        <a:lstStyle/>
        <a:p>
          <a:endParaRPr lang="en-GB"/>
        </a:p>
      </dgm:t>
    </dgm:pt>
    <dgm:pt modelId="{C120229D-E736-49B2-B3DE-8759A62BC1B6}" type="sibTrans" cxnId="{F87B53D0-C4A9-4AA8-B742-ABA3AD598F14}">
      <dgm:prSet/>
      <dgm:spPr/>
      <dgm:t>
        <a:bodyPr/>
        <a:lstStyle/>
        <a:p>
          <a:endParaRPr lang="en-GB"/>
        </a:p>
      </dgm:t>
    </dgm:pt>
    <dgm:pt modelId="{10E2BD3E-93B4-4010-8F9A-D7AB47D8F6FB}">
      <dgm:prSet/>
      <dgm:spPr/>
      <dgm:t>
        <a:bodyPr/>
        <a:lstStyle/>
        <a:p>
          <a:r>
            <a:rPr lang="en-GB" dirty="0"/>
            <a:t>Hume</a:t>
          </a:r>
        </a:p>
      </dgm:t>
    </dgm:pt>
    <dgm:pt modelId="{B48DE7CB-3DB8-495F-9D7F-BC96C48E5FD0}" type="parTrans" cxnId="{146F9973-8D26-4EBF-AA13-67899D9DDF25}">
      <dgm:prSet/>
      <dgm:spPr/>
      <dgm:t>
        <a:bodyPr/>
        <a:lstStyle/>
        <a:p>
          <a:endParaRPr lang="en-GB"/>
        </a:p>
      </dgm:t>
    </dgm:pt>
    <dgm:pt modelId="{49B6B410-E3F1-41DA-8FCB-6C8BFB4755CD}" type="sibTrans" cxnId="{146F9973-8D26-4EBF-AA13-67899D9DDF25}">
      <dgm:prSet/>
      <dgm:spPr/>
      <dgm:t>
        <a:bodyPr/>
        <a:lstStyle/>
        <a:p>
          <a:endParaRPr lang="en-GB"/>
        </a:p>
      </dgm:t>
    </dgm:pt>
    <dgm:pt modelId="{C3A71D58-61DC-419A-868E-9686601C91DF}">
      <dgm:prSet/>
      <dgm:spPr/>
      <dgm:t>
        <a:bodyPr/>
        <a:lstStyle/>
        <a:p>
          <a:r>
            <a:rPr lang="en-GB" dirty="0"/>
            <a:t>Big Bang</a:t>
          </a:r>
        </a:p>
      </dgm:t>
    </dgm:pt>
    <dgm:pt modelId="{D904E2C1-6606-4F93-9235-C4C351A3346E}" type="parTrans" cxnId="{B6661206-6DD3-4F9D-882E-C37D45B94FF7}">
      <dgm:prSet/>
      <dgm:spPr/>
      <dgm:t>
        <a:bodyPr/>
        <a:lstStyle/>
        <a:p>
          <a:endParaRPr lang="en-GB"/>
        </a:p>
      </dgm:t>
    </dgm:pt>
    <dgm:pt modelId="{B73E44B8-1575-4D4D-874D-1238F2F86212}" type="sibTrans" cxnId="{B6661206-6DD3-4F9D-882E-C37D45B94FF7}">
      <dgm:prSet/>
      <dgm:spPr/>
      <dgm:t>
        <a:bodyPr/>
        <a:lstStyle/>
        <a:p>
          <a:endParaRPr lang="en-GB"/>
        </a:p>
      </dgm:t>
    </dgm:pt>
    <dgm:pt modelId="{FAA7064A-AD44-465F-B095-6B3A26B70DD5}">
      <dgm:prSet/>
      <dgm:spPr/>
      <dgm:t>
        <a:bodyPr/>
        <a:lstStyle/>
        <a:p>
          <a:r>
            <a:rPr lang="en-GB" dirty="0"/>
            <a:t>Anscombe</a:t>
          </a:r>
        </a:p>
      </dgm:t>
    </dgm:pt>
    <dgm:pt modelId="{4C9E8A5F-E038-4822-A19B-227AA1E478E1}" type="parTrans" cxnId="{43EE8AC0-2892-4EDC-B69E-A2EF1739915F}">
      <dgm:prSet/>
      <dgm:spPr/>
      <dgm:t>
        <a:bodyPr/>
        <a:lstStyle/>
        <a:p>
          <a:endParaRPr lang="en-GB"/>
        </a:p>
      </dgm:t>
    </dgm:pt>
    <dgm:pt modelId="{02F210AC-65FC-4AB0-A89D-FFE568A1B23D}" type="sibTrans" cxnId="{43EE8AC0-2892-4EDC-B69E-A2EF1739915F}">
      <dgm:prSet/>
      <dgm:spPr/>
      <dgm:t>
        <a:bodyPr/>
        <a:lstStyle/>
        <a:p>
          <a:endParaRPr lang="en-GB"/>
        </a:p>
      </dgm:t>
    </dgm:pt>
    <dgm:pt modelId="{08578204-ABB6-49FA-AB17-80FC219C9A05}">
      <dgm:prSet/>
      <dgm:spPr/>
      <dgm:t>
        <a:bodyPr/>
        <a:lstStyle/>
        <a:p>
          <a:r>
            <a:rPr lang="en-GB" dirty="0"/>
            <a:t>Predicate</a:t>
          </a:r>
        </a:p>
      </dgm:t>
    </dgm:pt>
    <dgm:pt modelId="{EA35D14A-414D-4855-BAFD-47ED05B4721D}" type="sibTrans" cxnId="{F17D08C1-D330-49E0-88DD-11CB87BE0854}">
      <dgm:prSet/>
      <dgm:spPr/>
      <dgm:t>
        <a:bodyPr/>
        <a:lstStyle/>
        <a:p>
          <a:endParaRPr lang="en-GB"/>
        </a:p>
      </dgm:t>
    </dgm:pt>
    <dgm:pt modelId="{37871EA7-C37C-416C-BE2B-5ED4EBBB38A0}" type="parTrans" cxnId="{F17D08C1-D330-49E0-88DD-11CB87BE0854}">
      <dgm:prSet/>
      <dgm:spPr/>
      <dgm:t>
        <a:bodyPr/>
        <a:lstStyle/>
        <a:p>
          <a:endParaRPr lang="en-GB"/>
        </a:p>
      </dgm:t>
    </dgm:pt>
    <dgm:pt modelId="{AF4C5DBB-2B62-46F4-A335-9B686B56F1AF}">
      <dgm:prSet/>
      <dgm:spPr/>
      <dgm:t>
        <a:bodyPr/>
        <a:lstStyle/>
        <a:p>
          <a:r>
            <a:rPr lang="en-GB" dirty="0"/>
            <a:t>Mother Argument</a:t>
          </a:r>
        </a:p>
      </dgm:t>
    </dgm:pt>
    <dgm:pt modelId="{2588A015-4CE5-4036-80EF-1153CED4E340}" type="sibTrans" cxnId="{815F8EFF-FB5B-4881-B932-9F26C2411CE2}">
      <dgm:prSet/>
      <dgm:spPr/>
      <dgm:t>
        <a:bodyPr/>
        <a:lstStyle/>
        <a:p>
          <a:endParaRPr lang="en-GB"/>
        </a:p>
      </dgm:t>
    </dgm:pt>
    <dgm:pt modelId="{F3181E60-20FB-4290-B322-B0F163B966CC}" type="parTrans" cxnId="{815F8EFF-FB5B-4881-B932-9F26C2411CE2}">
      <dgm:prSet/>
      <dgm:spPr/>
      <dgm:t>
        <a:bodyPr/>
        <a:lstStyle/>
        <a:p>
          <a:endParaRPr lang="en-GB"/>
        </a:p>
      </dgm:t>
    </dgm:pt>
    <dgm:pt modelId="{B1D92B2B-B6A5-4C88-B1D1-54878A1A102B}">
      <dgm:prSet/>
      <dgm:spPr/>
      <dgm:t>
        <a:bodyPr/>
        <a:lstStyle/>
        <a:p>
          <a:r>
            <a:rPr lang="en-GB" dirty="0"/>
            <a:t>Infinite Regression</a:t>
          </a:r>
        </a:p>
      </dgm:t>
    </dgm:pt>
    <dgm:pt modelId="{896C94E4-B469-4EE5-9E08-4268AB0AA4C5}" type="sibTrans" cxnId="{5C237191-8AC7-45C6-9B33-722730544A66}">
      <dgm:prSet/>
      <dgm:spPr/>
      <dgm:t>
        <a:bodyPr/>
        <a:lstStyle/>
        <a:p>
          <a:endParaRPr lang="en-GB"/>
        </a:p>
      </dgm:t>
    </dgm:pt>
    <dgm:pt modelId="{67C58CBC-A23B-45CA-B3C3-1855FBB54A6D}" type="parTrans" cxnId="{5C237191-8AC7-45C6-9B33-722730544A66}">
      <dgm:prSet/>
      <dgm:spPr/>
      <dgm:t>
        <a:bodyPr/>
        <a:lstStyle/>
        <a:p>
          <a:endParaRPr lang="en-GB"/>
        </a:p>
      </dgm:t>
    </dgm:pt>
    <dgm:pt modelId="{EAA94BC5-39BA-4C5A-810A-C34934DD76D4}">
      <dgm:prSet/>
      <dgm:spPr/>
      <dgm:t>
        <a:bodyPr/>
        <a:lstStyle/>
        <a:p>
          <a:r>
            <a:rPr lang="en-GB" dirty="0"/>
            <a:t>Domino</a:t>
          </a:r>
        </a:p>
      </dgm:t>
    </dgm:pt>
    <dgm:pt modelId="{A3FA9292-4197-449D-9499-BCAF249C16DC}" type="sibTrans" cxnId="{0B23E854-7847-4C18-8B70-82835925794E}">
      <dgm:prSet/>
      <dgm:spPr/>
      <dgm:t>
        <a:bodyPr/>
        <a:lstStyle/>
        <a:p>
          <a:endParaRPr lang="en-GB"/>
        </a:p>
      </dgm:t>
    </dgm:pt>
    <dgm:pt modelId="{A56799F8-6353-45EF-ACE9-D4A523EED066}" type="parTrans" cxnId="{0B23E854-7847-4C18-8B70-82835925794E}">
      <dgm:prSet/>
      <dgm:spPr/>
      <dgm:t>
        <a:bodyPr/>
        <a:lstStyle/>
        <a:p>
          <a:endParaRPr lang="en-GB"/>
        </a:p>
      </dgm:t>
    </dgm:pt>
    <dgm:pt modelId="{8E3458D2-70E3-4B23-A7E5-7D6DE8C28D12}">
      <dgm:prSet/>
      <dgm:spPr/>
      <dgm:t>
        <a:bodyPr/>
        <a:lstStyle/>
        <a:p>
          <a:r>
            <a:rPr lang="en-GB" dirty="0"/>
            <a:t>Necessary</a:t>
          </a:r>
        </a:p>
      </dgm:t>
    </dgm:pt>
    <dgm:pt modelId="{B495D9DA-478B-4415-B7B9-124C0D2FBFBB}" type="sibTrans" cxnId="{A3A0CE34-6672-4A24-8718-05297ECC8792}">
      <dgm:prSet/>
      <dgm:spPr/>
      <dgm:t>
        <a:bodyPr/>
        <a:lstStyle/>
        <a:p>
          <a:endParaRPr lang="en-GB"/>
        </a:p>
      </dgm:t>
    </dgm:pt>
    <dgm:pt modelId="{09F87F00-29E2-48BC-AF75-2EF0E708E6B0}" type="parTrans" cxnId="{A3A0CE34-6672-4A24-8718-05297ECC8792}">
      <dgm:prSet/>
      <dgm:spPr/>
      <dgm:t>
        <a:bodyPr/>
        <a:lstStyle/>
        <a:p>
          <a:endParaRPr lang="en-GB"/>
        </a:p>
      </dgm:t>
    </dgm:pt>
    <dgm:pt modelId="{4D283EE0-A14C-4C3C-9353-613ED1BD2F34}">
      <dgm:prSet/>
      <dgm:spPr/>
      <dgm:t>
        <a:bodyPr/>
        <a:lstStyle/>
        <a:p>
          <a:r>
            <a:rPr lang="en-GB" dirty="0"/>
            <a:t>Contingent</a:t>
          </a:r>
        </a:p>
      </dgm:t>
    </dgm:pt>
    <dgm:pt modelId="{797F1C81-3421-4802-A367-29873D5D7C62}" type="sibTrans" cxnId="{32D92B1D-6A5A-425A-BE9B-C26B56F2EDB1}">
      <dgm:prSet/>
      <dgm:spPr/>
      <dgm:t>
        <a:bodyPr/>
        <a:lstStyle/>
        <a:p>
          <a:endParaRPr lang="en-GB"/>
        </a:p>
      </dgm:t>
    </dgm:pt>
    <dgm:pt modelId="{B4427394-E3D8-4A08-8172-A748A92C8C71}" type="parTrans" cxnId="{32D92B1D-6A5A-425A-BE9B-C26B56F2EDB1}">
      <dgm:prSet/>
      <dgm:spPr/>
      <dgm:t>
        <a:bodyPr/>
        <a:lstStyle/>
        <a:p>
          <a:endParaRPr lang="en-GB"/>
        </a:p>
      </dgm:t>
    </dgm:pt>
    <dgm:pt modelId="{4B91F649-A554-4870-9612-9CF82EEA49A6}">
      <dgm:prSet/>
      <dgm:spPr/>
      <dgm:t>
        <a:bodyPr/>
        <a:lstStyle/>
        <a:p>
          <a:r>
            <a:rPr lang="en-GB" dirty="0"/>
            <a:t>Motion</a:t>
          </a:r>
        </a:p>
      </dgm:t>
    </dgm:pt>
    <dgm:pt modelId="{D5B41974-27BE-4FE4-AE82-CCF2AB7C33A3}" type="sibTrans" cxnId="{CC06A931-C76C-47DC-A6E1-19F7F1F359C0}">
      <dgm:prSet/>
      <dgm:spPr/>
      <dgm:t>
        <a:bodyPr/>
        <a:lstStyle/>
        <a:p>
          <a:endParaRPr lang="en-GB"/>
        </a:p>
      </dgm:t>
    </dgm:pt>
    <dgm:pt modelId="{2EDF9E39-049B-4CF0-966E-E32747549DA9}" type="parTrans" cxnId="{CC06A931-C76C-47DC-A6E1-19F7F1F359C0}">
      <dgm:prSet/>
      <dgm:spPr/>
      <dgm:t>
        <a:bodyPr/>
        <a:lstStyle/>
        <a:p>
          <a:endParaRPr lang="en-GB"/>
        </a:p>
      </dgm:t>
    </dgm:pt>
    <dgm:pt modelId="{A01432D0-5DC5-4167-BB28-F9EBCF41EC87}">
      <dgm:prSet/>
      <dgm:spPr/>
      <dgm:t>
        <a:bodyPr/>
        <a:lstStyle/>
        <a:p>
          <a:r>
            <a:rPr lang="en-GB" dirty="0"/>
            <a:t>Copleston</a:t>
          </a:r>
        </a:p>
      </dgm:t>
    </dgm:pt>
    <dgm:pt modelId="{AEB1683A-F71C-49B2-9A77-1A134F211F81}" type="sibTrans" cxnId="{BE8E5639-C360-433B-B319-3DBB2EECDF1A}">
      <dgm:prSet/>
      <dgm:spPr/>
      <dgm:t>
        <a:bodyPr/>
        <a:lstStyle/>
        <a:p>
          <a:endParaRPr lang="en-GB"/>
        </a:p>
      </dgm:t>
    </dgm:pt>
    <dgm:pt modelId="{AF8372FF-D433-40CB-8003-4E44CA545E76}" type="parTrans" cxnId="{BE8E5639-C360-433B-B319-3DBB2EECDF1A}">
      <dgm:prSet/>
      <dgm:spPr/>
      <dgm:t>
        <a:bodyPr/>
        <a:lstStyle/>
        <a:p>
          <a:endParaRPr lang="en-GB"/>
        </a:p>
      </dgm:t>
    </dgm:pt>
    <dgm:pt modelId="{18FDF6B1-838A-4F08-89F3-2FFB7BB07F6B}">
      <dgm:prSet/>
      <dgm:spPr/>
      <dgm:t>
        <a:bodyPr/>
        <a:lstStyle/>
        <a:p>
          <a:r>
            <a:rPr lang="en-GB" dirty="0"/>
            <a:t>Russell</a:t>
          </a:r>
        </a:p>
      </dgm:t>
    </dgm:pt>
    <dgm:pt modelId="{62D0DEF0-A016-41D4-B20A-34E8DA68B5AB}" type="sibTrans" cxnId="{AD0E4167-6656-445F-B2C7-6A8F826621A4}">
      <dgm:prSet/>
      <dgm:spPr/>
      <dgm:t>
        <a:bodyPr/>
        <a:lstStyle/>
        <a:p>
          <a:endParaRPr lang="en-GB"/>
        </a:p>
      </dgm:t>
    </dgm:pt>
    <dgm:pt modelId="{4AFC0593-B774-4815-82E5-FB37761BDD2A}" type="parTrans" cxnId="{AD0E4167-6656-445F-B2C7-6A8F826621A4}">
      <dgm:prSet/>
      <dgm:spPr/>
      <dgm:t>
        <a:bodyPr/>
        <a:lstStyle/>
        <a:p>
          <a:endParaRPr lang="en-GB"/>
        </a:p>
      </dgm:t>
    </dgm:pt>
    <dgm:pt modelId="{A5510FEC-6FCC-47A4-A8D0-CE4F3F10892E}">
      <dgm:prSet/>
      <dgm:spPr/>
      <dgm:t>
        <a:bodyPr/>
        <a:lstStyle/>
        <a:p>
          <a:r>
            <a:rPr lang="en-GB" dirty="0"/>
            <a:t>Cosmology</a:t>
          </a:r>
        </a:p>
      </dgm:t>
    </dgm:pt>
    <dgm:pt modelId="{E9C09D59-0BD0-4418-9C3D-B354A37BA9D7}" type="parTrans" cxnId="{4BC5D5BE-B134-481D-BC26-3AC41D76920F}">
      <dgm:prSet/>
      <dgm:spPr/>
      <dgm:t>
        <a:bodyPr/>
        <a:lstStyle/>
        <a:p>
          <a:endParaRPr lang="en-GB"/>
        </a:p>
      </dgm:t>
    </dgm:pt>
    <dgm:pt modelId="{FC1C1448-6F41-4A88-8E7E-8DE32042B049}" type="sibTrans" cxnId="{4BC5D5BE-B134-481D-BC26-3AC41D76920F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D7ABEA1F-80C4-4D6A-B9BD-9D9267590EBA}" type="pres">
      <dgm:prSet presAssocID="{BD1C3BF8-11F6-4FCF-BF7C-96ACB38B4803}" presName="node" presStyleLbl="node1" presStyleIdx="0" presStyleCnt="20">
        <dgm:presLayoutVars>
          <dgm:bulletEnabled val="1"/>
        </dgm:presLayoutVars>
      </dgm:prSet>
      <dgm:spPr/>
    </dgm:pt>
    <dgm:pt modelId="{8F7A926A-2B11-4E85-8A00-7AA1DABEA8CD}" type="pres">
      <dgm:prSet presAssocID="{8404CEC8-95C5-4AC4-A232-CAEE21A5A795}" presName="sibTrans" presStyleCnt="0"/>
      <dgm:spPr/>
    </dgm:pt>
    <dgm:pt modelId="{464BAF38-79EA-4F2B-BC14-0B1490DE7983}" type="pres">
      <dgm:prSet presAssocID="{3EAD2101-0143-428E-8CB7-653851F1E983}" presName="node" presStyleLbl="node1" presStyleIdx="1" presStyleCnt="20">
        <dgm:presLayoutVars>
          <dgm:bulletEnabled val="1"/>
        </dgm:presLayoutVars>
      </dgm:prSet>
      <dgm:spPr/>
    </dgm:pt>
    <dgm:pt modelId="{99853B21-547C-417B-A143-5E6D82087244}" type="pres">
      <dgm:prSet presAssocID="{9213012B-7CE4-4749-B9DA-F13F598708DB}" presName="sibTrans" presStyleCnt="0"/>
      <dgm:spPr/>
    </dgm:pt>
    <dgm:pt modelId="{9B811E56-B906-4B7D-B715-F8D94E83147A}" type="pres">
      <dgm:prSet presAssocID="{C30D345A-5615-4098-BCDE-8527F71B834A}" presName="node" presStyleLbl="node1" presStyleIdx="2" presStyleCnt="20">
        <dgm:presLayoutVars>
          <dgm:bulletEnabled val="1"/>
        </dgm:presLayoutVars>
      </dgm:prSet>
      <dgm:spPr/>
    </dgm:pt>
    <dgm:pt modelId="{E8816BBA-9B3C-4432-B563-2B1ADB2ABF70}" type="pres">
      <dgm:prSet presAssocID="{9F034CD1-476E-462A-B64D-725BD4C2A61E}" presName="sibTrans" presStyleCnt="0"/>
      <dgm:spPr/>
    </dgm:pt>
    <dgm:pt modelId="{1E85ECFF-4FA7-4421-8DD3-F748FAC60B75}" type="pres">
      <dgm:prSet presAssocID="{B5AE8679-D394-492A-B4F3-A3B56E86DEDE}" presName="node" presStyleLbl="node1" presStyleIdx="3" presStyleCnt="20">
        <dgm:presLayoutVars>
          <dgm:bulletEnabled val="1"/>
        </dgm:presLayoutVars>
      </dgm:prSet>
      <dgm:spPr/>
    </dgm:pt>
    <dgm:pt modelId="{8BB1456F-6A32-41FB-BB39-37AD303FDE55}" type="pres">
      <dgm:prSet presAssocID="{7EBF24BD-FAA9-4FDE-899A-C42FEB9457F9}" presName="sibTrans" presStyleCnt="0"/>
      <dgm:spPr/>
    </dgm:pt>
    <dgm:pt modelId="{C3CDC7A6-8EF9-4053-AAF9-584DB87BFFA7}" type="pres">
      <dgm:prSet presAssocID="{0551B30F-A678-4F70-949B-F709CE65C99B}" presName="node" presStyleLbl="node1" presStyleIdx="4" presStyleCnt="20">
        <dgm:presLayoutVars>
          <dgm:bulletEnabled val="1"/>
        </dgm:presLayoutVars>
      </dgm:prSet>
      <dgm:spPr/>
    </dgm:pt>
    <dgm:pt modelId="{EAEAC497-072D-422F-89E3-840A9783164E}" type="pres">
      <dgm:prSet presAssocID="{9CED7E89-9CB3-4A41-852E-416633567F34}" presName="sibTrans" presStyleCnt="0"/>
      <dgm:spPr/>
    </dgm:pt>
    <dgm:pt modelId="{150D6772-803C-429D-84F0-4B6646E1086B}" type="pres">
      <dgm:prSet presAssocID="{82A0D04F-BFEC-44D2-A239-BCB5BBBAE993}" presName="node" presStyleLbl="node1" presStyleIdx="5" presStyleCnt="20">
        <dgm:presLayoutVars>
          <dgm:bulletEnabled val="1"/>
        </dgm:presLayoutVars>
      </dgm:prSet>
      <dgm:spPr/>
    </dgm:pt>
    <dgm:pt modelId="{7205B3D2-270C-47E4-BD72-4794942DCA85}" type="pres">
      <dgm:prSet presAssocID="{4ABB5B4B-AE4D-40E4-96C3-1C484AA4F49D}" presName="sibTrans" presStyleCnt="0"/>
      <dgm:spPr/>
    </dgm:pt>
    <dgm:pt modelId="{1A137789-B8E4-4E03-B6EA-D3DA63A94F48}" type="pres">
      <dgm:prSet presAssocID="{98E440E5-1C22-4A1A-8877-CDC9C2C4806D}" presName="node" presStyleLbl="node1" presStyleIdx="6" presStyleCnt="20">
        <dgm:presLayoutVars>
          <dgm:bulletEnabled val="1"/>
        </dgm:presLayoutVars>
      </dgm:prSet>
      <dgm:spPr/>
    </dgm:pt>
    <dgm:pt modelId="{BD161DE2-B5A1-4EA9-A2AB-BAC4BADDCD78}" type="pres">
      <dgm:prSet presAssocID="{C120229D-E736-49B2-B3DE-8759A62BC1B6}" presName="sibTrans" presStyleCnt="0"/>
      <dgm:spPr/>
    </dgm:pt>
    <dgm:pt modelId="{0D969B28-4ED4-4998-9C2E-5B9A962C7B58}" type="pres">
      <dgm:prSet presAssocID="{10E2BD3E-93B4-4010-8F9A-D7AB47D8F6FB}" presName="node" presStyleLbl="node1" presStyleIdx="7" presStyleCnt="20">
        <dgm:presLayoutVars>
          <dgm:bulletEnabled val="1"/>
        </dgm:presLayoutVars>
      </dgm:prSet>
      <dgm:spPr/>
    </dgm:pt>
    <dgm:pt modelId="{32491CAE-42A6-47C2-9C38-123053122596}" type="pres">
      <dgm:prSet presAssocID="{49B6B410-E3F1-41DA-8FCB-6C8BFB4755CD}" presName="sibTrans" presStyleCnt="0"/>
      <dgm:spPr/>
    </dgm:pt>
    <dgm:pt modelId="{0B581DD0-5A44-4A16-BAB0-50ACE673AA3A}" type="pres">
      <dgm:prSet presAssocID="{18FDF6B1-838A-4F08-89F3-2FFB7BB07F6B}" presName="node" presStyleLbl="node1" presStyleIdx="8" presStyleCnt="20">
        <dgm:presLayoutVars>
          <dgm:bulletEnabled val="1"/>
        </dgm:presLayoutVars>
      </dgm:prSet>
      <dgm:spPr/>
    </dgm:pt>
    <dgm:pt modelId="{B27B610C-2A6A-4CC2-87EC-2B37D7113D6E}" type="pres">
      <dgm:prSet presAssocID="{62D0DEF0-A016-41D4-B20A-34E8DA68B5AB}" presName="sibTrans" presStyleCnt="0"/>
      <dgm:spPr/>
    </dgm:pt>
    <dgm:pt modelId="{5CEF411E-B390-4CEA-8FC0-955B41513DB4}" type="pres">
      <dgm:prSet presAssocID="{A01432D0-5DC5-4167-BB28-F9EBCF41EC87}" presName="node" presStyleLbl="node1" presStyleIdx="9" presStyleCnt="20">
        <dgm:presLayoutVars>
          <dgm:bulletEnabled val="1"/>
        </dgm:presLayoutVars>
      </dgm:prSet>
      <dgm:spPr/>
    </dgm:pt>
    <dgm:pt modelId="{10CE3715-9105-452A-9DC4-7836B92F7764}" type="pres">
      <dgm:prSet presAssocID="{AEB1683A-F71C-49B2-9A77-1A134F211F81}" presName="sibTrans" presStyleCnt="0"/>
      <dgm:spPr/>
    </dgm:pt>
    <dgm:pt modelId="{2C61C3D3-E547-4781-B8C5-A7F2C59B869C}" type="pres">
      <dgm:prSet presAssocID="{4B91F649-A554-4870-9612-9CF82EEA49A6}" presName="node" presStyleLbl="node1" presStyleIdx="10" presStyleCnt="20">
        <dgm:presLayoutVars>
          <dgm:bulletEnabled val="1"/>
        </dgm:presLayoutVars>
      </dgm:prSet>
      <dgm:spPr/>
    </dgm:pt>
    <dgm:pt modelId="{9C7F8504-8EBA-4F38-8829-77C16E8A2C70}" type="pres">
      <dgm:prSet presAssocID="{D5B41974-27BE-4FE4-AE82-CCF2AB7C33A3}" presName="sibTrans" presStyleCnt="0"/>
      <dgm:spPr/>
    </dgm:pt>
    <dgm:pt modelId="{222AF345-F467-44D1-BE58-2C8F5EC4F4B3}" type="pres">
      <dgm:prSet presAssocID="{4D283EE0-A14C-4C3C-9353-613ED1BD2F34}" presName="node" presStyleLbl="node1" presStyleIdx="11" presStyleCnt="20">
        <dgm:presLayoutVars>
          <dgm:bulletEnabled val="1"/>
        </dgm:presLayoutVars>
      </dgm:prSet>
      <dgm:spPr/>
    </dgm:pt>
    <dgm:pt modelId="{B2463CF5-A63A-4AF5-B199-6FAEE6A95C7A}" type="pres">
      <dgm:prSet presAssocID="{797F1C81-3421-4802-A367-29873D5D7C62}" presName="sibTrans" presStyleCnt="0"/>
      <dgm:spPr/>
    </dgm:pt>
    <dgm:pt modelId="{E80B7698-EC33-4E80-8ED9-700BFF832056}" type="pres">
      <dgm:prSet presAssocID="{8E3458D2-70E3-4B23-A7E5-7D6DE8C28D12}" presName="node" presStyleLbl="node1" presStyleIdx="12" presStyleCnt="20">
        <dgm:presLayoutVars>
          <dgm:bulletEnabled val="1"/>
        </dgm:presLayoutVars>
      </dgm:prSet>
      <dgm:spPr/>
    </dgm:pt>
    <dgm:pt modelId="{0C0EFC06-2A5D-4F18-95D4-213A7E77D1EB}" type="pres">
      <dgm:prSet presAssocID="{B495D9DA-478B-4415-B7B9-124C0D2FBFBB}" presName="sibTrans" presStyleCnt="0"/>
      <dgm:spPr/>
    </dgm:pt>
    <dgm:pt modelId="{C3953E1E-2CD2-403B-90FE-FB86B3272098}" type="pres">
      <dgm:prSet presAssocID="{EAA94BC5-39BA-4C5A-810A-C34934DD76D4}" presName="node" presStyleLbl="node1" presStyleIdx="13" presStyleCnt="20">
        <dgm:presLayoutVars>
          <dgm:bulletEnabled val="1"/>
        </dgm:presLayoutVars>
      </dgm:prSet>
      <dgm:spPr/>
    </dgm:pt>
    <dgm:pt modelId="{F613CBE5-2F17-4C6F-877F-9CFA37DE5A29}" type="pres">
      <dgm:prSet presAssocID="{A3FA9292-4197-449D-9499-BCAF249C16DC}" presName="sibTrans" presStyleCnt="0"/>
      <dgm:spPr/>
    </dgm:pt>
    <dgm:pt modelId="{31841DE4-A010-4A26-AB9A-05C3A59BAE82}" type="pres">
      <dgm:prSet presAssocID="{B1D92B2B-B6A5-4C88-B1D1-54878A1A102B}" presName="node" presStyleLbl="node1" presStyleIdx="14" presStyleCnt="20">
        <dgm:presLayoutVars>
          <dgm:bulletEnabled val="1"/>
        </dgm:presLayoutVars>
      </dgm:prSet>
      <dgm:spPr/>
    </dgm:pt>
    <dgm:pt modelId="{89054117-463A-447F-A3AB-1E84B109C727}" type="pres">
      <dgm:prSet presAssocID="{896C94E4-B469-4EE5-9E08-4268AB0AA4C5}" presName="sibTrans" presStyleCnt="0"/>
      <dgm:spPr/>
    </dgm:pt>
    <dgm:pt modelId="{1BA18B84-A122-463C-804B-F94E556A40B0}" type="pres">
      <dgm:prSet presAssocID="{AF4C5DBB-2B62-46F4-A335-9B686B56F1AF}" presName="node" presStyleLbl="node1" presStyleIdx="15" presStyleCnt="20">
        <dgm:presLayoutVars>
          <dgm:bulletEnabled val="1"/>
        </dgm:presLayoutVars>
      </dgm:prSet>
      <dgm:spPr/>
    </dgm:pt>
    <dgm:pt modelId="{1308AF72-086E-4AF4-BC29-07F1715B64AA}" type="pres">
      <dgm:prSet presAssocID="{2588A015-4CE5-4036-80EF-1153CED4E340}" presName="sibTrans" presStyleCnt="0"/>
      <dgm:spPr/>
    </dgm:pt>
    <dgm:pt modelId="{6B5E4557-67CE-48A8-84C8-748C2FC8D5C7}" type="pres">
      <dgm:prSet presAssocID="{08578204-ABB6-49FA-AB17-80FC219C9A05}" presName="node" presStyleLbl="node1" presStyleIdx="16" presStyleCnt="20">
        <dgm:presLayoutVars>
          <dgm:bulletEnabled val="1"/>
        </dgm:presLayoutVars>
      </dgm:prSet>
      <dgm:spPr/>
    </dgm:pt>
    <dgm:pt modelId="{A63F54ED-62EF-47FF-BD27-291474FA846B}" type="pres">
      <dgm:prSet presAssocID="{EA35D14A-414D-4855-BAFD-47ED05B4721D}" presName="sibTrans" presStyleCnt="0"/>
      <dgm:spPr/>
    </dgm:pt>
    <dgm:pt modelId="{88614E4D-DBD5-4DA4-8BE7-D413AEBB9539}" type="pres">
      <dgm:prSet presAssocID="{C3A71D58-61DC-419A-868E-9686601C91DF}" presName="node" presStyleLbl="node1" presStyleIdx="17" presStyleCnt="20">
        <dgm:presLayoutVars>
          <dgm:bulletEnabled val="1"/>
        </dgm:presLayoutVars>
      </dgm:prSet>
      <dgm:spPr/>
    </dgm:pt>
    <dgm:pt modelId="{CA46A99A-C78D-45EA-B072-388A4B8552F5}" type="pres">
      <dgm:prSet presAssocID="{B73E44B8-1575-4D4D-874D-1238F2F86212}" presName="sibTrans" presStyleCnt="0"/>
      <dgm:spPr/>
    </dgm:pt>
    <dgm:pt modelId="{EF788BF0-F652-4AEF-AAEF-9FB75EF6E603}" type="pres">
      <dgm:prSet presAssocID="{FAA7064A-AD44-465F-B095-6B3A26B70DD5}" presName="node" presStyleLbl="node1" presStyleIdx="18" presStyleCnt="20">
        <dgm:presLayoutVars>
          <dgm:bulletEnabled val="1"/>
        </dgm:presLayoutVars>
      </dgm:prSet>
      <dgm:spPr/>
    </dgm:pt>
    <dgm:pt modelId="{A5111AFF-B160-4829-A5A3-83CD7F406EC2}" type="pres">
      <dgm:prSet presAssocID="{02F210AC-65FC-4AB0-A89D-FFE568A1B23D}" presName="sibTrans" presStyleCnt="0"/>
      <dgm:spPr/>
    </dgm:pt>
    <dgm:pt modelId="{06005523-F501-4ABB-BC12-BBFBD6C282B5}" type="pres">
      <dgm:prSet presAssocID="{A5510FEC-6FCC-47A4-A8D0-CE4F3F10892E}" presName="node" presStyleLbl="node1" presStyleIdx="19" presStyleCnt="20">
        <dgm:presLayoutVars>
          <dgm:bulletEnabled val="1"/>
        </dgm:presLayoutVars>
      </dgm:prSet>
      <dgm:spPr/>
    </dgm:pt>
  </dgm:ptLst>
  <dgm:cxnLst>
    <dgm:cxn modelId="{11B8A602-7640-4581-B332-861364251A93}" type="presOf" srcId="{8E3458D2-70E3-4B23-A7E5-7D6DE8C28D12}" destId="{E80B7698-EC33-4E80-8ED9-700BFF832056}" srcOrd="0" destOrd="0" presId="urn:microsoft.com/office/officeart/2005/8/layout/default"/>
    <dgm:cxn modelId="{B6661206-6DD3-4F9D-882E-C37D45B94FF7}" srcId="{C123B2FF-67C8-44F5-B86F-0D8925FE68BB}" destId="{C3A71D58-61DC-419A-868E-9686601C91DF}" srcOrd="17" destOrd="0" parTransId="{D904E2C1-6606-4F93-9235-C4C351A3346E}" sibTransId="{B73E44B8-1575-4D4D-874D-1238F2F86212}"/>
    <dgm:cxn modelId="{5FBBC006-C99C-454B-B328-0433654A6A55}" srcId="{C123B2FF-67C8-44F5-B86F-0D8925FE68BB}" destId="{B5AE8679-D394-492A-B4F3-A3B56E86DEDE}" srcOrd="3" destOrd="0" parTransId="{07D4E137-DBD7-46DC-AAB1-21027AB6C87C}" sibTransId="{7EBF24BD-FAA9-4FDE-899A-C42FEB9457F9}"/>
    <dgm:cxn modelId="{EDD4A50E-1AEE-4C87-B634-E9C4A46ACF1B}" type="presOf" srcId="{B1D92B2B-B6A5-4C88-B1D1-54878A1A102B}" destId="{31841DE4-A010-4A26-AB9A-05C3A59BAE82}" srcOrd="0" destOrd="0" presId="urn:microsoft.com/office/officeart/2005/8/layout/default"/>
    <dgm:cxn modelId="{AE2E2A0F-535F-4A4E-81A6-F3F4F4CE1680}" srcId="{C123B2FF-67C8-44F5-B86F-0D8925FE68BB}" destId="{82A0D04F-BFEC-44D2-A239-BCB5BBBAE993}" srcOrd="5" destOrd="0" parTransId="{7DE871FC-DA83-43D2-9D6C-F085CEE62DCF}" sibTransId="{4ABB5B4B-AE4D-40E4-96C3-1C484AA4F49D}"/>
    <dgm:cxn modelId="{C27F2010-9FE1-49D4-82B2-84FE0A92D51C}" type="presOf" srcId="{10E2BD3E-93B4-4010-8F9A-D7AB47D8F6FB}" destId="{0D969B28-4ED4-4998-9C2E-5B9A962C7B58}" srcOrd="0" destOrd="0" presId="urn:microsoft.com/office/officeart/2005/8/layout/default"/>
    <dgm:cxn modelId="{E21E8914-AAC4-48C8-9176-FD6B8E5390B5}" type="presOf" srcId="{A01432D0-5DC5-4167-BB28-F9EBCF41EC87}" destId="{5CEF411E-B390-4CEA-8FC0-955B41513DB4}" srcOrd="0" destOrd="0" presId="urn:microsoft.com/office/officeart/2005/8/layout/default"/>
    <dgm:cxn modelId="{32D92B1D-6A5A-425A-BE9B-C26B56F2EDB1}" srcId="{C123B2FF-67C8-44F5-B86F-0D8925FE68BB}" destId="{4D283EE0-A14C-4C3C-9353-613ED1BD2F34}" srcOrd="11" destOrd="0" parTransId="{B4427394-E3D8-4A08-8172-A748A92C8C71}" sibTransId="{797F1C81-3421-4802-A367-29873D5D7C62}"/>
    <dgm:cxn modelId="{6763102A-4C1F-4260-A33D-F9F21913056A}" type="presOf" srcId="{98E440E5-1C22-4A1A-8877-CDC9C2C4806D}" destId="{1A137789-B8E4-4E03-B6EA-D3DA63A94F48}" srcOrd="0" destOrd="0" presId="urn:microsoft.com/office/officeart/2005/8/layout/default"/>
    <dgm:cxn modelId="{FE70B330-4C21-4846-B96F-570E8DBBBE21}" type="presOf" srcId="{FAA7064A-AD44-465F-B095-6B3A26B70DD5}" destId="{EF788BF0-F652-4AEF-AAEF-9FB75EF6E603}" srcOrd="0" destOrd="0" presId="urn:microsoft.com/office/officeart/2005/8/layout/default"/>
    <dgm:cxn modelId="{CC06A931-C76C-47DC-A6E1-19F7F1F359C0}" srcId="{C123B2FF-67C8-44F5-B86F-0D8925FE68BB}" destId="{4B91F649-A554-4870-9612-9CF82EEA49A6}" srcOrd="10" destOrd="0" parTransId="{2EDF9E39-049B-4CF0-966E-E32747549DA9}" sibTransId="{D5B41974-27BE-4FE4-AE82-CCF2AB7C33A3}"/>
    <dgm:cxn modelId="{A3A0CE34-6672-4A24-8718-05297ECC8792}" srcId="{C123B2FF-67C8-44F5-B86F-0D8925FE68BB}" destId="{8E3458D2-70E3-4B23-A7E5-7D6DE8C28D12}" srcOrd="12" destOrd="0" parTransId="{09F87F00-29E2-48BC-AF75-2EF0E708E6B0}" sibTransId="{B495D9DA-478B-4415-B7B9-124C0D2FBFBB}"/>
    <dgm:cxn modelId="{BE8E5639-C360-433B-B319-3DBB2EECDF1A}" srcId="{C123B2FF-67C8-44F5-B86F-0D8925FE68BB}" destId="{A01432D0-5DC5-4167-BB28-F9EBCF41EC87}" srcOrd="9" destOrd="0" parTransId="{AF8372FF-D433-40CB-8003-4E44CA545E76}" sibTransId="{AEB1683A-F71C-49B2-9A77-1A134F211F81}"/>
    <dgm:cxn modelId="{8DE5383E-8BF8-4D88-9803-C740E95A535D}" type="presOf" srcId="{18FDF6B1-838A-4F08-89F3-2FFB7BB07F6B}" destId="{0B581DD0-5A44-4A16-BAB0-50ACE673AA3A}" srcOrd="0" destOrd="0" presId="urn:microsoft.com/office/officeart/2005/8/layout/default"/>
    <dgm:cxn modelId="{AD0E4167-6656-445F-B2C7-6A8F826621A4}" srcId="{C123B2FF-67C8-44F5-B86F-0D8925FE68BB}" destId="{18FDF6B1-838A-4F08-89F3-2FFB7BB07F6B}" srcOrd="8" destOrd="0" parTransId="{4AFC0593-B774-4815-82E5-FB37761BDD2A}" sibTransId="{62D0DEF0-A016-41D4-B20A-34E8DA68B5AB}"/>
    <dgm:cxn modelId="{412C4868-7A95-4D12-8F75-A0A6C483EDC8}" type="presOf" srcId="{4B91F649-A554-4870-9612-9CF82EEA49A6}" destId="{2C61C3D3-E547-4781-B8C5-A7F2C59B869C}" srcOrd="0" destOrd="0" presId="urn:microsoft.com/office/officeart/2005/8/layout/default"/>
    <dgm:cxn modelId="{F76CA46B-1FE8-4202-AD7F-0B84E0C0787D}" type="presOf" srcId="{AF4C5DBB-2B62-46F4-A335-9B686B56F1AF}" destId="{1BA18B84-A122-463C-804B-F94E556A40B0}" srcOrd="0" destOrd="0" presId="urn:microsoft.com/office/officeart/2005/8/layout/default"/>
    <dgm:cxn modelId="{77871372-9D9B-43D3-8EC6-9EB74DFCC29B}" type="presOf" srcId="{4D283EE0-A14C-4C3C-9353-613ED1BD2F34}" destId="{222AF345-F467-44D1-BE58-2C8F5EC4F4B3}" srcOrd="0" destOrd="0" presId="urn:microsoft.com/office/officeart/2005/8/layout/default"/>
    <dgm:cxn modelId="{66233F72-1038-4C43-9F7B-385FD11494C6}" srcId="{C123B2FF-67C8-44F5-B86F-0D8925FE68BB}" destId="{0551B30F-A678-4F70-949B-F709CE65C99B}" srcOrd="4" destOrd="0" parTransId="{78A8B834-B254-4993-991E-4B63AD963C33}" sibTransId="{9CED7E89-9CB3-4A41-852E-416633567F34}"/>
    <dgm:cxn modelId="{19755073-524B-4F8F-BA21-24B6E2AAD17B}" type="presOf" srcId="{EAA94BC5-39BA-4C5A-810A-C34934DD76D4}" destId="{C3953E1E-2CD2-403B-90FE-FB86B3272098}" srcOrd="0" destOrd="0" presId="urn:microsoft.com/office/officeart/2005/8/layout/default"/>
    <dgm:cxn modelId="{146F9973-8D26-4EBF-AA13-67899D9DDF25}" srcId="{C123B2FF-67C8-44F5-B86F-0D8925FE68BB}" destId="{10E2BD3E-93B4-4010-8F9A-D7AB47D8F6FB}" srcOrd="7" destOrd="0" parTransId="{B48DE7CB-3DB8-495F-9D7F-BC96C48E5FD0}" sibTransId="{49B6B410-E3F1-41DA-8FCB-6C8BFB4755CD}"/>
    <dgm:cxn modelId="{0B23E854-7847-4C18-8B70-82835925794E}" srcId="{C123B2FF-67C8-44F5-B86F-0D8925FE68BB}" destId="{EAA94BC5-39BA-4C5A-810A-C34934DD76D4}" srcOrd="13" destOrd="0" parTransId="{A56799F8-6353-45EF-ACE9-D4A523EED066}" sibTransId="{A3FA9292-4197-449D-9499-BCAF249C16DC}"/>
    <dgm:cxn modelId="{D1588558-FBC3-4077-A782-F747943B15F8}" type="presOf" srcId="{08578204-ABB6-49FA-AB17-80FC219C9A05}" destId="{6B5E4557-67CE-48A8-84C8-748C2FC8D5C7}" srcOrd="0" destOrd="0" presId="urn:microsoft.com/office/officeart/2005/8/layout/default"/>
    <dgm:cxn modelId="{1220E57A-D38D-417A-8DB2-BD26CBB902ED}" type="presOf" srcId="{3EAD2101-0143-428E-8CB7-653851F1E983}" destId="{464BAF38-79EA-4F2B-BC14-0B1490DE7983}" srcOrd="0" destOrd="0" presId="urn:microsoft.com/office/officeart/2005/8/layout/default"/>
    <dgm:cxn modelId="{2EDA017E-B67E-4E45-85DB-AC0768A867E8}" type="presOf" srcId="{B5AE8679-D394-492A-B4F3-A3B56E86DEDE}" destId="{1E85ECFF-4FA7-4421-8DD3-F748FAC60B75}" srcOrd="0" destOrd="0" presId="urn:microsoft.com/office/officeart/2005/8/layout/default"/>
    <dgm:cxn modelId="{20910D89-5B78-4513-80DC-37D34909C4BB}" type="presOf" srcId="{C30D345A-5615-4098-BCDE-8527F71B834A}" destId="{9B811E56-B906-4B7D-B715-F8D94E83147A}" srcOrd="0" destOrd="0" presId="urn:microsoft.com/office/officeart/2005/8/layout/default"/>
    <dgm:cxn modelId="{5C237191-8AC7-45C6-9B33-722730544A66}" srcId="{C123B2FF-67C8-44F5-B86F-0D8925FE68BB}" destId="{B1D92B2B-B6A5-4C88-B1D1-54878A1A102B}" srcOrd="14" destOrd="0" parTransId="{67C58CBC-A23B-45CA-B3C3-1855FBB54A6D}" sibTransId="{896C94E4-B469-4EE5-9E08-4268AB0AA4C5}"/>
    <dgm:cxn modelId="{849563A1-580C-4B4B-93B3-3C28412EAAE8}" type="presOf" srcId="{0551B30F-A678-4F70-949B-F709CE65C99B}" destId="{C3CDC7A6-8EF9-4053-AAF9-584DB87BFFA7}" srcOrd="0" destOrd="0" presId="urn:microsoft.com/office/officeart/2005/8/layout/default"/>
    <dgm:cxn modelId="{1B9888AB-5892-4A10-A02E-A61FF8F8A7BD}" type="presOf" srcId="{82A0D04F-BFEC-44D2-A239-BCB5BBBAE993}" destId="{150D6772-803C-429D-84F0-4B6646E1086B}" srcOrd="0" destOrd="0" presId="urn:microsoft.com/office/officeart/2005/8/layout/default"/>
    <dgm:cxn modelId="{DE9F5EAC-44B0-43A6-8A84-9516C3037848}" type="presOf" srcId="{C3A71D58-61DC-419A-868E-9686601C91DF}" destId="{88614E4D-DBD5-4DA4-8BE7-D413AEBB9539}" srcOrd="0" destOrd="0" presId="urn:microsoft.com/office/officeart/2005/8/layout/default"/>
    <dgm:cxn modelId="{4BC5D5BE-B134-481D-BC26-3AC41D76920F}" srcId="{C123B2FF-67C8-44F5-B86F-0D8925FE68BB}" destId="{A5510FEC-6FCC-47A4-A8D0-CE4F3F10892E}" srcOrd="19" destOrd="0" parTransId="{E9C09D59-0BD0-4418-9C3D-B354A37BA9D7}" sibTransId="{FC1C1448-6F41-4A88-8E7E-8DE32042B049}"/>
    <dgm:cxn modelId="{43EE8AC0-2892-4EDC-B69E-A2EF1739915F}" srcId="{C123B2FF-67C8-44F5-B86F-0D8925FE68BB}" destId="{FAA7064A-AD44-465F-B095-6B3A26B70DD5}" srcOrd="18" destOrd="0" parTransId="{4C9E8A5F-E038-4822-A19B-227AA1E478E1}" sibTransId="{02F210AC-65FC-4AB0-A89D-FFE568A1B23D}"/>
    <dgm:cxn modelId="{F17D08C1-D330-49E0-88DD-11CB87BE0854}" srcId="{C123B2FF-67C8-44F5-B86F-0D8925FE68BB}" destId="{08578204-ABB6-49FA-AB17-80FC219C9A05}" srcOrd="16" destOrd="0" parTransId="{37871EA7-C37C-416C-BE2B-5ED4EBBB38A0}" sibTransId="{EA35D14A-414D-4855-BAFD-47ED05B4721D}"/>
    <dgm:cxn modelId="{409CA4CF-4938-4576-880D-D661BAE01FC5}" type="presOf" srcId="{A5510FEC-6FCC-47A4-A8D0-CE4F3F10892E}" destId="{06005523-F501-4ABB-BC12-BBFBD6C282B5}" srcOrd="0" destOrd="0" presId="urn:microsoft.com/office/officeart/2005/8/layout/default"/>
    <dgm:cxn modelId="{F87B53D0-C4A9-4AA8-B742-ABA3AD598F14}" srcId="{C123B2FF-67C8-44F5-B86F-0D8925FE68BB}" destId="{98E440E5-1C22-4A1A-8877-CDC9C2C4806D}" srcOrd="6" destOrd="0" parTransId="{D03436A2-5E84-49F5-BC08-59B16299D1A6}" sibTransId="{C120229D-E736-49B2-B3DE-8759A62BC1B6}"/>
    <dgm:cxn modelId="{C918D4E1-613D-41D6-933B-B6A59E78D125}" srcId="{C123B2FF-67C8-44F5-B86F-0D8925FE68BB}" destId="{C30D345A-5615-4098-BCDE-8527F71B834A}" srcOrd="2" destOrd="0" parTransId="{1113AD37-AD0B-4608-B817-E3CE3F7E4884}" sibTransId="{9F034CD1-476E-462A-B64D-725BD4C2A61E}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3B1CD1EE-DB88-42AE-8751-4100C63811BE}" type="presOf" srcId="{BD1C3BF8-11F6-4FCF-BF7C-96ACB38B4803}" destId="{D7ABEA1F-80C4-4D6A-B9BD-9D9267590EBA}" srcOrd="0" destOrd="0" presId="urn:microsoft.com/office/officeart/2005/8/layout/default"/>
    <dgm:cxn modelId="{E0D08AF1-B96D-4C59-972C-89F59979D133}" srcId="{C123B2FF-67C8-44F5-B86F-0D8925FE68BB}" destId="{3EAD2101-0143-428E-8CB7-653851F1E983}" srcOrd="1" destOrd="0" parTransId="{10D999DB-33ED-47B0-9D2F-15C8337091B8}" sibTransId="{9213012B-7CE4-4749-B9DA-F13F598708DB}"/>
    <dgm:cxn modelId="{BAD343FA-55B5-4998-9A5D-0D94F5FADEFE}" srcId="{C123B2FF-67C8-44F5-B86F-0D8925FE68BB}" destId="{BD1C3BF8-11F6-4FCF-BF7C-96ACB38B4803}" srcOrd="0" destOrd="0" parTransId="{AA54E1EB-9D8E-4A6D-B3F4-5D504C0D4299}" sibTransId="{8404CEC8-95C5-4AC4-A232-CAEE21A5A795}"/>
    <dgm:cxn modelId="{815F8EFF-FB5B-4881-B932-9F26C2411CE2}" srcId="{C123B2FF-67C8-44F5-B86F-0D8925FE68BB}" destId="{AF4C5DBB-2B62-46F4-A335-9B686B56F1AF}" srcOrd="15" destOrd="0" parTransId="{F3181E60-20FB-4290-B322-B0F163B966CC}" sibTransId="{2588A015-4CE5-4036-80EF-1153CED4E340}"/>
    <dgm:cxn modelId="{4E3F3A86-97E2-420C-B97F-F71589966D61}" type="presParOf" srcId="{0088C1F1-C28F-475E-BED5-A22CADB75BB9}" destId="{D7ABEA1F-80C4-4D6A-B9BD-9D9267590EBA}" srcOrd="0" destOrd="0" presId="urn:microsoft.com/office/officeart/2005/8/layout/default"/>
    <dgm:cxn modelId="{A6D99623-3B19-4FB8-9185-40895697E126}" type="presParOf" srcId="{0088C1F1-C28F-475E-BED5-A22CADB75BB9}" destId="{8F7A926A-2B11-4E85-8A00-7AA1DABEA8CD}" srcOrd="1" destOrd="0" presId="urn:microsoft.com/office/officeart/2005/8/layout/default"/>
    <dgm:cxn modelId="{C8DDA425-7192-4B99-832A-6BDB345FC5B8}" type="presParOf" srcId="{0088C1F1-C28F-475E-BED5-A22CADB75BB9}" destId="{464BAF38-79EA-4F2B-BC14-0B1490DE7983}" srcOrd="2" destOrd="0" presId="urn:microsoft.com/office/officeart/2005/8/layout/default"/>
    <dgm:cxn modelId="{18E13076-E737-4160-B9F5-B771CDAC0BE2}" type="presParOf" srcId="{0088C1F1-C28F-475E-BED5-A22CADB75BB9}" destId="{99853B21-547C-417B-A143-5E6D82087244}" srcOrd="3" destOrd="0" presId="urn:microsoft.com/office/officeart/2005/8/layout/default"/>
    <dgm:cxn modelId="{20600CE1-930F-44CF-B15B-BC4DC4957B1F}" type="presParOf" srcId="{0088C1F1-C28F-475E-BED5-A22CADB75BB9}" destId="{9B811E56-B906-4B7D-B715-F8D94E83147A}" srcOrd="4" destOrd="0" presId="urn:microsoft.com/office/officeart/2005/8/layout/default"/>
    <dgm:cxn modelId="{771DA539-7935-40CF-80D6-E3B5A93A4AB4}" type="presParOf" srcId="{0088C1F1-C28F-475E-BED5-A22CADB75BB9}" destId="{E8816BBA-9B3C-4432-B563-2B1ADB2ABF70}" srcOrd="5" destOrd="0" presId="urn:microsoft.com/office/officeart/2005/8/layout/default"/>
    <dgm:cxn modelId="{767B416D-56CD-450B-81F1-A4487AB0932F}" type="presParOf" srcId="{0088C1F1-C28F-475E-BED5-A22CADB75BB9}" destId="{1E85ECFF-4FA7-4421-8DD3-F748FAC60B75}" srcOrd="6" destOrd="0" presId="urn:microsoft.com/office/officeart/2005/8/layout/default"/>
    <dgm:cxn modelId="{AFC8CECE-417B-4D04-86E8-1C6CC34121A3}" type="presParOf" srcId="{0088C1F1-C28F-475E-BED5-A22CADB75BB9}" destId="{8BB1456F-6A32-41FB-BB39-37AD303FDE55}" srcOrd="7" destOrd="0" presId="urn:microsoft.com/office/officeart/2005/8/layout/default"/>
    <dgm:cxn modelId="{320E32D5-90E7-460E-8691-DDDE17661D62}" type="presParOf" srcId="{0088C1F1-C28F-475E-BED5-A22CADB75BB9}" destId="{C3CDC7A6-8EF9-4053-AAF9-584DB87BFFA7}" srcOrd="8" destOrd="0" presId="urn:microsoft.com/office/officeart/2005/8/layout/default"/>
    <dgm:cxn modelId="{77EFE588-1CF9-408D-A306-07A3314543D3}" type="presParOf" srcId="{0088C1F1-C28F-475E-BED5-A22CADB75BB9}" destId="{EAEAC497-072D-422F-89E3-840A9783164E}" srcOrd="9" destOrd="0" presId="urn:microsoft.com/office/officeart/2005/8/layout/default"/>
    <dgm:cxn modelId="{66C78F4F-01D1-4197-A6EC-BA2716736E32}" type="presParOf" srcId="{0088C1F1-C28F-475E-BED5-A22CADB75BB9}" destId="{150D6772-803C-429D-84F0-4B6646E1086B}" srcOrd="10" destOrd="0" presId="urn:microsoft.com/office/officeart/2005/8/layout/default"/>
    <dgm:cxn modelId="{56ED0C54-265C-4C11-969E-E3E3DE5C2977}" type="presParOf" srcId="{0088C1F1-C28F-475E-BED5-A22CADB75BB9}" destId="{7205B3D2-270C-47E4-BD72-4794942DCA85}" srcOrd="11" destOrd="0" presId="urn:microsoft.com/office/officeart/2005/8/layout/default"/>
    <dgm:cxn modelId="{850A5735-2D47-486D-948F-2718CA816D86}" type="presParOf" srcId="{0088C1F1-C28F-475E-BED5-A22CADB75BB9}" destId="{1A137789-B8E4-4E03-B6EA-D3DA63A94F48}" srcOrd="12" destOrd="0" presId="urn:microsoft.com/office/officeart/2005/8/layout/default"/>
    <dgm:cxn modelId="{3031A094-DBFB-4A70-ABBC-E6A0672F43D2}" type="presParOf" srcId="{0088C1F1-C28F-475E-BED5-A22CADB75BB9}" destId="{BD161DE2-B5A1-4EA9-A2AB-BAC4BADDCD78}" srcOrd="13" destOrd="0" presId="urn:microsoft.com/office/officeart/2005/8/layout/default"/>
    <dgm:cxn modelId="{9891D84A-29A8-425A-8477-29561205E1B4}" type="presParOf" srcId="{0088C1F1-C28F-475E-BED5-A22CADB75BB9}" destId="{0D969B28-4ED4-4998-9C2E-5B9A962C7B58}" srcOrd="14" destOrd="0" presId="urn:microsoft.com/office/officeart/2005/8/layout/default"/>
    <dgm:cxn modelId="{4A9BA09B-D8BF-4042-BDA8-C58AADC0F141}" type="presParOf" srcId="{0088C1F1-C28F-475E-BED5-A22CADB75BB9}" destId="{32491CAE-42A6-47C2-9C38-123053122596}" srcOrd="15" destOrd="0" presId="urn:microsoft.com/office/officeart/2005/8/layout/default"/>
    <dgm:cxn modelId="{C454C463-CCD9-4F95-874F-6EF11B4C2873}" type="presParOf" srcId="{0088C1F1-C28F-475E-BED5-A22CADB75BB9}" destId="{0B581DD0-5A44-4A16-BAB0-50ACE673AA3A}" srcOrd="16" destOrd="0" presId="urn:microsoft.com/office/officeart/2005/8/layout/default"/>
    <dgm:cxn modelId="{E312B0DF-5FF4-4327-A167-5C5DF9914D2C}" type="presParOf" srcId="{0088C1F1-C28F-475E-BED5-A22CADB75BB9}" destId="{B27B610C-2A6A-4CC2-87EC-2B37D7113D6E}" srcOrd="17" destOrd="0" presId="urn:microsoft.com/office/officeart/2005/8/layout/default"/>
    <dgm:cxn modelId="{37C2479C-BFF0-4323-A931-5B79606885C3}" type="presParOf" srcId="{0088C1F1-C28F-475E-BED5-A22CADB75BB9}" destId="{5CEF411E-B390-4CEA-8FC0-955B41513DB4}" srcOrd="18" destOrd="0" presId="urn:microsoft.com/office/officeart/2005/8/layout/default"/>
    <dgm:cxn modelId="{6E0FC848-8F6F-4EF6-A047-E4354070425F}" type="presParOf" srcId="{0088C1F1-C28F-475E-BED5-A22CADB75BB9}" destId="{10CE3715-9105-452A-9DC4-7836B92F7764}" srcOrd="19" destOrd="0" presId="urn:microsoft.com/office/officeart/2005/8/layout/default"/>
    <dgm:cxn modelId="{0A241613-5862-4480-B518-F6D79FD31082}" type="presParOf" srcId="{0088C1F1-C28F-475E-BED5-A22CADB75BB9}" destId="{2C61C3D3-E547-4781-B8C5-A7F2C59B869C}" srcOrd="20" destOrd="0" presId="urn:microsoft.com/office/officeart/2005/8/layout/default"/>
    <dgm:cxn modelId="{0A14B26F-BE32-497E-A710-8E47415ECF40}" type="presParOf" srcId="{0088C1F1-C28F-475E-BED5-A22CADB75BB9}" destId="{9C7F8504-8EBA-4F38-8829-77C16E8A2C70}" srcOrd="21" destOrd="0" presId="urn:microsoft.com/office/officeart/2005/8/layout/default"/>
    <dgm:cxn modelId="{8F84860B-B139-46CB-8390-7AB95752978B}" type="presParOf" srcId="{0088C1F1-C28F-475E-BED5-A22CADB75BB9}" destId="{222AF345-F467-44D1-BE58-2C8F5EC4F4B3}" srcOrd="22" destOrd="0" presId="urn:microsoft.com/office/officeart/2005/8/layout/default"/>
    <dgm:cxn modelId="{9D3DC297-0149-454F-827C-0FAD905CF624}" type="presParOf" srcId="{0088C1F1-C28F-475E-BED5-A22CADB75BB9}" destId="{B2463CF5-A63A-4AF5-B199-6FAEE6A95C7A}" srcOrd="23" destOrd="0" presId="urn:microsoft.com/office/officeart/2005/8/layout/default"/>
    <dgm:cxn modelId="{6BC5D2F1-5850-45F1-9433-4F4F82D0DEAD}" type="presParOf" srcId="{0088C1F1-C28F-475E-BED5-A22CADB75BB9}" destId="{E80B7698-EC33-4E80-8ED9-700BFF832056}" srcOrd="24" destOrd="0" presId="urn:microsoft.com/office/officeart/2005/8/layout/default"/>
    <dgm:cxn modelId="{5C51CA4F-C868-456C-8B0A-F7248146C50B}" type="presParOf" srcId="{0088C1F1-C28F-475E-BED5-A22CADB75BB9}" destId="{0C0EFC06-2A5D-4F18-95D4-213A7E77D1EB}" srcOrd="25" destOrd="0" presId="urn:microsoft.com/office/officeart/2005/8/layout/default"/>
    <dgm:cxn modelId="{24381A42-DBDF-4B1A-906A-F68659E07A13}" type="presParOf" srcId="{0088C1F1-C28F-475E-BED5-A22CADB75BB9}" destId="{C3953E1E-2CD2-403B-90FE-FB86B3272098}" srcOrd="26" destOrd="0" presId="urn:microsoft.com/office/officeart/2005/8/layout/default"/>
    <dgm:cxn modelId="{3C21EDB7-2394-4EAE-8DB2-60F6CD327BC2}" type="presParOf" srcId="{0088C1F1-C28F-475E-BED5-A22CADB75BB9}" destId="{F613CBE5-2F17-4C6F-877F-9CFA37DE5A29}" srcOrd="27" destOrd="0" presId="urn:microsoft.com/office/officeart/2005/8/layout/default"/>
    <dgm:cxn modelId="{7EFAA3DA-EB0E-47B1-A405-BC2C2DB3C12E}" type="presParOf" srcId="{0088C1F1-C28F-475E-BED5-A22CADB75BB9}" destId="{31841DE4-A010-4A26-AB9A-05C3A59BAE82}" srcOrd="28" destOrd="0" presId="urn:microsoft.com/office/officeart/2005/8/layout/default"/>
    <dgm:cxn modelId="{54C90312-EDF5-4F28-80F7-EF52E43A3E62}" type="presParOf" srcId="{0088C1F1-C28F-475E-BED5-A22CADB75BB9}" destId="{89054117-463A-447F-A3AB-1E84B109C727}" srcOrd="29" destOrd="0" presId="urn:microsoft.com/office/officeart/2005/8/layout/default"/>
    <dgm:cxn modelId="{B6C61C3C-1A7B-4587-B340-242B32E26B1E}" type="presParOf" srcId="{0088C1F1-C28F-475E-BED5-A22CADB75BB9}" destId="{1BA18B84-A122-463C-804B-F94E556A40B0}" srcOrd="30" destOrd="0" presId="urn:microsoft.com/office/officeart/2005/8/layout/default"/>
    <dgm:cxn modelId="{CC855AF2-01BF-4610-9516-EE547B8DC392}" type="presParOf" srcId="{0088C1F1-C28F-475E-BED5-A22CADB75BB9}" destId="{1308AF72-086E-4AF4-BC29-07F1715B64AA}" srcOrd="31" destOrd="0" presId="urn:microsoft.com/office/officeart/2005/8/layout/default"/>
    <dgm:cxn modelId="{84CC1B34-9724-45EE-9568-997AA71A51C7}" type="presParOf" srcId="{0088C1F1-C28F-475E-BED5-A22CADB75BB9}" destId="{6B5E4557-67CE-48A8-84C8-748C2FC8D5C7}" srcOrd="32" destOrd="0" presId="urn:microsoft.com/office/officeart/2005/8/layout/default"/>
    <dgm:cxn modelId="{38A9F451-24DC-4C89-AC46-2DCB95E5F5FE}" type="presParOf" srcId="{0088C1F1-C28F-475E-BED5-A22CADB75BB9}" destId="{A63F54ED-62EF-47FF-BD27-291474FA846B}" srcOrd="33" destOrd="0" presId="urn:microsoft.com/office/officeart/2005/8/layout/default"/>
    <dgm:cxn modelId="{7A33AA3C-B70E-4ED4-965D-BDC50FF2C07F}" type="presParOf" srcId="{0088C1F1-C28F-475E-BED5-A22CADB75BB9}" destId="{88614E4D-DBD5-4DA4-8BE7-D413AEBB9539}" srcOrd="34" destOrd="0" presId="urn:microsoft.com/office/officeart/2005/8/layout/default"/>
    <dgm:cxn modelId="{E8114BEC-5E3D-4E90-8F1F-628874C39CB3}" type="presParOf" srcId="{0088C1F1-C28F-475E-BED5-A22CADB75BB9}" destId="{CA46A99A-C78D-45EA-B072-388A4B8552F5}" srcOrd="35" destOrd="0" presId="urn:microsoft.com/office/officeart/2005/8/layout/default"/>
    <dgm:cxn modelId="{B5E02A3D-3184-43EA-916B-A4EFED994299}" type="presParOf" srcId="{0088C1F1-C28F-475E-BED5-A22CADB75BB9}" destId="{EF788BF0-F652-4AEF-AAEF-9FB75EF6E603}" srcOrd="36" destOrd="0" presId="urn:microsoft.com/office/officeart/2005/8/layout/default"/>
    <dgm:cxn modelId="{E57121CC-AC87-4515-8331-92C94D222DC0}" type="presParOf" srcId="{0088C1F1-C28F-475E-BED5-A22CADB75BB9}" destId="{A5111AFF-B160-4829-A5A3-83CD7F406EC2}" srcOrd="37" destOrd="0" presId="urn:microsoft.com/office/officeart/2005/8/layout/default"/>
    <dgm:cxn modelId="{98A56AC1-53A8-4CD4-8541-F9DB57EB2C62}" type="presParOf" srcId="{0088C1F1-C28F-475E-BED5-A22CADB75BB9}" destId="{06005523-F501-4ABB-BC12-BBFBD6C282B5}" srcOrd="3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GB"/>
        </a:p>
      </dgm:t>
    </dgm:pt>
    <dgm:pt modelId="{BD1C3BF8-11F6-4FCF-BF7C-96ACB38B4803}">
      <dgm:prSet/>
      <dgm:spPr/>
      <dgm:t>
        <a:bodyPr/>
        <a:lstStyle/>
        <a:p>
          <a:r>
            <a:rPr lang="en-GB" dirty="0"/>
            <a:t>Noetic</a:t>
          </a:r>
        </a:p>
      </dgm:t>
    </dgm:pt>
    <dgm:pt modelId="{AA54E1EB-9D8E-4A6D-B3F4-5D504C0D4299}" type="parTrans" cxnId="{BAD343FA-55B5-4998-9A5D-0D94F5FADEFE}">
      <dgm:prSet/>
      <dgm:spPr/>
      <dgm:t>
        <a:bodyPr/>
        <a:lstStyle/>
        <a:p>
          <a:endParaRPr lang="en-GB"/>
        </a:p>
      </dgm:t>
    </dgm:pt>
    <dgm:pt modelId="{8404CEC8-95C5-4AC4-A232-CAEE21A5A795}" type="sibTrans" cxnId="{BAD343FA-55B5-4998-9A5D-0D94F5FADEFE}">
      <dgm:prSet/>
      <dgm:spPr/>
      <dgm:t>
        <a:bodyPr/>
        <a:lstStyle/>
        <a:p>
          <a:endParaRPr lang="en-GB"/>
        </a:p>
      </dgm:t>
    </dgm:pt>
    <dgm:pt modelId="{C530CAB2-668E-4A65-BACC-346E312C286A}">
      <dgm:prSet/>
      <dgm:spPr/>
      <dgm:t>
        <a:bodyPr/>
        <a:lstStyle/>
        <a:p>
          <a:r>
            <a:rPr lang="en-GB" dirty="0"/>
            <a:t>Passive</a:t>
          </a:r>
        </a:p>
      </dgm:t>
    </dgm:pt>
    <dgm:pt modelId="{DD3C93B5-A5E3-4E40-B593-3F7AD07B0363}" type="parTrans" cxnId="{28DC9B74-4693-416C-9BA6-DE071CA86CE7}">
      <dgm:prSet/>
      <dgm:spPr/>
      <dgm:t>
        <a:bodyPr/>
        <a:lstStyle/>
        <a:p>
          <a:endParaRPr lang="en-GB"/>
        </a:p>
      </dgm:t>
    </dgm:pt>
    <dgm:pt modelId="{39BD35C0-12B8-42F8-A9D5-48B4B90DD50F}" type="sibTrans" cxnId="{28DC9B74-4693-416C-9BA6-DE071CA86CE7}">
      <dgm:prSet/>
      <dgm:spPr/>
      <dgm:t>
        <a:bodyPr/>
        <a:lstStyle/>
        <a:p>
          <a:endParaRPr lang="en-GB"/>
        </a:p>
      </dgm:t>
    </dgm:pt>
    <dgm:pt modelId="{8D5D93D2-1812-42CF-9B73-E924E191A6F1}">
      <dgm:prSet/>
      <dgm:spPr/>
      <dgm:t>
        <a:bodyPr/>
        <a:lstStyle/>
        <a:p>
          <a:r>
            <a:rPr lang="en-GB" b="0" dirty="0"/>
            <a:t>Feuerbach</a:t>
          </a:r>
        </a:p>
      </dgm:t>
    </dgm:pt>
    <dgm:pt modelId="{16C4D915-4425-4285-9B6F-7FC56460DB3B}" type="parTrans" cxnId="{B99571CC-DC3F-4F95-B448-FE58A40B5138}">
      <dgm:prSet/>
      <dgm:spPr/>
      <dgm:t>
        <a:bodyPr/>
        <a:lstStyle/>
        <a:p>
          <a:endParaRPr lang="en-GB"/>
        </a:p>
      </dgm:t>
    </dgm:pt>
    <dgm:pt modelId="{DB669D11-CEB4-4D80-A4BB-CFF46E469CBA}" type="sibTrans" cxnId="{B99571CC-DC3F-4F95-B448-FE58A40B5138}">
      <dgm:prSet/>
      <dgm:spPr/>
      <dgm:t>
        <a:bodyPr/>
        <a:lstStyle/>
        <a:p>
          <a:endParaRPr lang="en-GB"/>
        </a:p>
      </dgm:t>
    </dgm:pt>
    <dgm:pt modelId="{916FCF2D-7E51-444F-82C6-51D0366D2440}">
      <dgm:prSet/>
      <dgm:spPr/>
      <dgm:t>
        <a:bodyPr/>
        <a:lstStyle/>
        <a:p>
          <a:r>
            <a:rPr lang="en-GB" dirty="0"/>
            <a:t>Freud</a:t>
          </a:r>
        </a:p>
      </dgm:t>
    </dgm:pt>
    <dgm:pt modelId="{23DF2F59-12CB-4841-AAEC-A422B39DEB1C}" type="parTrans" cxnId="{5DEFF575-F51A-44E0-86FB-101AB8BEB1B2}">
      <dgm:prSet/>
      <dgm:spPr/>
      <dgm:t>
        <a:bodyPr/>
        <a:lstStyle/>
        <a:p>
          <a:endParaRPr lang="en-GB"/>
        </a:p>
      </dgm:t>
    </dgm:pt>
    <dgm:pt modelId="{5844C5DE-1E96-43E7-86F5-7C2991A08538}" type="sibTrans" cxnId="{5DEFF575-F51A-44E0-86FB-101AB8BEB1B2}">
      <dgm:prSet/>
      <dgm:spPr/>
      <dgm:t>
        <a:bodyPr/>
        <a:lstStyle/>
        <a:p>
          <a:endParaRPr lang="en-GB"/>
        </a:p>
      </dgm:t>
    </dgm:pt>
    <dgm:pt modelId="{5FDFB697-2783-47C6-BEFB-46AC822FC08E}">
      <dgm:prSet/>
      <dgm:spPr/>
      <dgm:t>
        <a:bodyPr/>
        <a:lstStyle/>
        <a:p>
          <a:r>
            <a:rPr lang="en-GB" dirty="0"/>
            <a:t>Marx</a:t>
          </a:r>
        </a:p>
      </dgm:t>
    </dgm:pt>
    <dgm:pt modelId="{920F88E6-F4E1-4C06-90A7-0854FCCEC5A0}" type="parTrans" cxnId="{58BD2E09-89ED-4868-B8B5-C3D417C77BD7}">
      <dgm:prSet/>
      <dgm:spPr/>
      <dgm:t>
        <a:bodyPr/>
        <a:lstStyle/>
        <a:p>
          <a:endParaRPr lang="en-GB"/>
        </a:p>
      </dgm:t>
    </dgm:pt>
    <dgm:pt modelId="{FA84450A-CD9D-437B-A38C-95B8D86CD427}" type="sibTrans" cxnId="{58BD2E09-89ED-4868-B8B5-C3D417C77BD7}">
      <dgm:prSet/>
      <dgm:spPr/>
      <dgm:t>
        <a:bodyPr/>
        <a:lstStyle/>
        <a:p>
          <a:endParaRPr lang="en-GB"/>
        </a:p>
      </dgm:t>
    </dgm:pt>
    <dgm:pt modelId="{1D60F234-FA33-4751-BD62-56889558867E}">
      <dgm:prSet/>
      <dgm:spPr/>
      <dgm:t>
        <a:bodyPr/>
        <a:lstStyle/>
        <a:p>
          <a:r>
            <a:rPr lang="en-GB" dirty="0"/>
            <a:t>Teresa</a:t>
          </a:r>
        </a:p>
      </dgm:t>
    </dgm:pt>
    <dgm:pt modelId="{370BC9A8-E0CB-428A-A0B9-6DEC6FEAADA0}" type="parTrans" cxnId="{13580630-599F-4560-9A3D-2A001EB73738}">
      <dgm:prSet/>
      <dgm:spPr/>
      <dgm:t>
        <a:bodyPr/>
        <a:lstStyle/>
        <a:p>
          <a:endParaRPr lang="en-GB"/>
        </a:p>
      </dgm:t>
    </dgm:pt>
    <dgm:pt modelId="{1A862686-B3E2-4833-AB8C-34E222AAE6F7}" type="sibTrans" cxnId="{13580630-599F-4560-9A3D-2A001EB73738}">
      <dgm:prSet/>
      <dgm:spPr/>
      <dgm:t>
        <a:bodyPr/>
        <a:lstStyle/>
        <a:p>
          <a:endParaRPr lang="en-GB"/>
        </a:p>
      </dgm:t>
    </dgm:pt>
    <dgm:pt modelId="{7485CB8B-C970-4867-92CB-AA66EFB2586D}">
      <dgm:prSet/>
      <dgm:spPr/>
      <dgm:t>
        <a:bodyPr/>
        <a:lstStyle/>
        <a:p>
          <a:r>
            <a:rPr lang="en-GB" dirty="0" err="1"/>
            <a:t>Persinger’s</a:t>
          </a:r>
          <a:r>
            <a:rPr lang="en-GB" dirty="0"/>
            <a:t> God Helmet</a:t>
          </a:r>
        </a:p>
      </dgm:t>
    </dgm:pt>
    <dgm:pt modelId="{48B04B37-EC1E-44B4-A27A-02ADB79157A0}" type="parTrans" cxnId="{AAE291CC-1685-4B65-9662-8677B7FDDF4F}">
      <dgm:prSet/>
      <dgm:spPr/>
      <dgm:t>
        <a:bodyPr/>
        <a:lstStyle/>
        <a:p>
          <a:endParaRPr lang="en-GB"/>
        </a:p>
      </dgm:t>
    </dgm:pt>
    <dgm:pt modelId="{9CBEBF70-FA12-44E0-A981-95C9C640F928}" type="sibTrans" cxnId="{AAE291CC-1685-4B65-9662-8677B7FDDF4F}">
      <dgm:prSet/>
      <dgm:spPr/>
      <dgm:t>
        <a:bodyPr/>
        <a:lstStyle/>
        <a:p>
          <a:endParaRPr lang="en-GB"/>
        </a:p>
      </dgm:t>
    </dgm:pt>
    <dgm:pt modelId="{ADA4B757-406D-49A2-8FEF-3A51CA6FA20A}">
      <dgm:prSet/>
      <dgm:spPr/>
      <dgm:t>
        <a:bodyPr/>
        <a:lstStyle/>
        <a:p>
          <a:r>
            <a:rPr lang="en-GB" dirty="0"/>
            <a:t>Winnicott</a:t>
          </a:r>
        </a:p>
      </dgm:t>
    </dgm:pt>
    <dgm:pt modelId="{F7B175E2-AB11-4364-A3C7-0FFE55397924}" type="parTrans" cxnId="{6FAFFD21-E0DC-4508-867A-830954A62E87}">
      <dgm:prSet/>
      <dgm:spPr/>
      <dgm:t>
        <a:bodyPr/>
        <a:lstStyle/>
        <a:p>
          <a:endParaRPr lang="en-GB"/>
        </a:p>
      </dgm:t>
    </dgm:pt>
    <dgm:pt modelId="{221AD019-E65F-464D-9959-723629E2CC56}" type="sibTrans" cxnId="{6FAFFD21-E0DC-4508-867A-830954A62E87}">
      <dgm:prSet/>
      <dgm:spPr/>
      <dgm:t>
        <a:bodyPr/>
        <a:lstStyle/>
        <a:p>
          <a:endParaRPr lang="en-GB"/>
        </a:p>
      </dgm:t>
    </dgm:pt>
    <dgm:pt modelId="{28D59A64-A6B6-4149-953F-48E9381B5B94}">
      <dgm:prSet/>
      <dgm:spPr/>
      <dgm:t>
        <a:bodyPr/>
        <a:lstStyle/>
        <a:p>
          <a:r>
            <a:rPr lang="en-GB" dirty="0"/>
            <a:t>Transitional Objects</a:t>
          </a:r>
        </a:p>
      </dgm:t>
    </dgm:pt>
    <dgm:pt modelId="{FAB6E7A7-EF1B-4D17-918F-4567B8A3A05E}" type="parTrans" cxnId="{1D191B75-DE17-4ADC-82DF-D5DF89E1AC3D}">
      <dgm:prSet/>
      <dgm:spPr/>
      <dgm:t>
        <a:bodyPr/>
        <a:lstStyle/>
        <a:p>
          <a:endParaRPr lang="en-GB"/>
        </a:p>
      </dgm:t>
    </dgm:pt>
    <dgm:pt modelId="{B44498A4-3950-4F12-98E7-FF29A0126265}" type="sibTrans" cxnId="{1D191B75-DE17-4ADC-82DF-D5DF89E1AC3D}">
      <dgm:prSet/>
      <dgm:spPr/>
      <dgm:t>
        <a:bodyPr/>
        <a:lstStyle/>
        <a:p>
          <a:endParaRPr lang="en-GB"/>
        </a:p>
      </dgm:t>
    </dgm:pt>
    <dgm:pt modelId="{00E1C1D2-B36C-4A3C-84F6-1BB9C296AAD1}">
      <dgm:prSet/>
      <dgm:spPr/>
      <dgm:t>
        <a:bodyPr/>
        <a:lstStyle/>
        <a:p>
          <a:r>
            <a:rPr lang="en-GB" b="0" i="0" dirty="0"/>
            <a:t>Credulity</a:t>
          </a:r>
          <a:endParaRPr lang="en-GB" dirty="0"/>
        </a:p>
      </dgm:t>
    </dgm:pt>
    <dgm:pt modelId="{DB4D73F1-E988-41E7-8716-17BA458E6802}" type="parTrans" cxnId="{45AB9346-6234-4B16-BD14-BC6220411B35}">
      <dgm:prSet/>
      <dgm:spPr/>
      <dgm:t>
        <a:bodyPr/>
        <a:lstStyle/>
        <a:p>
          <a:endParaRPr lang="en-GB"/>
        </a:p>
      </dgm:t>
    </dgm:pt>
    <dgm:pt modelId="{38827247-A785-4CD7-B041-07969AB974EB}" type="sibTrans" cxnId="{45AB9346-6234-4B16-BD14-BC6220411B35}">
      <dgm:prSet/>
      <dgm:spPr/>
      <dgm:t>
        <a:bodyPr/>
        <a:lstStyle/>
        <a:p>
          <a:endParaRPr lang="en-GB"/>
        </a:p>
      </dgm:t>
    </dgm:pt>
    <dgm:pt modelId="{CFC00477-5C01-4380-B0C1-14F924899701}">
      <dgm:prSet/>
      <dgm:spPr/>
      <dgm:t>
        <a:bodyPr/>
        <a:lstStyle/>
        <a:p>
          <a:r>
            <a:rPr lang="en-GB" dirty="0"/>
            <a:t>Testimony</a:t>
          </a:r>
        </a:p>
      </dgm:t>
    </dgm:pt>
    <dgm:pt modelId="{EED6BD25-3569-4DA4-BA67-F0796E6553FD}" type="parTrans" cxnId="{6E8498F4-3092-40B1-89DF-13B7E1EA3D96}">
      <dgm:prSet/>
      <dgm:spPr/>
      <dgm:t>
        <a:bodyPr/>
        <a:lstStyle/>
        <a:p>
          <a:endParaRPr lang="en-GB"/>
        </a:p>
      </dgm:t>
    </dgm:pt>
    <dgm:pt modelId="{90F7042A-452B-4703-B801-D84BC674A480}" type="sibTrans" cxnId="{6E8498F4-3092-40B1-89DF-13B7E1EA3D96}">
      <dgm:prSet/>
      <dgm:spPr/>
      <dgm:t>
        <a:bodyPr/>
        <a:lstStyle/>
        <a:p>
          <a:endParaRPr lang="en-GB"/>
        </a:p>
      </dgm:t>
    </dgm:pt>
    <dgm:pt modelId="{44540007-B91B-489D-BA3F-79CABA73FBAA}">
      <dgm:prSet/>
      <dgm:spPr/>
      <dgm:t>
        <a:bodyPr/>
        <a:lstStyle/>
        <a:p>
          <a:r>
            <a:rPr lang="en-GB" dirty="0"/>
            <a:t>Toronto Blessing</a:t>
          </a:r>
        </a:p>
      </dgm:t>
    </dgm:pt>
    <dgm:pt modelId="{AAF50A69-7004-4620-BE7E-231D8A8F6D1A}" type="parTrans" cxnId="{9CEE4F00-159F-41A6-9001-2CE83775D8D2}">
      <dgm:prSet/>
      <dgm:spPr/>
      <dgm:t>
        <a:bodyPr/>
        <a:lstStyle/>
        <a:p>
          <a:endParaRPr lang="en-GB"/>
        </a:p>
      </dgm:t>
    </dgm:pt>
    <dgm:pt modelId="{10157831-C431-4CF1-880E-C4B28002BB9F}" type="sibTrans" cxnId="{9CEE4F00-159F-41A6-9001-2CE83775D8D2}">
      <dgm:prSet/>
      <dgm:spPr/>
      <dgm:t>
        <a:bodyPr/>
        <a:lstStyle/>
        <a:p>
          <a:endParaRPr lang="en-GB"/>
        </a:p>
      </dgm:t>
    </dgm:pt>
    <dgm:pt modelId="{0445D8CD-7AFD-43EC-8E4C-94B159040334}">
      <dgm:prSet/>
      <dgm:spPr/>
      <dgm:t>
        <a:bodyPr/>
        <a:lstStyle/>
        <a:p>
          <a:r>
            <a:rPr lang="en-GB" dirty="0"/>
            <a:t>Transient</a:t>
          </a:r>
        </a:p>
      </dgm:t>
    </dgm:pt>
    <dgm:pt modelId="{6ABAAFEC-2E4B-4C12-A8A0-AAB4A4F77B8B}" type="parTrans" cxnId="{5E1CB5C6-EFB6-4491-B198-B281213293F6}">
      <dgm:prSet/>
      <dgm:spPr/>
      <dgm:t>
        <a:bodyPr/>
        <a:lstStyle/>
        <a:p>
          <a:endParaRPr lang="en-GB"/>
        </a:p>
      </dgm:t>
    </dgm:pt>
    <dgm:pt modelId="{BEBCA62A-2FF8-4313-BF91-1C67FF86B151}" type="sibTrans" cxnId="{5E1CB5C6-EFB6-4491-B198-B281213293F6}">
      <dgm:prSet/>
      <dgm:spPr/>
      <dgm:t>
        <a:bodyPr/>
        <a:lstStyle/>
        <a:p>
          <a:endParaRPr lang="en-GB"/>
        </a:p>
      </dgm:t>
    </dgm:pt>
    <dgm:pt modelId="{BE819525-B9CB-4989-B3B1-22A56785D1FC}">
      <dgm:prSet/>
      <dgm:spPr/>
      <dgm:t>
        <a:bodyPr/>
        <a:lstStyle/>
        <a:p>
          <a:r>
            <a:rPr lang="en-GB" dirty="0"/>
            <a:t>Schizophrenia</a:t>
          </a:r>
        </a:p>
      </dgm:t>
    </dgm:pt>
    <dgm:pt modelId="{4082C6D8-2349-46F0-A012-686A76FA9600}" type="parTrans" cxnId="{12FC8731-482E-4837-BF21-6391DB952F13}">
      <dgm:prSet/>
      <dgm:spPr/>
      <dgm:t>
        <a:bodyPr/>
        <a:lstStyle/>
        <a:p>
          <a:endParaRPr lang="en-GB"/>
        </a:p>
      </dgm:t>
    </dgm:pt>
    <dgm:pt modelId="{D8BD7D4B-02E7-4A8D-8DAC-860FA6CB2C86}" type="sibTrans" cxnId="{12FC8731-482E-4837-BF21-6391DB952F13}">
      <dgm:prSet/>
      <dgm:spPr/>
      <dgm:t>
        <a:bodyPr/>
        <a:lstStyle/>
        <a:p>
          <a:endParaRPr lang="en-GB"/>
        </a:p>
      </dgm:t>
    </dgm:pt>
    <dgm:pt modelId="{98E60446-2B79-42B6-9580-C6AF0167C601}">
      <dgm:prSet/>
      <dgm:spPr/>
      <dgm:t>
        <a:bodyPr/>
        <a:lstStyle/>
        <a:p>
          <a:r>
            <a:rPr lang="en-GB" dirty="0"/>
            <a:t>Temporal Lobe Epilepsy</a:t>
          </a:r>
        </a:p>
      </dgm:t>
    </dgm:pt>
    <dgm:pt modelId="{FB35A9E2-516B-434B-979A-49D95EF9FA2F}" type="parTrans" cxnId="{35DD3B47-D847-4AAD-AED2-F9C8A139A04E}">
      <dgm:prSet/>
      <dgm:spPr/>
      <dgm:t>
        <a:bodyPr/>
        <a:lstStyle/>
        <a:p>
          <a:endParaRPr lang="en-GB"/>
        </a:p>
      </dgm:t>
    </dgm:pt>
    <dgm:pt modelId="{0C24C6B0-F9A3-4B49-8139-AF6E0D178826}" type="sibTrans" cxnId="{35DD3B47-D847-4AAD-AED2-F9C8A139A04E}">
      <dgm:prSet/>
      <dgm:spPr/>
      <dgm:t>
        <a:bodyPr/>
        <a:lstStyle/>
        <a:p>
          <a:endParaRPr lang="en-GB"/>
        </a:p>
      </dgm:t>
    </dgm:pt>
    <dgm:pt modelId="{7C958BC5-0E97-4627-8AB8-7F459DCE293A}">
      <dgm:prSet/>
      <dgm:spPr/>
      <dgm:t>
        <a:bodyPr/>
        <a:lstStyle/>
        <a:p>
          <a:r>
            <a:rPr lang="en-GB" dirty="0"/>
            <a:t>Numinous</a:t>
          </a:r>
        </a:p>
      </dgm:t>
    </dgm:pt>
    <dgm:pt modelId="{C806CBC2-E14F-4FB1-A0B2-DADE35A9C85E}" type="parTrans" cxnId="{21049309-D92D-43F4-A5B5-D06C7A164528}">
      <dgm:prSet/>
      <dgm:spPr/>
      <dgm:t>
        <a:bodyPr/>
        <a:lstStyle/>
        <a:p>
          <a:endParaRPr lang="en-GB"/>
        </a:p>
      </dgm:t>
    </dgm:pt>
    <dgm:pt modelId="{80EEBD8F-E0BE-4299-8399-E45A21310480}" type="sibTrans" cxnId="{21049309-D92D-43F4-A5B5-D06C7A164528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D7ABEA1F-80C4-4D6A-B9BD-9D9267590EBA}" type="pres">
      <dgm:prSet presAssocID="{BD1C3BF8-11F6-4FCF-BF7C-96ACB38B4803}" presName="node" presStyleLbl="node1" presStyleIdx="0" presStyleCnt="16">
        <dgm:presLayoutVars>
          <dgm:bulletEnabled val="1"/>
        </dgm:presLayoutVars>
      </dgm:prSet>
      <dgm:spPr/>
    </dgm:pt>
    <dgm:pt modelId="{E65AC863-B641-48E5-89F6-713D26738000}" type="pres">
      <dgm:prSet presAssocID="{8404CEC8-95C5-4AC4-A232-CAEE21A5A795}" presName="sibTrans" presStyleCnt="0"/>
      <dgm:spPr/>
    </dgm:pt>
    <dgm:pt modelId="{043C506F-13B6-4608-A7FF-682F666F9337}" type="pres">
      <dgm:prSet presAssocID="{C530CAB2-668E-4A65-BACC-346E312C286A}" presName="node" presStyleLbl="node1" presStyleIdx="1" presStyleCnt="16">
        <dgm:presLayoutVars>
          <dgm:bulletEnabled val="1"/>
        </dgm:presLayoutVars>
      </dgm:prSet>
      <dgm:spPr/>
    </dgm:pt>
    <dgm:pt modelId="{5306A0B0-9629-459A-9648-3E0C6646C706}" type="pres">
      <dgm:prSet presAssocID="{39BD35C0-12B8-42F8-A9D5-48B4B90DD50F}" presName="sibTrans" presStyleCnt="0"/>
      <dgm:spPr/>
    </dgm:pt>
    <dgm:pt modelId="{95E14127-3759-4D39-A327-853BD638A865}" type="pres">
      <dgm:prSet presAssocID="{0445D8CD-7AFD-43EC-8E4C-94B159040334}" presName="node" presStyleLbl="node1" presStyleIdx="2" presStyleCnt="16">
        <dgm:presLayoutVars>
          <dgm:bulletEnabled val="1"/>
        </dgm:presLayoutVars>
      </dgm:prSet>
      <dgm:spPr/>
    </dgm:pt>
    <dgm:pt modelId="{0A9172AA-5388-4762-8998-6892DBD2554C}" type="pres">
      <dgm:prSet presAssocID="{BEBCA62A-2FF8-4313-BF91-1C67FF86B151}" presName="sibTrans" presStyleCnt="0"/>
      <dgm:spPr/>
    </dgm:pt>
    <dgm:pt modelId="{E7C4E100-406F-4CF9-A484-89E1FB1923D1}" type="pres">
      <dgm:prSet presAssocID="{8D5D93D2-1812-42CF-9B73-E924E191A6F1}" presName="node" presStyleLbl="node1" presStyleIdx="3" presStyleCnt="16">
        <dgm:presLayoutVars>
          <dgm:bulletEnabled val="1"/>
        </dgm:presLayoutVars>
      </dgm:prSet>
      <dgm:spPr/>
    </dgm:pt>
    <dgm:pt modelId="{E07BE71C-E592-46B1-9CF5-2C8C13C4FC77}" type="pres">
      <dgm:prSet presAssocID="{DB669D11-CEB4-4D80-A4BB-CFF46E469CBA}" presName="sibTrans" presStyleCnt="0"/>
      <dgm:spPr/>
    </dgm:pt>
    <dgm:pt modelId="{41E14701-F98F-492A-B9A4-5C3D88F36C15}" type="pres">
      <dgm:prSet presAssocID="{916FCF2D-7E51-444F-82C6-51D0366D2440}" presName="node" presStyleLbl="node1" presStyleIdx="4" presStyleCnt="16">
        <dgm:presLayoutVars>
          <dgm:bulletEnabled val="1"/>
        </dgm:presLayoutVars>
      </dgm:prSet>
      <dgm:spPr/>
    </dgm:pt>
    <dgm:pt modelId="{E6595C7A-639E-42AF-82DA-7F09C0202BF6}" type="pres">
      <dgm:prSet presAssocID="{5844C5DE-1E96-43E7-86F5-7C2991A08538}" presName="sibTrans" presStyleCnt="0"/>
      <dgm:spPr/>
    </dgm:pt>
    <dgm:pt modelId="{36FB5EC2-B04D-4263-84A8-DE5ECE91EC21}" type="pres">
      <dgm:prSet presAssocID="{5FDFB697-2783-47C6-BEFB-46AC822FC08E}" presName="node" presStyleLbl="node1" presStyleIdx="5" presStyleCnt="16">
        <dgm:presLayoutVars>
          <dgm:bulletEnabled val="1"/>
        </dgm:presLayoutVars>
      </dgm:prSet>
      <dgm:spPr/>
    </dgm:pt>
    <dgm:pt modelId="{797F7BB0-76B3-437C-BC02-86620A9338FE}" type="pres">
      <dgm:prSet presAssocID="{FA84450A-CD9D-437B-A38C-95B8D86CD427}" presName="sibTrans" presStyleCnt="0"/>
      <dgm:spPr/>
    </dgm:pt>
    <dgm:pt modelId="{B7ACD325-C56A-4AE9-9E8E-D80CA4279B24}" type="pres">
      <dgm:prSet presAssocID="{1D60F234-FA33-4751-BD62-56889558867E}" presName="node" presStyleLbl="node1" presStyleIdx="6" presStyleCnt="16">
        <dgm:presLayoutVars>
          <dgm:bulletEnabled val="1"/>
        </dgm:presLayoutVars>
      </dgm:prSet>
      <dgm:spPr/>
    </dgm:pt>
    <dgm:pt modelId="{E17F217A-79F5-44A5-BE62-ED3BCB65DE87}" type="pres">
      <dgm:prSet presAssocID="{1A862686-B3E2-4833-AB8C-34E222AAE6F7}" presName="sibTrans" presStyleCnt="0"/>
      <dgm:spPr/>
    </dgm:pt>
    <dgm:pt modelId="{B88531A5-5161-4535-9A56-7F49CE088D64}" type="pres">
      <dgm:prSet presAssocID="{7485CB8B-C970-4867-92CB-AA66EFB2586D}" presName="node" presStyleLbl="node1" presStyleIdx="7" presStyleCnt="16">
        <dgm:presLayoutVars>
          <dgm:bulletEnabled val="1"/>
        </dgm:presLayoutVars>
      </dgm:prSet>
      <dgm:spPr/>
    </dgm:pt>
    <dgm:pt modelId="{B72A6921-D295-4444-84CF-BA3A1081C45D}" type="pres">
      <dgm:prSet presAssocID="{9CBEBF70-FA12-44E0-A981-95C9C640F928}" presName="sibTrans" presStyleCnt="0"/>
      <dgm:spPr/>
    </dgm:pt>
    <dgm:pt modelId="{2B759D5C-FE2F-4B55-8C2E-676290746CE1}" type="pres">
      <dgm:prSet presAssocID="{ADA4B757-406D-49A2-8FEF-3A51CA6FA20A}" presName="node" presStyleLbl="node1" presStyleIdx="8" presStyleCnt="16">
        <dgm:presLayoutVars>
          <dgm:bulletEnabled val="1"/>
        </dgm:presLayoutVars>
      </dgm:prSet>
      <dgm:spPr/>
    </dgm:pt>
    <dgm:pt modelId="{D267729B-D26A-4C21-8C3F-391A53888ED6}" type="pres">
      <dgm:prSet presAssocID="{221AD019-E65F-464D-9959-723629E2CC56}" presName="sibTrans" presStyleCnt="0"/>
      <dgm:spPr/>
    </dgm:pt>
    <dgm:pt modelId="{6212C7B3-7978-414E-A60C-5D2062DA7AA7}" type="pres">
      <dgm:prSet presAssocID="{28D59A64-A6B6-4149-953F-48E9381B5B94}" presName="node" presStyleLbl="node1" presStyleIdx="9" presStyleCnt="16">
        <dgm:presLayoutVars>
          <dgm:bulletEnabled val="1"/>
        </dgm:presLayoutVars>
      </dgm:prSet>
      <dgm:spPr/>
    </dgm:pt>
    <dgm:pt modelId="{CF9D2D7E-908F-4A6A-9B52-ED45FD769065}" type="pres">
      <dgm:prSet presAssocID="{B44498A4-3950-4F12-98E7-FF29A0126265}" presName="sibTrans" presStyleCnt="0"/>
      <dgm:spPr/>
    </dgm:pt>
    <dgm:pt modelId="{CC1EB7DA-03E2-4195-B04F-26C27E7BF943}" type="pres">
      <dgm:prSet presAssocID="{00E1C1D2-B36C-4A3C-84F6-1BB9C296AAD1}" presName="node" presStyleLbl="node1" presStyleIdx="10" presStyleCnt="16">
        <dgm:presLayoutVars>
          <dgm:bulletEnabled val="1"/>
        </dgm:presLayoutVars>
      </dgm:prSet>
      <dgm:spPr/>
    </dgm:pt>
    <dgm:pt modelId="{BF3B7A06-B3C0-4418-8145-C69519E37F10}" type="pres">
      <dgm:prSet presAssocID="{38827247-A785-4CD7-B041-07969AB974EB}" presName="sibTrans" presStyleCnt="0"/>
      <dgm:spPr/>
    </dgm:pt>
    <dgm:pt modelId="{4DA5A916-8D3C-4B68-92B9-F21F33ED24FC}" type="pres">
      <dgm:prSet presAssocID="{CFC00477-5C01-4380-B0C1-14F924899701}" presName="node" presStyleLbl="node1" presStyleIdx="11" presStyleCnt="16">
        <dgm:presLayoutVars>
          <dgm:bulletEnabled val="1"/>
        </dgm:presLayoutVars>
      </dgm:prSet>
      <dgm:spPr/>
    </dgm:pt>
    <dgm:pt modelId="{098A82BE-57E4-434F-9611-323DD4E16AA5}" type="pres">
      <dgm:prSet presAssocID="{90F7042A-452B-4703-B801-D84BC674A480}" presName="sibTrans" presStyleCnt="0"/>
      <dgm:spPr/>
    </dgm:pt>
    <dgm:pt modelId="{352496CB-F405-415C-A392-8BF8AAC85E0F}" type="pres">
      <dgm:prSet presAssocID="{44540007-B91B-489D-BA3F-79CABA73FBAA}" presName="node" presStyleLbl="node1" presStyleIdx="12" presStyleCnt="16">
        <dgm:presLayoutVars>
          <dgm:bulletEnabled val="1"/>
        </dgm:presLayoutVars>
      </dgm:prSet>
      <dgm:spPr/>
    </dgm:pt>
    <dgm:pt modelId="{65D6E798-5036-445C-B324-C18008F6F0DE}" type="pres">
      <dgm:prSet presAssocID="{10157831-C431-4CF1-880E-C4B28002BB9F}" presName="sibTrans" presStyleCnt="0"/>
      <dgm:spPr/>
    </dgm:pt>
    <dgm:pt modelId="{DF58787A-72F5-45D8-9D43-D3F592734FFD}" type="pres">
      <dgm:prSet presAssocID="{98E60446-2B79-42B6-9580-C6AF0167C601}" presName="node" presStyleLbl="node1" presStyleIdx="13" presStyleCnt="16">
        <dgm:presLayoutVars>
          <dgm:bulletEnabled val="1"/>
        </dgm:presLayoutVars>
      </dgm:prSet>
      <dgm:spPr/>
    </dgm:pt>
    <dgm:pt modelId="{E77630C1-99A5-45A3-AA2B-ACF6A615ACFC}" type="pres">
      <dgm:prSet presAssocID="{0C24C6B0-F9A3-4B49-8139-AF6E0D178826}" presName="sibTrans" presStyleCnt="0"/>
      <dgm:spPr/>
    </dgm:pt>
    <dgm:pt modelId="{E97CD0BD-40E3-44AD-9A7C-4F3B0019C14A}" type="pres">
      <dgm:prSet presAssocID="{BE819525-B9CB-4989-B3B1-22A56785D1FC}" presName="node" presStyleLbl="node1" presStyleIdx="14" presStyleCnt="16">
        <dgm:presLayoutVars>
          <dgm:bulletEnabled val="1"/>
        </dgm:presLayoutVars>
      </dgm:prSet>
      <dgm:spPr/>
    </dgm:pt>
    <dgm:pt modelId="{F27EE32C-DCB8-4F8D-9D3A-83A56E17BFE9}" type="pres">
      <dgm:prSet presAssocID="{D8BD7D4B-02E7-4A8D-8DAC-860FA6CB2C86}" presName="sibTrans" presStyleCnt="0"/>
      <dgm:spPr/>
    </dgm:pt>
    <dgm:pt modelId="{A72C49B5-7ABB-4F27-9703-4DBA2FCFB9EA}" type="pres">
      <dgm:prSet presAssocID="{7C958BC5-0E97-4627-8AB8-7F459DCE293A}" presName="node" presStyleLbl="node1" presStyleIdx="15" presStyleCnt="16">
        <dgm:presLayoutVars>
          <dgm:bulletEnabled val="1"/>
        </dgm:presLayoutVars>
      </dgm:prSet>
      <dgm:spPr/>
    </dgm:pt>
  </dgm:ptLst>
  <dgm:cxnLst>
    <dgm:cxn modelId="{9CEE4F00-159F-41A6-9001-2CE83775D8D2}" srcId="{C123B2FF-67C8-44F5-B86F-0D8925FE68BB}" destId="{44540007-B91B-489D-BA3F-79CABA73FBAA}" srcOrd="12" destOrd="0" parTransId="{AAF50A69-7004-4620-BE7E-231D8A8F6D1A}" sibTransId="{10157831-C431-4CF1-880E-C4B28002BB9F}"/>
    <dgm:cxn modelId="{4D00C901-6E15-4D12-A500-AB4B117DE3F3}" type="presOf" srcId="{98E60446-2B79-42B6-9580-C6AF0167C601}" destId="{DF58787A-72F5-45D8-9D43-D3F592734FFD}" srcOrd="0" destOrd="0" presId="urn:microsoft.com/office/officeart/2005/8/layout/default"/>
    <dgm:cxn modelId="{58BD2E09-89ED-4868-B8B5-C3D417C77BD7}" srcId="{C123B2FF-67C8-44F5-B86F-0D8925FE68BB}" destId="{5FDFB697-2783-47C6-BEFB-46AC822FC08E}" srcOrd="5" destOrd="0" parTransId="{920F88E6-F4E1-4C06-90A7-0854FCCEC5A0}" sibTransId="{FA84450A-CD9D-437B-A38C-95B8D86CD427}"/>
    <dgm:cxn modelId="{21049309-D92D-43F4-A5B5-D06C7A164528}" srcId="{C123B2FF-67C8-44F5-B86F-0D8925FE68BB}" destId="{7C958BC5-0E97-4627-8AB8-7F459DCE293A}" srcOrd="15" destOrd="0" parTransId="{C806CBC2-E14F-4FB1-A0B2-DADE35A9C85E}" sibTransId="{80EEBD8F-E0BE-4299-8399-E45A21310480}"/>
    <dgm:cxn modelId="{106C0F14-2696-49F5-BD6E-BEC2B19C9535}" type="presOf" srcId="{BE819525-B9CB-4989-B3B1-22A56785D1FC}" destId="{E97CD0BD-40E3-44AD-9A7C-4F3B0019C14A}" srcOrd="0" destOrd="0" presId="urn:microsoft.com/office/officeart/2005/8/layout/default"/>
    <dgm:cxn modelId="{6FAFFD21-E0DC-4508-867A-830954A62E87}" srcId="{C123B2FF-67C8-44F5-B86F-0D8925FE68BB}" destId="{ADA4B757-406D-49A2-8FEF-3A51CA6FA20A}" srcOrd="8" destOrd="0" parTransId="{F7B175E2-AB11-4364-A3C7-0FFE55397924}" sibTransId="{221AD019-E65F-464D-9959-723629E2CC56}"/>
    <dgm:cxn modelId="{B581B523-C2BF-4AB4-9255-88E1B0F8FEBF}" type="presOf" srcId="{00E1C1D2-B36C-4A3C-84F6-1BB9C296AAD1}" destId="{CC1EB7DA-03E2-4195-B04F-26C27E7BF943}" srcOrd="0" destOrd="0" presId="urn:microsoft.com/office/officeart/2005/8/layout/default"/>
    <dgm:cxn modelId="{3DA07124-4BAD-4C7C-A898-6120424278A0}" type="presOf" srcId="{7485CB8B-C970-4867-92CB-AA66EFB2586D}" destId="{B88531A5-5161-4535-9A56-7F49CE088D64}" srcOrd="0" destOrd="0" presId="urn:microsoft.com/office/officeart/2005/8/layout/default"/>
    <dgm:cxn modelId="{13580630-599F-4560-9A3D-2A001EB73738}" srcId="{C123B2FF-67C8-44F5-B86F-0D8925FE68BB}" destId="{1D60F234-FA33-4751-BD62-56889558867E}" srcOrd="6" destOrd="0" parTransId="{370BC9A8-E0CB-428A-A0B9-6DEC6FEAADA0}" sibTransId="{1A862686-B3E2-4833-AB8C-34E222AAE6F7}"/>
    <dgm:cxn modelId="{12FC8731-482E-4837-BF21-6391DB952F13}" srcId="{C123B2FF-67C8-44F5-B86F-0D8925FE68BB}" destId="{BE819525-B9CB-4989-B3B1-22A56785D1FC}" srcOrd="14" destOrd="0" parTransId="{4082C6D8-2349-46F0-A012-686A76FA9600}" sibTransId="{D8BD7D4B-02E7-4A8D-8DAC-860FA6CB2C86}"/>
    <dgm:cxn modelId="{5C1EE234-88CE-47D4-8F56-42887B67845C}" type="presOf" srcId="{5FDFB697-2783-47C6-BEFB-46AC822FC08E}" destId="{36FB5EC2-B04D-4263-84A8-DE5ECE91EC21}" srcOrd="0" destOrd="0" presId="urn:microsoft.com/office/officeart/2005/8/layout/default"/>
    <dgm:cxn modelId="{6193C035-2362-42ED-8D26-68B75A5F9FDF}" type="presOf" srcId="{CFC00477-5C01-4380-B0C1-14F924899701}" destId="{4DA5A916-8D3C-4B68-92B9-F21F33ED24FC}" srcOrd="0" destOrd="0" presId="urn:microsoft.com/office/officeart/2005/8/layout/default"/>
    <dgm:cxn modelId="{16C31F3B-9031-41F6-8CB4-CDA94F9CF2C7}" type="presOf" srcId="{44540007-B91B-489D-BA3F-79CABA73FBAA}" destId="{352496CB-F405-415C-A392-8BF8AAC85E0F}" srcOrd="0" destOrd="0" presId="urn:microsoft.com/office/officeart/2005/8/layout/default"/>
    <dgm:cxn modelId="{6B39FC5D-C17E-424F-A949-F877FA1013DB}" type="presOf" srcId="{C530CAB2-668E-4A65-BACC-346E312C286A}" destId="{043C506F-13B6-4608-A7FF-682F666F9337}" srcOrd="0" destOrd="0" presId="urn:microsoft.com/office/officeart/2005/8/layout/default"/>
    <dgm:cxn modelId="{45AB9346-6234-4B16-BD14-BC6220411B35}" srcId="{C123B2FF-67C8-44F5-B86F-0D8925FE68BB}" destId="{00E1C1D2-B36C-4A3C-84F6-1BB9C296AAD1}" srcOrd="10" destOrd="0" parTransId="{DB4D73F1-E988-41E7-8716-17BA458E6802}" sibTransId="{38827247-A785-4CD7-B041-07969AB974EB}"/>
    <dgm:cxn modelId="{35DD3B47-D847-4AAD-AED2-F9C8A139A04E}" srcId="{C123B2FF-67C8-44F5-B86F-0D8925FE68BB}" destId="{98E60446-2B79-42B6-9580-C6AF0167C601}" srcOrd="13" destOrd="0" parTransId="{FB35A9E2-516B-434B-979A-49D95EF9FA2F}" sibTransId="{0C24C6B0-F9A3-4B49-8139-AF6E0D178826}"/>
    <dgm:cxn modelId="{5CBD2F48-1061-4DA4-91DD-F075ACBB5D52}" type="presOf" srcId="{7C958BC5-0E97-4627-8AB8-7F459DCE293A}" destId="{A72C49B5-7ABB-4F27-9703-4DBA2FCFB9EA}" srcOrd="0" destOrd="0" presId="urn:microsoft.com/office/officeart/2005/8/layout/default"/>
    <dgm:cxn modelId="{904E0271-B48B-47F3-8471-608F65BD89D3}" type="presOf" srcId="{28D59A64-A6B6-4149-953F-48E9381B5B94}" destId="{6212C7B3-7978-414E-A60C-5D2062DA7AA7}" srcOrd="0" destOrd="0" presId="urn:microsoft.com/office/officeart/2005/8/layout/default"/>
    <dgm:cxn modelId="{28DC9B74-4693-416C-9BA6-DE071CA86CE7}" srcId="{C123B2FF-67C8-44F5-B86F-0D8925FE68BB}" destId="{C530CAB2-668E-4A65-BACC-346E312C286A}" srcOrd="1" destOrd="0" parTransId="{DD3C93B5-A5E3-4E40-B593-3F7AD07B0363}" sibTransId="{39BD35C0-12B8-42F8-A9D5-48B4B90DD50F}"/>
    <dgm:cxn modelId="{1D191B75-DE17-4ADC-82DF-D5DF89E1AC3D}" srcId="{C123B2FF-67C8-44F5-B86F-0D8925FE68BB}" destId="{28D59A64-A6B6-4149-953F-48E9381B5B94}" srcOrd="9" destOrd="0" parTransId="{FAB6E7A7-EF1B-4D17-918F-4567B8A3A05E}" sibTransId="{B44498A4-3950-4F12-98E7-FF29A0126265}"/>
    <dgm:cxn modelId="{5DEFF575-F51A-44E0-86FB-101AB8BEB1B2}" srcId="{C123B2FF-67C8-44F5-B86F-0D8925FE68BB}" destId="{916FCF2D-7E51-444F-82C6-51D0366D2440}" srcOrd="4" destOrd="0" parTransId="{23DF2F59-12CB-4841-AAEC-A422B39DEB1C}" sibTransId="{5844C5DE-1E96-43E7-86F5-7C2991A08538}"/>
    <dgm:cxn modelId="{819EA97A-D0D9-4C5F-84CA-F86B0E9C1DB3}" type="presOf" srcId="{1D60F234-FA33-4751-BD62-56889558867E}" destId="{B7ACD325-C56A-4AE9-9E8E-D80CA4279B24}" srcOrd="0" destOrd="0" presId="urn:microsoft.com/office/officeart/2005/8/layout/default"/>
    <dgm:cxn modelId="{CEB34396-DD34-480B-ABC7-B08A361F32EA}" type="presOf" srcId="{ADA4B757-406D-49A2-8FEF-3A51CA6FA20A}" destId="{2B759D5C-FE2F-4B55-8C2E-676290746CE1}" srcOrd="0" destOrd="0" presId="urn:microsoft.com/office/officeart/2005/8/layout/default"/>
    <dgm:cxn modelId="{3159B39B-1A24-4A8C-B259-7604B6193368}" type="presOf" srcId="{0445D8CD-7AFD-43EC-8E4C-94B159040334}" destId="{95E14127-3759-4D39-A327-853BD638A865}" srcOrd="0" destOrd="0" presId="urn:microsoft.com/office/officeart/2005/8/layout/default"/>
    <dgm:cxn modelId="{89CDE5BC-5CDD-41F6-8446-909550E09952}" type="presOf" srcId="{916FCF2D-7E51-444F-82C6-51D0366D2440}" destId="{41E14701-F98F-492A-B9A4-5C3D88F36C15}" srcOrd="0" destOrd="0" presId="urn:microsoft.com/office/officeart/2005/8/layout/default"/>
    <dgm:cxn modelId="{5E1CB5C6-EFB6-4491-B198-B281213293F6}" srcId="{C123B2FF-67C8-44F5-B86F-0D8925FE68BB}" destId="{0445D8CD-7AFD-43EC-8E4C-94B159040334}" srcOrd="2" destOrd="0" parTransId="{6ABAAFEC-2E4B-4C12-A8A0-AAB4A4F77B8B}" sibTransId="{BEBCA62A-2FF8-4313-BF91-1C67FF86B151}"/>
    <dgm:cxn modelId="{B99571CC-DC3F-4F95-B448-FE58A40B5138}" srcId="{C123B2FF-67C8-44F5-B86F-0D8925FE68BB}" destId="{8D5D93D2-1812-42CF-9B73-E924E191A6F1}" srcOrd="3" destOrd="0" parTransId="{16C4D915-4425-4285-9B6F-7FC56460DB3B}" sibTransId="{DB669D11-CEB4-4D80-A4BB-CFF46E469CBA}"/>
    <dgm:cxn modelId="{AAE291CC-1685-4B65-9662-8677B7FDDF4F}" srcId="{C123B2FF-67C8-44F5-B86F-0D8925FE68BB}" destId="{7485CB8B-C970-4867-92CB-AA66EFB2586D}" srcOrd="7" destOrd="0" parTransId="{48B04B37-EC1E-44B4-A27A-02ADB79157A0}" sibTransId="{9CBEBF70-FA12-44E0-A981-95C9C640F928}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3B1CD1EE-DB88-42AE-8751-4100C63811BE}" type="presOf" srcId="{BD1C3BF8-11F6-4FCF-BF7C-96ACB38B4803}" destId="{D7ABEA1F-80C4-4D6A-B9BD-9D9267590EBA}" srcOrd="0" destOrd="0" presId="urn:microsoft.com/office/officeart/2005/8/layout/default"/>
    <dgm:cxn modelId="{7F5F8CF1-87ED-42D1-B01A-C664BDD0FF7D}" type="presOf" srcId="{8D5D93D2-1812-42CF-9B73-E924E191A6F1}" destId="{E7C4E100-406F-4CF9-A484-89E1FB1923D1}" srcOrd="0" destOrd="0" presId="urn:microsoft.com/office/officeart/2005/8/layout/default"/>
    <dgm:cxn modelId="{6E8498F4-3092-40B1-89DF-13B7E1EA3D96}" srcId="{C123B2FF-67C8-44F5-B86F-0D8925FE68BB}" destId="{CFC00477-5C01-4380-B0C1-14F924899701}" srcOrd="11" destOrd="0" parTransId="{EED6BD25-3569-4DA4-BA67-F0796E6553FD}" sibTransId="{90F7042A-452B-4703-B801-D84BC674A480}"/>
    <dgm:cxn modelId="{BAD343FA-55B5-4998-9A5D-0D94F5FADEFE}" srcId="{C123B2FF-67C8-44F5-B86F-0D8925FE68BB}" destId="{BD1C3BF8-11F6-4FCF-BF7C-96ACB38B4803}" srcOrd="0" destOrd="0" parTransId="{AA54E1EB-9D8E-4A6D-B3F4-5D504C0D4299}" sibTransId="{8404CEC8-95C5-4AC4-A232-CAEE21A5A795}"/>
    <dgm:cxn modelId="{4E3F3A86-97E2-420C-B97F-F71589966D61}" type="presParOf" srcId="{0088C1F1-C28F-475E-BED5-A22CADB75BB9}" destId="{D7ABEA1F-80C4-4D6A-B9BD-9D9267590EBA}" srcOrd="0" destOrd="0" presId="urn:microsoft.com/office/officeart/2005/8/layout/default"/>
    <dgm:cxn modelId="{6C58861B-FBE5-4713-9F52-592A2A68B302}" type="presParOf" srcId="{0088C1F1-C28F-475E-BED5-A22CADB75BB9}" destId="{E65AC863-B641-48E5-89F6-713D26738000}" srcOrd="1" destOrd="0" presId="urn:microsoft.com/office/officeart/2005/8/layout/default"/>
    <dgm:cxn modelId="{19B7A036-36B4-4C77-AE3D-0BCFE0371FB1}" type="presParOf" srcId="{0088C1F1-C28F-475E-BED5-A22CADB75BB9}" destId="{043C506F-13B6-4608-A7FF-682F666F9337}" srcOrd="2" destOrd="0" presId="urn:microsoft.com/office/officeart/2005/8/layout/default"/>
    <dgm:cxn modelId="{5C7F25E8-772D-4612-956A-F40076CA0540}" type="presParOf" srcId="{0088C1F1-C28F-475E-BED5-A22CADB75BB9}" destId="{5306A0B0-9629-459A-9648-3E0C6646C706}" srcOrd="3" destOrd="0" presId="urn:microsoft.com/office/officeart/2005/8/layout/default"/>
    <dgm:cxn modelId="{2D62A397-8932-43F8-AEF4-D7A07B35A7A4}" type="presParOf" srcId="{0088C1F1-C28F-475E-BED5-A22CADB75BB9}" destId="{95E14127-3759-4D39-A327-853BD638A865}" srcOrd="4" destOrd="0" presId="urn:microsoft.com/office/officeart/2005/8/layout/default"/>
    <dgm:cxn modelId="{D5E8A975-916D-408E-9956-DE7807C6F954}" type="presParOf" srcId="{0088C1F1-C28F-475E-BED5-A22CADB75BB9}" destId="{0A9172AA-5388-4762-8998-6892DBD2554C}" srcOrd="5" destOrd="0" presId="urn:microsoft.com/office/officeart/2005/8/layout/default"/>
    <dgm:cxn modelId="{DD849F93-CC74-4C5E-B25A-913026428A1D}" type="presParOf" srcId="{0088C1F1-C28F-475E-BED5-A22CADB75BB9}" destId="{E7C4E100-406F-4CF9-A484-89E1FB1923D1}" srcOrd="6" destOrd="0" presId="urn:microsoft.com/office/officeart/2005/8/layout/default"/>
    <dgm:cxn modelId="{BB6CF876-FFFB-4B2F-AD2D-E377F4A98893}" type="presParOf" srcId="{0088C1F1-C28F-475E-BED5-A22CADB75BB9}" destId="{E07BE71C-E592-46B1-9CF5-2C8C13C4FC77}" srcOrd="7" destOrd="0" presId="urn:microsoft.com/office/officeart/2005/8/layout/default"/>
    <dgm:cxn modelId="{C0E1658A-B2CC-49C8-9BBE-F504D7B34C8C}" type="presParOf" srcId="{0088C1F1-C28F-475E-BED5-A22CADB75BB9}" destId="{41E14701-F98F-492A-B9A4-5C3D88F36C15}" srcOrd="8" destOrd="0" presId="urn:microsoft.com/office/officeart/2005/8/layout/default"/>
    <dgm:cxn modelId="{5D401D57-51B3-4A1B-9C25-E8C257680B34}" type="presParOf" srcId="{0088C1F1-C28F-475E-BED5-A22CADB75BB9}" destId="{E6595C7A-639E-42AF-82DA-7F09C0202BF6}" srcOrd="9" destOrd="0" presId="urn:microsoft.com/office/officeart/2005/8/layout/default"/>
    <dgm:cxn modelId="{30D0EA1C-A6F7-4DF1-A8E9-6E7E8AC10094}" type="presParOf" srcId="{0088C1F1-C28F-475E-BED5-A22CADB75BB9}" destId="{36FB5EC2-B04D-4263-84A8-DE5ECE91EC21}" srcOrd="10" destOrd="0" presId="urn:microsoft.com/office/officeart/2005/8/layout/default"/>
    <dgm:cxn modelId="{BEB76FBB-B58E-4D74-947B-AA0290A799B1}" type="presParOf" srcId="{0088C1F1-C28F-475E-BED5-A22CADB75BB9}" destId="{797F7BB0-76B3-437C-BC02-86620A9338FE}" srcOrd="11" destOrd="0" presId="urn:microsoft.com/office/officeart/2005/8/layout/default"/>
    <dgm:cxn modelId="{0D50D96F-BED1-449E-BAF2-16C9D7B8F861}" type="presParOf" srcId="{0088C1F1-C28F-475E-BED5-A22CADB75BB9}" destId="{B7ACD325-C56A-4AE9-9E8E-D80CA4279B24}" srcOrd="12" destOrd="0" presId="urn:microsoft.com/office/officeart/2005/8/layout/default"/>
    <dgm:cxn modelId="{BF1C6A63-9507-478B-8B71-88E8B91A439A}" type="presParOf" srcId="{0088C1F1-C28F-475E-BED5-A22CADB75BB9}" destId="{E17F217A-79F5-44A5-BE62-ED3BCB65DE87}" srcOrd="13" destOrd="0" presId="urn:microsoft.com/office/officeart/2005/8/layout/default"/>
    <dgm:cxn modelId="{ABAED203-D674-4A6E-93E7-2D4601CF4C76}" type="presParOf" srcId="{0088C1F1-C28F-475E-BED5-A22CADB75BB9}" destId="{B88531A5-5161-4535-9A56-7F49CE088D64}" srcOrd="14" destOrd="0" presId="urn:microsoft.com/office/officeart/2005/8/layout/default"/>
    <dgm:cxn modelId="{169978B5-12D0-4406-8700-C26955900471}" type="presParOf" srcId="{0088C1F1-C28F-475E-BED5-A22CADB75BB9}" destId="{B72A6921-D295-4444-84CF-BA3A1081C45D}" srcOrd="15" destOrd="0" presId="urn:microsoft.com/office/officeart/2005/8/layout/default"/>
    <dgm:cxn modelId="{A1E61BF9-B21A-4A64-B6FB-9AF81956D342}" type="presParOf" srcId="{0088C1F1-C28F-475E-BED5-A22CADB75BB9}" destId="{2B759D5C-FE2F-4B55-8C2E-676290746CE1}" srcOrd="16" destOrd="0" presId="urn:microsoft.com/office/officeart/2005/8/layout/default"/>
    <dgm:cxn modelId="{74ACA92A-8CD9-4617-924C-7B4B26003239}" type="presParOf" srcId="{0088C1F1-C28F-475E-BED5-A22CADB75BB9}" destId="{D267729B-D26A-4C21-8C3F-391A53888ED6}" srcOrd="17" destOrd="0" presId="urn:microsoft.com/office/officeart/2005/8/layout/default"/>
    <dgm:cxn modelId="{ABAD10CA-BBDC-4CA5-949D-0F2718A90BE4}" type="presParOf" srcId="{0088C1F1-C28F-475E-BED5-A22CADB75BB9}" destId="{6212C7B3-7978-414E-A60C-5D2062DA7AA7}" srcOrd="18" destOrd="0" presId="urn:microsoft.com/office/officeart/2005/8/layout/default"/>
    <dgm:cxn modelId="{0D379D2A-0EF1-412E-A83B-5829FD96D803}" type="presParOf" srcId="{0088C1F1-C28F-475E-BED5-A22CADB75BB9}" destId="{CF9D2D7E-908F-4A6A-9B52-ED45FD769065}" srcOrd="19" destOrd="0" presId="urn:microsoft.com/office/officeart/2005/8/layout/default"/>
    <dgm:cxn modelId="{26F79F78-628A-40EF-9935-BC99144368A3}" type="presParOf" srcId="{0088C1F1-C28F-475E-BED5-A22CADB75BB9}" destId="{CC1EB7DA-03E2-4195-B04F-26C27E7BF943}" srcOrd="20" destOrd="0" presId="urn:microsoft.com/office/officeart/2005/8/layout/default"/>
    <dgm:cxn modelId="{F00BFB3D-EE2F-483C-8F11-E02ABC9FE4BD}" type="presParOf" srcId="{0088C1F1-C28F-475E-BED5-A22CADB75BB9}" destId="{BF3B7A06-B3C0-4418-8145-C69519E37F10}" srcOrd="21" destOrd="0" presId="urn:microsoft.com/office/officeart/2005/8/layout/default"/>
    <dgm:cxn modelId="{28745CD7-AA10-4CBC-9402-7E2D86116255}" type="presParOf" srcId="{0088C1F1-C28F-475E-BED5-A22CADB75BB9}" destId="{4DA5A916-8D3C-4B68-92B9-F21F33ED24FC}" srcOrd="22" destOrd="0" presId="urn:microsoft.com/office/officeart/2005/8/layout/default"/>
    <dgm:cxn modelId="{FEF18C31-B8D3-4DA9-BAEA-DE6FC913583A}" type="presParOf" srcId="{0088C1F1-C28F-475E-BED5-A22CADB75BB9}" destId="{098A82BE-57E4-434F-9611-323DD4E16AA5}" srcOrd="23" destOrd="0" presId="urn:microsoft.com/office/officeart/2005/8/layout/default"/>
    <dgm:cxn modelId="{6F9DE6C1-06E0-4FC8-A30E-6E6DECB39967}" type="presParOf" srcId="{0088C1F1-C28F-475E-BED5-A22CADB75BB9}" destId="{352496CB-F405-415C-A392-8BF8AAC85E0F}" srcOrd="24" destOrd="0" presId="urn:microsoft.com/office/officeart/2005/8/layout/default"/>
    <dgm:cxn modelId="{7F558119-A4A0-4664-A031-C5AD3DE017A0}" type="presParOf" srcId="{0088C1F1-C28F-475E-BED5-A22CADB75BB9}" destId="{65D6E798-5036-445C-B324-C18008F6F0DE}" srcOrd="25" destOrd="0" presId="urn:microsoft.com/office/officeart/2005/8/layout/default"/>
    <dgm:cxn modelId="{BC1B98A2-B69D-46F2-AE27-EBC4ECBCC9A2}" type="presParOf" srcId="{0088C1F1-C28F-475E-BED5-A22CADB75BB9}" destId="{DF58787A-72F5-45D8-9D43-D3F592734FFD}" srcOrd="26" destOrd="0" presId="urn:microsoft.com/office/officeart/2005/8/layout/default"/>
    <dgm:cxn modelId="{D48A2624-29F5-48C8-A2CD-C78606AC994C}" type="presParOf" srcId="{0088C1F1-C28F-475E-BED5-A22CADB75BB9}" destId="{E77630C1-99A5-45A3-AA2B-ACF6A615ACFC}" srcOrd="27" destOrd="0" presId="urn:microsoft.com/office/officeart/2005/8/layout/default"/>
    <dgm:cxn modelId="{17907C7F-632E-4816-B9F8-EAEDDE72C154}" type="presParOf" srcId="{0088C1F1-C28F-475E-BED5-A22CADB75BB9}" destId="{E97CD0BD-40E3-44AD-9A7C-4F3B0019C14A}" srcOrd="28" destOrd="0" presId="urn:microsoft.com/office/officeart/2005/8/layout/default"/>
    <dgm:cxn modelId="{D8AC7EEC-3DC1-4652-8F75-D7150991AA63}" type="presParOf" srcId="{0088C1F1-C28F-475E-BED5-A22CADB75BB9}" destId="{F27EE32C-DCB8-4F8D-9D3A-83A56E17BFE9}" srcOrd="29" destOrd="0" presId="urn:microsoft.com/office/officeart/2005/8/layout/default"/>
    <dgm:cxn modelId="{540BBA4E-4ECC-434E-9987-6C8DA6BD5C8E}" type="presParOf" srcId="{0088C1F1-C28F-475E-BED5-A22CADB75BB9}" destId="{A72C49B5-7ABB-4F27-9703-4DBA2FCFB9EA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2DFC2818-F9BC-48C2-A89E-72156358AA7B}">
      <dgm:prSet phldrT="[Text]"/>
      <dgm:spPr/>
      <dgm:t>
        <a:bodyPr/>
        <a:lstStyle/>
        <a:p>
          <a:r>
            <a:rPr lang="en-GB" dirty="0"/>
            <a:t>Tillich</a:t>
          </a:r>
        </a:p>
      </dgm:t>
    </dgm:pt>
    <dgm:pt modelId="{AC493A07-A9D0-4CB1-913F-9724A301B555}" type="parTrans" cxnId="{67C417F4-0EDE-4F2D-9D56-495191E53C03}">
      <dgm:prSet/>
      <dgm:spPr/>
      <dgm:t>
        <a:bodyPr/>
        <a:lstStyle/>
        <a:p>
          <a:endParaRPr lang="en-GB"/>
        </a:p>
      </dgm:t>
    </dgm:pt>
    <dgm:pt modelId="{320E58BD-9A5F-4851-8168-17EB61628AD7}" type="sibTrans" cxnId="{67C417F4-0EDE-4F2D-9D56-495191E53C03}">
      <dgm:prSet/>
      <dgm:spPr/>
      <dgm:t>
        <a:bodyPr/>
        <a:lstStyle/>
        <a:p>
          <a:endParaRPr lang="en-GB"/>
        </a:p>
      </dgm:t>
    </dgm:pt>
    <dgm:pt modelId="{C2B17047-EBCE-49C9-BF5F-74A47726FAE8}">
      <dgm:prSet phldrT="[Text]"/>
      <dgm:spPr/>
      <dgm:t>
        <a:bodyPr/>
        <a:lstStyle/>
        <a:p>
          <a:r>
            <a:rPr lang="en-GB" dirty="0"/>
            <a:t>Symbols</a:t>
          </a:r>
        </a:p>
      </dgm:t>
    </dgm:pt>
    <dgm:pt modelId="{109746D5-7E03-4369-AD57-6331270895B6}" type="parTrans" cxnId="{BAF05508-85A7-4ACD-8B29-341BD71D1157}">
      <dgm:prSet/>
      <dgm:spPr/>
      <dgm:t>
        <a:bodyPr/>
        <a:lstStyle/>
        <a:p>
          <a:endParaRPr lang="en-GB"/>
        </a:p>
      </dgm:t>
    </dgm:pt>
    <dgm:pt modelId="{08258FCF-13E7-4A08-9D4F-C28C08EFEE6A}" type="sibTrans" cxnId="{BAF05508-85A7-4ACD-8B29-341BD71D1157}">
      <dgm:prSet/>
      <dgm:spPr/>
      <dgm:t>
        <a:bodyPr/>
        <a:lstStyle/>
        <a:p>
          <a:endParaRPr lang="en-GB"/>
        </a:p>
      </dgm:t>
    </dgm:pt>
    <dgm:pt modelId="{ACBD2B1D-316C-4B7B-8139-EF254702D120}">
      <dgm:prSet phldrT="[Text]"/>
      <dgm:spPr/>
      <dgm:t>
        <a:bodyPr/>
        <a:lstStyle/>
        <a:p>
          <a:r>
            <a:rPr lang="en-GB" dirty="0"/>
            <a:t>Ground of Being</a:t>
          </a:r>
        </a:p>
      </dgm:t>
    </dgm:pt>
    <dgm:pt modelId="{47E894D9-C61B-4438-990F-4C6A53572F5C}" type="parTrans" cxnId="{19F92C74-3C67-4BF9-B4C7-2D84297E09A8}">
      <dgm:prSet/>
      <dgm:spPr/>
      <dgm:t>
        <a:bodyPr/>
        <a:lstStyle/>
        <a:p>
          <a:endParaRPr lang="en-GB"/>
        </a:p>
      </dgm:t>
    </dgm:pt>
    <dgm:pt modelId="{D69EBD0A-32FA-4251-A7F9-5CE0C45DA38F}" type="sibTrans" cxnId="{19F92C74-3C67-4BF9-B4C7-2D84297E09A8}">
      <dgm:prSet/>
      <dgm:spPr/>
      <dgm:t>
        <a:bodyPr/>
        <a:lstStyle/>
        <a:p>
          <a:endParaRPr lang="en-GB"/>
        </a:p>
      </dgm:t>
    </dgm:pt>
    <dgm:pt modelId="{B3E2E483-246E-4880-A12B-594C32061F06}">
      <dgm:prSet phldrT="[Text]"/>
      <dgm:spPr/>
      <dgm:t>
        <a:bodyPr/>
        <a:lstStyle/>
        <a:p>
          <a:r>
            <a:rPr lang="en-GB" dirty="0"/>
            <a:t>Anthropomorphising</a:t>
          </a:r>
        </a:p>
      </dgm:t>
    </dgm:pt>
    <dgm:pt modelId="{978ECDE5-77CB-4B86-BB18-72A250F6EB7E}" type="parTrans" cxnId="{11A7F9A5-9935-42AC-8735-1321B089D2C6}">
      <dgm:prSet/>
      <dgm:spPr/>
      <dgm:t>
        <a:bodyPr/>
        <a:lstStyle/>
        <a:p>
          <a:endParaRPr lang="en-GB"/>
        </a:p>
      </dgm:t>
    </dgm:pt>
    <dgm:pt modelId="{FDDE84B2-D2EE-4C92-96FC-0A181C7EC805}" type="sibTrans" cxnId="{11A7F9A5-9935-42AC-8735-1321B089D2C6}">
      <dgm:prSet/>
      <dgm:spPr/>
      <dgm:t>
        <a:bodyPr/>
        <a:lstStyle/>
        <a:p>
          <a:endParaRPr lang="en-GB"/>
        </a:p>
      </dgm:t>
    </dgm:pt>
    <dgm:pt modelId="{3C4BF34D-BB73-4E26-824D-F9CBF2EC53DB}">
      <dgm:prSet phldrT="[Text]"/>
      <dgm:spPr/>
      <dgm:t>
        <a:bodyPr/>
        <a:lstStyle/>
        <a:p>
          <a:r>
            <a:rPr lang="en-GB" dirty="0"/>
            <a:t>‘Superlatives are diminutives for God’</a:t>
          </a:r>
        </a:p>
      </dgm:t>
    </dgm:pt>
    <dgm:pt modelId="{952DD506-4062-49A5-8B6B-3857BCF81509}" type="parTrans" cxnId="{BA7A1D77-8D62-4D8F-A1A8-2BD260D1B16F}">
      <dgm:prSet/>
      <dgm:spPr/>
      <dgm:t>
        <a:bodyPr/>
        <a:lstStyle/>
        <a:p>
          <a:endParaRPr lang="en-GB"/>
        </a:p>
      </dgm:t>
    </dgm:pt>
    <dgm:pt modelId="{D863D5A6-8689-4ED1-82DE-308A26047662}" type="sibTrans" cxnId="{BA7A1D77-8D62-4D8F-A1A8-2BD260D1B16F}">
      <dgm:prSet/>
      <dgm:spPr/>
      <dgm:t>
        <a:bodyPr/>
        <a:lstStyle/>
        <a:p>
          <a:endParaRPr lang="en-GB"/>
        </a:p>
      </dgm:t>
    </dgm:pt>
    <dgm:pt modelId="{670CAC84-1862-48BA-B584-EDA3A3D98FA1}">
      <dgm:prSet phldrT="[Text]"/>
      <dgm:spPr/>
      <dgm:t>
        <a:bodyPr/>
        <a:lstStyle/>
        <a:p>
          <a:r>
            <a:rPr lang="en-GB" dirty="0"/>
            <a:t>Sign</a:t>
          </a:r>
        </a:p>
      </dgm:t>
    </dgm:pt>
    <dgm:pt modelId="{2BA12356-7908-4C28-ACDF-38B983CAF09E}" type="parTrans" cxnId="{F63B8C5C-927D-4826-AAC7-B31471AD5BE2}">
      <dgm:prSet/>
      <dgm:spPr/>
      <dgm:t>
        <a:bodyPr/>
        <a:lstStyle/>
        <a:p>
          <a:endParaRPr lang="en-GB"/>
        </a:p>
      </dgm:t>
    </dgm:pt>
    <dgm:pt modelId="{4BFDC58D-5407-4C31-84C3-994176C0ED7F}" type="sibTrans" cxnId="{F63B8C5C-927D-4826-AAC7-B31471AD5BE2}">
      <dgm:prSet/>
      <dgm:spPr/>
      <dgm:t>
        <a:bodyPr/>
        <a:lstStyle/>
        <a:p>
          <a:endParaRPr lang="en-GB"/>
        </a:p>
      </dgm:t>
    </dgm:pt>
    <dgm:pt modelId="{087B6BF9-E9B3-495B-9F75-DCF6200D7D48}">
      <dgm:prSet phldrT="[Text]"/>
      <dgm:spPr/>
      <dgm:t>
        <a:bodyPr/>
        <a:lstStyle/>
        <a:p>
          <a:r>
            <a:rPr lang="en-GB" dirty="0"/>
            <a:t>Analogy</a:t>
          </a:r>
        </a:p>
      </dgm:t>
    </dgm:pt>
    <dgm:pt modelId="{DC3AE902-41ED-48B8-9BFB-B282821A8B59}" type="parTrans" cxnId="{E617CF4E-582E-4781-81E3-DC6E10E2769D}">
      <dgm:prSet/>
      <dgm:spPr/>
      <dgm:t>
        <a:bodyPr/>
        <a:lstStyle/>
        <a:p>
          <a:endParaRPr lang="en-GB"/>
        </a:p>
      </dgm:t>
    </dgm:pt>
    <dgm:pt modelId="{CEFAE1C8-6506-45DB-8EC4-2A64EAA6FBA5}" type="sibTrans" cxnId="{E617CF4E-582E-4781-81E3-DC6E10E2769D}">
      <dgm:prSet/>
      <dgm:spPr/>
      <dgm:t>
        <a:bodyPr/>
        <a:lstStyle/>
        <a:p>
          <a:endParaRPr lang="en-GB"/>
        </a:p>
      </dgm:t>
    </dgm:pt>
    <dgm:pt modelId="{B1F72761-1BC4-428B-B9EC-5B50674B8D19}">
      <dgm:prSet phldrT="[Text]"/>
      <dgm:spPr/>
      <dgm:t>
        <a:bodyPr/>
        <a:lstStyle/>
        <a:p>
          <a:r>
            <a:rPr lang="en-GB" dirty="0"/>
            <a:t>Attribution</a:t>
          </a:r>
        </a:p>
      </dgm:t>
    </dgm:pt>
    <dgm:pt modelId="{009D230D-121B-4C8E-BA4E-6840F694FEF9}" type="parTrans" cxnId="{FD70F6D6-14FD-4CE3-8C8A-519FED526347}">
      <dgm:prSet/>
      <dgm:spPr/>
      <dgm:t>
        <a:bodyPr/>
        <a:lstStyle/>
        <a:p>
          <a:endParaRPr lang="en-GB"/>
        </a:p>
      </dgm:t>
    </dgm:pt>
    <dgm:pt modelId="{BF5DE28B-5A85-40FD-9327-F7A89A97C497}" type="sibTrans" cxnId="{FD70F6D6-14FD-4CE3-8C8A-519FED526347}">
      <dgm:prSet/>
      <dgm:spPr/>
      <dgm:t>
        <a:bodyPr/>
        <a:lstStyle/>
        <a:p>
          <a:endParaRPr lang="en-GB"/>
        </a:p>
      </dgm:t>
    </dgm:pt>
    <dgm:pt modelId="{F331021E-56B5-4D70-A8FC-DCCAFD48FBAE}">
      <dgm:prSet phldrT="[Text]"/>
      <dgm:spPr/>
      <dgm:t>
        <a:bodyPr/>
        <a:lstStyle/>
        <a:p>
          <a:r>
            <a:rPr lang="en-GB" dirty="0"/>
            <a:t>Proportion</a:t>
          </a:r>
        </a:p>
      </dgm:t>
    </dgm:pt>
    <dgm:pt modelId="{2578585A-A8EA-4197-977D-5225955DB8D2}" type="parTrans" cxnId="{D15F9023-CCDB-4805-94FA-0009EFB42598}">
      <dgm:prSet/>
      <dgm:spPr/>
      <dgm:t>
        <a:bodyPr/>
        <a:lstStyle/>
        <a:p>
          <a:endParaRPr lang="en-GB"/>
        </a:p>
      </dgm:t>
    </dgm:pt>
    <dgm:pt modelId="{E2B480D4-EA52-4E3C-A0DA-B98C90825F42}" type="sibTrans" cxnId="{D15F9023-CCDB-4805-94FA-0009EFB42598}">
      <dgm:prSet/>
      <dgm:spPr/>
      <dgm:t>
        <a:bodyPr/>
        <a:lstStyle/>
        <a:p>
          <a:endParaRPr lang="en-GB"/>
        </a:p>
      </dgm:t>
    </dgm:pt>
    <dgm:pt modelId="{B2F92E87-B2A7-4FA5-804E-6FFF0056F75E}">
      <dgm:prSet phldrT="[Text]"/>
      <dgm:spPr/>
      <dgm:t>
        <a:bodyPr/>
        <a:lstStyle/>
        <a:p>
          <a:r>
            <a:rPr lang="en-GB" dirty="0"/>
            <a:t>Apophatic Way</a:t>
          </a:r>
        </a:p>
      </dgm:t>
    </dgm:pt>
    <dgm:pt modelId="{3D212DA4-BD09-44F8-B58D-948325AE6B1F}" type="parTrans" cxnId="{BB7CC3F1-1928-4EE8-AABD-C473998ACE44}">
      <dgm:prSet/>
      <dgm:spPr/>
      <dgm:t>
        <a:bodyPr/>
        <a:lstStyle/>
        <a:p>
          <a:endParaRPr lang="en-GB"/>
        </a:p>
      </dgm:t>
    </dgm:pt>
    <dgm:pt modelId="{E0C8714E-B8BE-42EB-9996-BE3A7105A49C}" type="sibTrans" cxnId="{BB7CC3F1-1928-4EE8-AABD-C473998ACE44}">
      <dgm:prSet/>
      <dgm:spPr/>
      <dgm:t>
        <a:bodyPr/>
        <a:lstStyle/>
        <a:p>
          <a:endParaRPr lang="en-GB"/>
        </a:p>
      </dgm:t>
    </dgm:pt>
    <dgm:pt modelId="{8E37DB45-31EF-419B-B87A-B68FD25EF222}">
      <dgm:prSet phldrT="[Text]"/>
      <dgm:spPr/>
      <dgm:t>
        <a:bodyPr/>
        <a:lstStyle/>
        <a:p>
          <a:r>
            <a:rPr lang="en-GB" dirty="0"/>
            <a:t>Cataphatic Way</a:t>
          </a:r>
        </a:p>
      </dgm:t>
    </dgm:pt>
    <dgm:pt modelId="{227BC83B-17D0-4794-98B3-9417588FB9A0}" type="parTrans" cxnId="{7747E47A-5D97-4DF5-82CF-88518D318D82}">
      <dgm:prSet/>
      <dgm:spPr/>
      <dgm:t>
        <a:bodyPr/>
        <a:lstStyle/>
        <a:p>
          <a:endParaRPr lang="en-GB"/>
        </a:p>
      </dgm:t>
    </dgm:pt>
    <dgm:pt modelId="{E56EF5BA-4A0D-4CB0-AACE-37E377990533}" type="sibTrans" cxnId="{7747E47A-5D97-4DF5-82CF-88518D318D82}">
      <dgm:prSet/>
      <dgm:spPr/>
      <dgm:t>
        <a:bodyPr/>
        <a:lstStyle/>
        <a:p>
          <a:endParaRPr lang="en-GB"/>
        </a:p>
      </dgm:t>
    </dgm:pt>
    <dgm:pt modelId="{6849AB5C-8A29-41F8-ADE4-461AA3C3A23D}">
      <dgm:prSet phldrT="[Text]"/>
      <dgm:spPr/>
      <dgm:t>
        <a:bodyPr/>
        <a:lstStyle/>
        <a:p>
          <a:r>
            <a:rPr lang="en-GB" dirty="0"/>
            <a:t>Participation</a:t>
          </a:r>
        </a:p>
      </dgm:t>
    </dgm:pt>
    <dgm:pt modelId="{D10F2BB4-C552-4308-931C-1BB5F8F1D292}" type="parTrans" cxnId="{D582F9D1-1D88-49B3-8651-AAE6BE960603}">
      <dgm:prSet/>
      <dgm:spPr/>
      <dgm:t>
        <a:bodyPr/>
        <a:lstStyle/>
        <a:p>
          <a:endParaRPr lang="en-GB"/>
        </a:p>
      </dgm:t>
    </dgm:pt>
    <dgm:pt modelId="{D5249C62-2FE9-49D3-AFC4-9F03F5E96AEA}" type="sibTrans" cxnId="{D582F9D1-1D88-49B3-8651-AAE6BE960603}">
      <dgm:prSet/>
      <dgm:spPr/>
      <dgm:t>
        <a:bodyPr/>
        <a:lstStyle/>
        <a:p>
          <a:endParaRPr lang="en-GB"/>
        </a:p>
      </dgm:t>
    </dgm:pt>
    <dgm:pt modelId="{7EF60D80-F9CB-4D3E-A697-1B3C12B55821}">
      <dgm:prSet phldrT="[Text]"/>
      <dgm:spPr/>
      <dgm:t>
        <a:bodyPr/>
        <a:lstStyle/>
        <a:p>
          <a:r>
            <a:rPr lang="en-GB" dirty="0"/>
            <a:t>Moses Maimonides</a:t>
          </a:r>
        </a:p>
      </dgm:t>
    </dgm:pt>
    <dgm:pt modelId="{DEFF4580-2F9D-4ACD-96A7-90778F2E3720}" type="parTrans" cxnId="{25D77A58-FD06-4701-BFBE-333E7DC69D27}">
      <dgm:prSet/>
      <dgm:spPr/>
      <dgm:t>
        <a:bodyPr/>
        <a:lstStyle/>
        <a:p>
          <a:endParaRPr lang="en-GB"/>
        </a:p>
      </dgm:t>
    </dgm:pt>
    <dgm:pt modelId="{9E701E2C-AB63-4272-9F23-A8664C47DDB2}" type="sibTrans" cxnId="{25D77A58-FD06-4701-BFBE-333E7DC69D27}">
      <dgm:prSet/>
      <dgm:spPr/>
      <dgm:t>
        <a:bodyPr/>
        <a:lstStyle/>
        <a:p>
          <a:endParaRPr lang="en-GB"/>
        </a:p>
      </dgm:t>
    </dgm:pt>
    <dgm:pt modelId="{95828EE8-7F56-45B9-96D4-8CBB692B17F9}">
      <dgm:prSet phldrT="[Text]"/>
      <dgm:spPr/>
      <dgm:t>
        <a:bodyPr/>
        <a:lstStyle/>
        <a:p>
          <a:r>
            <a:rPr lang="en-GB" dirty="0"/>
            <a:t>Boat</a:t>
          </a:r>
        </a:p>
      </dgm:t>
    </dgm:pt>
    <dgm:pt modelId="{3D34BD8C-F5AF-49AD-8096-ACB95B3E8D6F}" type="parTrans" cxnId="{FBD1E0CC-91A1-4490-A47B-3F3BBB203D40}">
      <dgm:prSet/>
      <dgm:spPr/>
      <dgm:t>
        <a:bodyPr/>
        <a:lstStyle/>
        <a:p>
          <a:endParaRPr lang="en-GB"/>
        </a:p>
      </dgm:t>
    </dgm:pt>
    <dgm:pt modelId="{9F38EC6E-A071-4B94-8C4D-94A0345D729E}" type="sibTrans" cxnId="{FBD1E0CC-91A1-4490-A47B-3F3BBB203D40}">
      <dgm:prSet/>
      <dgm:spPr/>
      <dgm:t>
        <a:bodyPr/>
        <a:lstStyle/>
        <a:p>
          <a:endParaRPr lang="en-GB"/>
        </a:p>
      </dgm:t>
    </dgm:pt>
    <dgm:pt modelId="{3BD07D3F-3F0C-4E74-B0A9-49DF27245C1E}">
      <dgm:prSet phldrT="[Text]"/>
      <dgm:spPr/>
      <dgm:t>
        <a:bodyPr/>
        <a:lstStyle/>
        <a:p>
          <a:r>
            <a:rPr lang="en-GB" dirty="0"/>
            <a:t>Pseudo-</a:t>
          </a:r>
          <a:r>
            <a:rPr lang="en-GB" dirty="0" err="1"/>
            <a:t>Dionysios</a:t>
          </a:r>
          <a:endParaRPr lang="en-GB" dirty="0"/>
        </a:p>
      </dgm:t>
    </dgm:pt>
    <dgm:pt modelId="{7BDE2DAE-4433-4318-9539-432B696AFD1D}" type="parTrans" cxnId="{E18BFD1F-9C84-4B10-8089-7620FCF85C19}">
      <dgm:prSet/>
      <dgm:spPr/>
      <dgm:t>
        <a:bodyPr/>
        <a:lstStyle/>
        <a:p>
          <a:endParaRPr lang="en-GB"/>
        </a:p>
      </dgm:t>
    </dgm:pt>
    <dgm:pt modelId="{6C46C1E0-3661-4118-A253-0E2B254622F6}" type="sibTrans" cxnId="{E18BFD1F-9C84-4B10-8089-7620FCF85C19}">
      <dgm:prSet/>
      <dgm:spPr/>
      <dgm:t>
        <a:bodyPr/>
        <a:lstStyle/>
        <a:p>
          <a:endParaRPr lang="en-GB"/>
        </a:p>
      </dgm:t>
    </dgm:pt>
    <dgm:pt modelId="{7646CB2C-88A5-44A1-99D3-6CF6AB863DD1}">
      <dgm:prSet phldrT="[Text]"/>
      <dgm:spPr/>
      <dgm:t>
        <a:bodyPr/>
        <a:lstStyle/>
        <a:p>
          <a:r>
            <a:rPr lang="en-GB" dirty="0"/>
            <a:t>Aquinas</a:t>
          </a:r>
        </a:p>
      </dgm:t>
    </dgm:pt>
    <dgm:pt modelId="{3A5989FF-7FB2-44D8-B127-8ABF6C78F958}" type="parTrans" cxnId="{E2A08EBD-95AB-45BD-8F95-C62EA1E9B665}">
      <dgm:prSet/>
      <dgm:spPr/>
      <dgm:t>
        <a:bodyPr/>
        <a:lstStyle/>
        <a:p>
          <a:endParaRPr lang="en-GB"/>
        </a:p>
      </dgm:t>
    </dgm:pt>
    <dgm:pt modelId="{46C552C7-C239-4FF3-AB7D-E5A63A3BB9DF}" type="sibTrans" cxnId="{E2A08EBD-95AB-45BD-8F95-C62EA1E9B665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E3D10B0D-39F4-488A-943E-5B7D0256A4C1}" type="pres">
      <dgm:prSet presAssocID="{2DFC2818-F9BC-48C2-A89E-72156358AA7B}" presName="node" presStyleLbl="node1" presStyleIdx="0" presStyleCnt="16">
        <dgm:presLayoutVars>
          <dgm:bulletEnabled val="1"/>
        </dgm:presLayoutVars>
      </dgm:prSet>
      <dgm:spPr/>
    </dgm:pt>
    <dgm:pt modelId="{80F3B603-FF00-438B-9327-AD0CD82320B8}" type="pres">
      <dgm:prSet presAssocID="{320E58BD-9A5F-4851-8168-17EB61628AD7}" presName="sibTrans" presStyleCnt="0"/>
      <dgm:spPr/>
    </dgm:pt>
    <dgm:pt modelId="{EDF53F12-0156-4AA7-BB9D-4BFED141C217}" type="pres">
      <dgm:prSet presAssocID="{C2B17047-EBCE-49C9-BF5F-74A47726FAE8}" presName="node" presStyleLbl="node1" presStyleIdx="1" presStyleCnt="16">
        <dgm:presLayoutVars>
          <dgm:bulletEnabled val="1"/>
        </dgm:presLayoutVars>
      </dgm:prSet>
      <dgm:spPr/>
    </dgm:pt>
    <dgm:pt modelId="{DE032F6F-D4B3-49C2-88D9-F6DCD561C8F4}" type="pres">
      <dgm:prSet presAssocID="{08258FCF-13E7-4A08-9D4F-C28C08EFEE6A}" presName="sibTrans" presStyleCnt="0"/>
      <dgm:spPr/>
    </dgm:pt>
    <dgm:pt modelId="{348028F8-1509-4A0B-9C4D-258D96BEA493}" type="pres">
      <dgm:prSet presAssocID="{ACBD2B1D-316C-4B7B-8139-EF254702D120}" presName="node" presStyleLbl="node1" presStyleIdx="2" presStyleCnt="16">
        <dgm:presLayoutVars>
          <dgm:bulletEnabled val="1"/>
        </dgm:presLayoutVars>
      </dgm:prSet>
      <dgm:spPr/>
    </dgm:pt>
    <dgm:pt modelId="{2EE85A00-E990-472E-85E1-EF6EA2C2FFB6}" type="pres">
      <dgm:prSet presAssocID="{D69EBD0A-32FA-4251-A7F9-5CE0C45DA38F}" presName="sibTrans" presStyleCnt="0"/>
      <dgm:spPr/>
    </dgm:pt>
    <dgm:pt modelId="{0BFE055E-77FB-49AD-BF01-C1760A54A2B4}" type="pres">
      <dgm:prSet presAssocID="{B3E2E483-246E-4880-A12B-594C32061F06}" presName="node" presStyleLbl="node1" presStyleIdx="3" presStyleCnt="16">
        <dgm:presLayoutVars>
          <dgm:bulletEnabled val="1"/>
        </dgm:presLayoutVars>
      </dgm:prSet>
      <dgm:spPr/>
    </dgm:pt>
    <dgm:pt modelId="{6A9D83CB-A8D2-4D90-99D8-558F11C67556}" type="pres">
      <dgm:prSet presAssocID="{FDDE84B2-D2EE-4C92-96FC-0A181C7EC805}" presName="sibTrans" presStyleCnt="0"/>
      <dgm:spPr/>
    </dgm:pt>
    <dgm:pt modelId="{0E0C715E-1D85-4013-8216-4F54DDBA826E}" type="pres">
      <dgm:prSet presAssocID="{3C4BF34D-BB73-4E26-824D-F9CBF2EC53DB}" presName="node" presStyleLbl="node1" presStyleIdx="4" presStyleCnt="16">
        <dgm:presLayoutVars>
          <dgm:bulletEnabled val="1"/>
        </dgm:presLayoutVars>
      </dgm:prSet>
      <dgm:spPr/>
    </dgm:pt>
    <dgm:pt modelId="{06858232-B4A5-4A20-B85A-48589CC1E51F}" type="pres">
      <dgm:prSet presAssocID="{D863D5A6-8689-4ED1-82DE-308A26047662}" presName="sibTrans" presStyleCnt="0"/>
      <dgm:spPr/>
    </dgm:pt>
    <dgm:pt modelId="{486A4E6B-3326-475D-9CA6-D1BD5B8AE5B9}" type="pres">
      <dgm:prSet presAssocID="{670CAC84-1862-48BA-B584-EDA3A3D98FA1}" presName="node" presStyleLbl="node1" presStyleIdx="5" presStyleCnt="16">
        <dgm:presLayoutVars>
          <dgm:bulletEnabled val="1"/>
        </dgm:presLayoutVars>
      </dgm:prSet>
      <dgm:spPr/>
    </dgm:pt>
    <dgm:pt modelId="{75955DF1-7188-41EC-99C7-3CF814620130}" type="pres">
      <dgm:prSet presAssocID="{4BFDC58D-5407-4C31-84C3-994176C0ED7F}" presName="sibTrans" presStyleCnt="0"/>
      <dgm:spPr/>
    </dgm:pt>
    <dgm:pt modelId="{2F0FF3A5-E2AC-4D5F-B7FE-F8B927369064}" type="pres">
      <dgm:prSet presAssocID="{087B6BF9-E9B3-495B-9F75-DCF6200D7D48}" presName="node" presStyleLbl="node1" presStyleIdx="6" presStyleCnt="16">
        <dgm:presLayoutVars>
          <dgm:bulletEnabled val="1"/>
        </dgm:presLayoutVars>
      </dgm:prSet>
      <dgm:spPr/>
    </dgm:pt>
    <dgm:pt modelId="{1497BC9C-BDD2-4BB6-9312-81622A500DA9}" type="pres">
      <dgm:prSet presAssocID="{CEFAE1C8-6506-45DB-8EC4-2A64EAA6FBA5}" presName="sibTrans" presStyleCnt="0"/>
      <dgm:spPr/>
    </dgm:pt>
    <dgm:pt modelId="{1A8A5EE6-4C1C-465B-B739-3CA5CF8902F5}" type="pres">
      <dgm:prSet presAssocID="{B1F72761-1BC4-428B-B9EC-5B50674B8D19}" presName="node" presStyleLbl="node1" presStyleIdx="7" presStyleCnt="16">
        <dgm:presLayoutVars>
          <dgm:bulletEnabled val="1"/>
        </dgm:presLayoutVars>
      </dgm:prSet>
      <dgm:spPr/>
    </dgm:pt>
    <dgm:pt modelId="{8CA87676-912E-410D-B0FD-A9869C411708}" type="pres">
      <dgm:prSet presAssocID="{BF5DE28B-5A85-40FD-9327-F7A89A97C497}" presName="sibTrans" presStyleCnt="0"/>
      <dgm:spPr/>
    </dgm:pt>
    <dgm:pt modelId="{8E4E659F-1ECD-406E-97A7-15DDF018A65A}" type="pres">
      <dgm:prSet presAssocID="{F331021E-56B5-4D70-A8FC-DCCAFD48FBAE}" presName="node" presStyleLbl="node1" presStyleIdx="8" presStyleCnt="16">
        <dgm:presLayoutVars>
          <dgm:bulletEnabled val="1"/>
        </dgm:presLayoutVars>
      </dgm:prSet>
      <dgm:spPr/>
    </dgm:pt>
    <dgm:pt modelId="{0211A1DA-D315-4B43-BD0B-A3557A365DB5}" type="pres">
      <dgm:prSet presAssocID="{E2B480D4-EA52-4E3C-A0DA-B98C90825F42}" presName="sibTrans" presStyleCnt="0"/>
      <dgm:spPr/>
    </dgm:pt>
    <dgm:pt modelId="{546912F9-E6A9-40E4-BE37-3813D7A7E6CA}" type="pres">
      <dgm:prSet presAssocID="{B2F92E87-B2A7-4FA5-804E-6FFF0056F75E}" presName="node" presStyleLbl="node1" presStyleIdx="9" presStyleCnt="16">
        <dgm:presLayoutVars>
          <dgm:bulletEnabled val="1"/>
        </dgm:presLayoutVars>
      </dgm:prSet>
      <dgm:spPr/>
    </dgm:pt>
    <dgm:pt modelId="{0B5336F9-2B50-49C6-976D-9127796DA533}" type="pres">
      <dgm:prSet presAssocID="{E0C8714E-B8BE-42EB-9996-BE3A7105A49C}" presName="sibTrans" presStyleCnt="0"/>
      <dgm:spPr/>
    </dgm:pt>
    <dgm:pt modelId="{631CDCBD-D682-4066-9390-F275FB2FC890}" type="pres">
      <dgm:prSet presAssocID="{8E37DB45-31EF-419B-B87A-B68FD25EF222}" presName="node" presStyleLbl="node1" presStyleIdx="10" presStyleCnt="16">
        <dgm:presLayoutVars>
          <dgm:bulletEnabled val="1"/>
        </dgm:presLayoutVars>
      </dgm:prSet>
      <dgm:spPr/>
    </dgm:pt>
    <dgm:pt modelId="{EE3BEB96-6C88-493B-A834-B740470E70AE}" type="pres">
      <dgm:prSet presAssocID="{E56EF5BA-4A0D-4CB0-AACE-37E377990533}" presName="sibTrans" presStyleCnt="0"/>
      <dgm:spPr/>
    </dgm:pt>
    <dgm:pt modelId="{1E893795-5F22-474F-B222-4E774B5E9312}" type="pres">
      <dgm:prSet presAssocID="{6849AB5C-8A29-41F8-ADE4-461AA3C3A23D}" presName="node" presStyleLbl="node1" presStyleIdx="11" presStyleCnt="16">
        <dgm:presLayoutVars>
          <dgm:bulletEnabled val="1"/>
        </dgm:presLayoutVars>
      </dgm:prSet>
      <dgm:spPr/>
    </dgm:pt>
    <dgm:pt modelId="{A1DB0FCB-796E-4FD5-82C8-DE5ED56730D8}" type="pres">
      <dgm:prSet presAssocID="{D5249C62-2FE9-49D3-AFC4-9F03F5E96AEA}" presName="sibTrans" presStyleCnt="0"/>
      <dgm:spPr/>
    </dgm:pt>
    <dgm:pt modelId="{7749C488-9776-42B1-8DC8-6CC59DA6923A}" type="pres">
      <dgm:prSet presAssocID="{7EF60D80-F9CB-4D3E-A697-1B3C12B55821}" presName="node" presStyleLbl="node1" presStyleIdx="12" presStyleCnt="16">
        <dgm:presLayoutVars>
          <dgm:bulletEnabled val="1"/>
        </dgm:presLayoutVars>
      </dgm:prSet>
      <dgm:spPr/>
    </dgm:pt>
    <dgm:pt modelId="{695BA204-42F2-4651-BAD1-DCB9C514196C}" type="pres">
      <dgm:prSet presAssocID="{9E701E2C-AB63-4272-9F23-A8664C47DDB2}" presName="sibTrans" presStyleCnt="0"/>
      <dgm:spPr/>
    </dgm:pt>
    <dgm:pt modelId="{C637ADBD-5B00-4C2F-9EBE-29B831EC4500}" type="pres">
      <dgm:prSet presAssocID="{95828EE8-7F56-45B9-96D4-8CBB692B17F9}" presName="node" presStyleLbl="node1" presStyleIdx="13" presStyleCnt="16">
        <dgm:presLayoutVars>
          <dgm:bulletEnabled val="1"/>
        </dgm:presLayoutVars>
      </dgm:prSet>
      <dgm:spPr/>
    </dgm:pt>
    <dgm:pt modelId="{185FB1B4-D417-412C-9FC2-E70AD4D45559}" type="pres">
      <dgm:prSet presAssocID="{9F38EC6E-A071-4B94-8C4D-94A0345D729E}" presName="sibTrans" presStyleCnt="0"/>
      <dgm:spPr/>
    </dgm:pt>
    <dgm:pt modelId="{F62A52EE-76B8-44EB-9B42-F3C236FC37A3}" type="pres">
      <dgm:prSet presAssocID="{3BD07D3F-3F0C-4E74-B0A9-49DF27245C1E}" presName="node" presStyleLbl="node1" presStyleIdx="14" presStyleCnt="16">
        <dgm:presLayoutVars>
          <dgm:bulletEnabled val="1"/>
        </dgm:presLayoutVars>
      </dgm:prSet>
      <dgm:spPr/>
    </dgm:pt>
    <dgm:pt modelId="{B976C431-409F-43D3-9BC0-416C10B14C48}" type="pres">
      <dgm:prSet presAssocID="{6C46C1E0-3661-4118-A253-0E2B254622F6}" presName="sibTrans" presStyleCnt="0"/>
      <dgm:spPr/>
    </dgm:pt>
    <dgm:pt modelId="{92AD6B7B-D254-4C40-BA1D-9A7F477C6774}" type="pres">
      <dgm:prSet presAssocID="{7646CB2C-88A5-44A1-99D3-6CF6AB863DD1}" presName="node" presStyleLbl="node1" presStyleIdx="15" presStyleCnt="16">
        <dgm:presLayoutVars>
          <dgm:bulletEnabled val="1"/>
        </dgm:presLayoutVars>
      </dgm:prSet>
      <dgm:spPr/>
    </dgm:pt>
  </dgm:ptLst>
  <dgm:cxnLst>
    <dgm:cxn modelId="{BAF05508-85A7-4ACD-8B29-341BD71D1157}" srcId="{C123B2FF-67C8-44F5-B86F-0D8925FE68BB}" destId="{C2B17047-EBCE-49C9-BF5F-74A47726FAE8}" srcOrd="1" destOrd="0" parTransId="{109746D5-7E03-4369-AD57-6331270895B6}" sibTransId="{08258FCF-13E7-4A08-9D4F-C28C08EFEE6A}"/>
    <dgm:cxn modelId="{02CB3E0E-DBC7-43F0-9DDD-5AF1AD6C0947}" type="presOf" srcId="{3BD07D3F-3F0C-4E74-B0A9-49DF27245C1E}" destId="{F62A52EE-76B8-44EB-9B42-F3C236FC37A3}" srcOrd="0" destOrd="0" presId="urn:microsoft.com/office/officeart/2005/8/layout/default"/>
    <dgm:cxn modelId="{E18BFD1F-9C84-4B10-8089-7620FCF85C19}" srcId="{C123B2FF-67C8-44F5-B86F-0D8925FE68BB}" destId="{3BD07D3F-3F0C-4E74-B0A9-49DF27245C1E}" srcOrd="14" destOrd="0" parTransId="{7BDE2DAE-4433-4318-9539-432B696AFD1D}" sibTransId="{6C46C1E0-3661-4118-A253-0E2B254622F6}"/>
    <dgm:cxn modelId="{7D270221-032D-4748-8DC8-A23FE78F25F2}" type="presOf" srcId="{95828EE8-7F56-45B9-96D4-8CBB692B17F9}" destId="{C637ADBD-5B00-4C2F-9EBE-29B831EC4500}" srcOrd="0" destOrd="0" presId="urn:microsoft.com/office/officeart/2005/8/layout/default"/>
    <dgm:cxn modelId="{D15F9023-CCDB-4805-94FA-0009EFB42598}" srcId="{C123B2FF-67C8-44F5-B86F-0D8925FE68BB}" destId="{F331021E-56B5-4D70-A8FC-DCCAFD48FBAE}" srcOrd="8" destOrd="0" parTransId="{2578585A-A8EA-4197-977D-5225955DB8D2}" sibTransId="{E2B480D4-EA52-4E3C-A0DA-B98C90825F42}"/>
    <dgm:cxn modelId="{C43D3927-6648-48D2-AED2-C6691913CE13}" type="presOf" srcId="{8E37DB45-31EF-419B-B87A-B68FD25EF222}" destId="{631CDCBD-D682-4066-9390-F275FB2FC890}" srcOrd="0" destOrd="0" presId="urn:microsoft.com/office/officeart/2005/8/layout/default"/>
    <dgm:cxn modelId="{E4AD1C2D-4941-4188-9076-A43630FBD4C4}" type="presOf" srcId="{6849AB5C-8A29-41F8-ADE4-461AA3C3A23D}" destId="{1E893795-5F22-474F-B222-4E774B5E9312}" srcOrd="0" destOrd="0" presId="urn:microsoft.com/office/officeart/2005/8/layout/default"/>
    <dgm:cxn modelId="{4D3ADF2D-06A8-43BB-AE9C-E93A1592850C}" type="presOf" srcId="{F331021E-56B5-4D70-A8FC-DCCAFD48FBAE}" destId="{8E4E659F-1ECD-406E-97A7-15DDF018A65A}" srcOrd="0" destOrd="0" presId="urn:microsoft.com/office/officeart/2005/8/layout/default"/>
    <dgm:cxn modelId="{9FEBDC38-B436-4264-8C65-3C87F312F6F9}" type="presOf" srcId="{087B6BF9-E9B3-495B-9F75-DCF6200D7D48}" destId="{2F0FF3A5-E2AC-4D5F-B7FE-F8B927369064}" srcOrd="0" destOrd="0" presId="urn:microsoft.com/office/officeart/2005/8/layout/default"/>
    <dgm:cxn modelId="{F63B8C5C-927D-4826-AAC7-B31471AD5BE2}" srcId="{C123B2FF-67C8-44F5-B86F-0D8925FE68BB}" destId="{670CAC84-1862-48BA-B584-EDA3A3D98FA1}" srcOrd="5" destOrd="0" parTransId="{2BA12356-7908-4C28-ACDF-38B983CAF09E}" sibTransId="{4BFDC58D-5407-4C31-84C3-994176C0ED7F}"/>
    <dgm:cxn modelId="{BD92615F-11F4-4D9F-8646-9E2F80AE9AA8}" type="presOf" srcId="{2DFC2818-F9BC-48C2-A89E-72156358AA7B}" destId="{E3D10B0D-39F4-488A-943E-5B7D0256A4C1}" srcOrd="0" destOrd="0" presId="urn:microsoft.com/office/officeart/2005/8/layout/default"/>
    <dgm:cxn modelId="{E617CF4E-582E-4781-81E3-DC6E10E2769D}" srcId="{C123B2FF-67C8-44F5-B86F-0D8925FE68BB}" destId="{087B6BF9-E9B3-495B-9F75-DCF6200D7D48}" srcOrd="6" destOrd="0" parTransId="{DC3AE902-41ED-48B8-9BFB-B282821A8B59}" sibTransId="{CEFAE1C8-6506-45DB-8EC4-2A64EAA6FBA5}"/>
    <dgm:cxn modelId="{31932253-4C8C-4D59-94A5-BF5E2B653DD3}" type="presOf" srcId="{7EF60D80-F9CB-4D3E-A697-1B3C12B55821}" destId="{7749C488-9776-42B1-8DC8-6CC59DA6923A}" srcOrd="0" destOrd="0" presId="urn:microsoft.com/office/officeart/2005/8/layout/default"/>
    <dgm:cxn modelId="{19F92C74-3C67-4BF9-B4C7-2D84297E09A8}" srcId="{C123B2FF-67C8-44F5-B86F-0D8925FE68BB}" destId="{ACBD2B1D-316C-4B7B-8139-EF254702D120}" srcOrd="2" destOrd="0" parTransId="{47E894D9-C61B-4438-990F-4C6A53572F5C}" sibTransId="{D69EBD0A-32FA-4251-A7F9-5CE0C45DA38F}"/>
    <dgm:cxn modelId="{BA7A1D77-8D62-4D8F-A1A8-2BD260D1B16F}" srcId="{C123B2FF-67C8-44F5-B86F-0D8925FE68BB}" destId="{3C4BF34D-BB73-4E26-824D-F9CBF2EC53DB}" srcOrd="4" destOrd="0" parTransId="{952DD506-4062-49A5-8B6B-3857BCF81509}" sibTransId="{D863D5A6-8689-4ED1-82DE-308A26047662}"/>
    <dgm:cxn modelId="{25D77A58-FD06-4701-BFBE-333E7DC69D27}" srcId="{C123B2FF-67C8-44F5-B86F-0D8925FE68BB}" destId="{7EF60D80-F9CB-4D3E-A697-1B3C12B55821}" srcOrd="12" destOrd="0" parTransId="{DEFF4580-2F9D-4ACD-96A7-90778F2E3720}" sibTransId="{9E701E2C-AB63-4272-9F23-A8664C47DDB2}"/>
    <dgm:cxn modelId="{276C7759-D881-46ED-8101-B1CB994AED34}" type="presOf" srcId="{3C4BF34D-BB73-4E26-824D-F9CBF2EC53DB}" destId="{0E0C715E-1D85-4013-8216-4F54DDBA826E}" srcOrd="0" destOrd="0" presId="urn:microsoft.com/office/officeart/2005/8/layout/default"/>
    <dgm:cxn modelId="{7747E47A-5D97-4DF5-82CF-88518D318D82}" srcId="{C123B2FF-67C8-44F5-B86F-0D8925FE68BB}" destId="{8E37DB45-31EF-419B-B87A-B68FD25EF222}" srcOrd="10" destOrd="0" parTransId="{227BC83B-17D0-4794-98B3-9417588FB9A0}" sibTransId="{E56EF5BA-4A0D-4CB0-AACE-37E377990533}"/>
    <dgm:cxn modelId="{5E954A7F-B0E6-48BE-9996-E5AF85E5E30E}" type="presOf" srcId="{670CAC84-1862-48BA-B584-EDA3A3D98FA1}" destId="{486A4E6B-3326-475D-9CA6-D1BD5B8AE5B9}" srcOrd="0" destOrd="0" presId="urn:microsoft.com/office/officeart/2005/8/layout/default"/>
    <dgm:cxn modelId="{16BDE37F-9721-4331-BAB9-F28CCA2501B5}" type="presOf" srcId="{B3E2E483-246E-4880-A12B-594C32061F06}" destId="{0BFE055E-77FB-49AD-BF01-C1760A54A2B4}" srcOrd="0" destOrd="0" presId="urn:microsoft.com/office/officeart/2005/8/layout/default"/>
    <dgm:cxn modelId="{ECC06989-3A3A-4ED6-BD6F-1720D419896C}" type="presOf" srcId="{ACBD2B1D-316C-4B7B-8139-EF254702D120}" destId="{348028F8-1509-4A0B-9C4D-258D96BEA493}" srcOrd="0" destOrd="0" presId="urn:microsoft.com/office/officeart/2005/8/layout/default"/>
    <dgm:cxn modelId="{2B795B8E-5181-49C4-81C9-BDD95259EE1A}" type="presOf" srcId="{B1F72761-1BC4-428B-B9EC-5B50674B8D19}" destId="{1A8A5EE6-4C1C-465B-B739-3CA5CF8902F5}" srcOrd="0" destOrd="0" presId="urn:microsoft.com/office/officeart/2005/8/layout/default"/>
    <dgm:cxn modelId="{E847C396-727D-49B3-B0FE-D4063B06AEAA}" type="presOf" srcId="{7646CB2C-88A5-44A1-99D3-6CF6AB863DD1}" destId="{92AD6B7B-D254-4C40-BA1D-9A7F477C6774}" srcOrd="0" destOrd="0" presId="urn:microsoft.com/office/officeart/2005/8/layout/default"/>
    <dgm:cxn modelId="{11A7F9A5-9935-42AC-8735-1321B089D2C6}" srcId="{C123B2FF-67C8-44F5-B86F-0D8925FE68BB}" destId="{B3E2E483-246E-4880-A12B-594C32061F06}" srcOrd="3" destOrd="0" parTransId="{978ECDE5-77CB-4B86-BB18-72A250F6EB7E}" sibTransId="{FDDE84B2-D2EE-4C92-96FC-0A181C7EC805}"/>
    <dgm:cxn modelId="{EC52FDBB-1257-4420-A0CC-134A05D7F6D6}" type="presOf" srcId="{B2F92E87-B2A7-4FA5-804E-6FFF0056F75E}" destId="{546912F9-E6A9-40E4-BE37-3813D7A7E6CA}" srcOrd="0" destOrd="0" presId="urn:microsoft.com/office/officeart/2005/8/layout/default"/>
    <dgm:cxn modelId="{E2A08EBD-95AB-45BD-8F95-C62EA1E9B665}" srcId="{C123B2FF-67C8-44F5-B86F-0D8925FE68BB}" destId="{7646CB2C-88A5-44A1-99D3-6CF6AB863DD1}" srcOrd="15" destOrd="0" parTransId="{3A5989FF-7FB2-44D8-B127-8ABF6C78F958}" sibTransId="{46C552C7-C239-4FF3-AB7D-E5A63A3BB9DF}"/>
    <dgm:cxn modelId="{1B777FCA-AFED-473F-B645-516E09406BE7}" type="presOf" srcId="{C2B17047-EBCE-49C9-BF5F-74A47726FAE8}" destId="{EDF53F12-0156-4AA7-BB9D-4BFED141C217}" srcOrd="0" destOrd="0" presId="urn:microsoft.com/office/officeart/2005/8/layout/default"/>
    <dgm:cxn modelId="{FBD1E0CC-91A1-4490-A47B-3F3BBB203D40}" srcId="{C123B2FF-67C8-44F5-B86F-0D8925FE68BB}" destId="{95828EE8-7F56-45B9-96D4-8CBB692B17F9}" srcOrd="13" destOrd="0" parTransId="{3D34BD8C-F5AF-49AD-8096-ACB95B3E8D6F}" sibTransId="{9F38EC6E-A071-4B94-8C4D-94A0345D729E}"/>
    <dgm:cxn modelId="{D582F9D1-1D88-49B3-8651-AAE6BE960603}" srcId="{C123B2FF-67C8-44F5-B86F-0D8925FE68BB}" destId="{6849AB5C-8A29-41F8-ADE4-461AA3C3A23D}" srcOrd="11" destOrd="0" parTransId="{D10F2BB4-C552-4308-931C-1BB5F8F1D292}" sibTransId="{D5249C62-2FE9-49D3-AFC4-9F03F5E96AEA}"/>
    <dgm:cxn modelId="{FD70F6D6-14FD-4CE3-8C8A-519FED526347}" srcId="{C123B2FF-67C8-44F5-B86F-0D8925FE68BB}" destId="{B1F72761-1BC4-428B-B9EC-5B50674B8D19}" srcOrd="7" destOrd="0" parTransId="{009D230D-121B-4C8E-BA4E-6840F694FEF9}" sibTransId="{BF5DE28B-5A85-40FD-9327-F7A89A97C497}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BB7CC3F1-1928-4EE8-AABD-C473998ACE44}" srcId="{C123B2FF-67C8-44F5-B86F-0D8925FE68BB}" destId="{B2F92E87-B2A7-4FA5-804E-6FFF0056F75E}" srcOrd="9" destOrd="0" parTransId="{3D212DA4-BD09-44F8-B58D-948325AE6B1F}" sibTransId="{E0C8714E-B8BE-42EB-9996-BE3A7105A49C}"/>
    <dgm:cxn modelId="{67C417F4-0EDE-4F2D-9D56-495191E53C03}" srcId="{C123B2FF-67C8-44F5-B86F-0D8925FE68BB}" destId="{2DFC2818-F9BC-48C2-A89E-72156358AA7B}" srcOrd="0" destOrd="0" parTransId="{AC493A07-A9D0-4CB1-913F-9724A301B555}" sibTransId="{320E58BD-9A5F-4851-8168-17EB61628AD7}"/>
    <dgm:cxn modelId="{EAB04B01-197F-40FE-9BD6-193B010846B7}" type="presParOf" srcId="{0088C1F1-C28F-475E-BED5-A22CADB75BB9}" destId="{E3D10B0D-39F4-488A-943E-5B7D0256A4C1}" srcOrd="0" destOrd="0" presId="urn:microsoft.com/office/officeart/2005/8/layout/default"/>
    <dgm:cxn modelId="{49B8265B-29FF-4908-93E3-516B41CBBA06}" type="presParOf" srcId="{0088C1F1-C28F-475E-BED5-A22CADB75BB9}" destId="{80F3B603-FF00-438B-9327-AD0CD82320B8}" srcOrd="1" destOrd="0" presId="urn:microsoft.com/office/officeart/2005/8/layout/default"/>
    <dgm:cxn modelId="{481B7BBA-84F7-48CF-BC67-CC3E562AE79B}" type="presParOf" srcId="{0088C1F1-C28F-475E-BED5-A22CADB75BB9}" destId="{EDF53F12-0156-4AA7-BB9D-4BFED141C217}" srcOrd="2" destOrd="0" presId="urn:microsoft.com/office/officeart/2005/8/layout/default"/>
    <dgm:cxn modelId="{4134912D-7207-423B-BAF3-9D636EF0F298}" type="presParOf" srcId="{0088C1F1-C28F-475E-BED5-A22CADB75BB9}" destId="{DE032F6F-D4B3-49C2-88D9-F6DCD561C8F4}" srcOrd="3" destOrd="0" presId="urn:microsoft.com/office/officeart/2005/8/layout/default"/>
    <dgm:cxn modelId="{6DF14EF5-F180-45C9-B311-E3E85D08301F}" type="presParOf" srcId="{0088C1F1-C28F-475E-BED5-A22CADB75BB9}" destId="{348028F8-1509-4A0B-9C4D-258D96BEA493}" srcOrd="4" destOrd="0" presId="urn:microsoft.com/office/officeart/2005/8/layout/default"/>
    <dgm:cxn modelId="{29F98AF2-28DB-4B2D-B3A6-70091899435B}" type="presParOf" srcId="{0088C1F1-C28F-475E-BED5-A22CADB75BB9}" destId="{2EE85A00-E990-472E-85E1-EF6EA2C2FFB6}" srcOrd="5" destOrd="0" presId="urn:microsoft.com/office/officeart/2005/8/layout/default"/>
    <dgm:cxn modelId="{8BCA55AA-09F0-42E1-9FB8-139BBAC112A1}" type="presParOf" srcId="{0088C1F1-C28F-475E-BED5-A22CADB75BB9}" destId="{0BFE055E-77FB-49AD-BF01-C1760A54A2B4}" srcOrd="6" destOrd="0" presId="urn:microsoft.com/office/officeart/2005/8/layout/default"/>
    <dgm:cxn modelId="{978FEE22-10D8-4B24-B6C1-14BE12BE23A4}" type="presParOf" srcId="{0088C1F1-C28F-475E-BED5-A22CADB75BB9}" destId="{6A9D83CB-A8D2-4D90-99D8-558F11C67556}" srcOrd="7" destOrd="0" presId="urn:microsoft.com/office/officeart/2005/8/layout/default"/>
    <dgm:cxn modelId="{724E88D3-5A8A-49E5-8DEC-A813AB2CF3BF}" type="presParOf" srcId="{0088C1F1-C28F-475E-BED5-A22CADB75BB9}" destId="{0E0C715E-1D85-4013-8216-4F54DDBA826E}" srcOrd="8" destOrd="0" presId="urn:microsoft.com/office/officeart/2005/8/layout/default"/>
    <dgm:cxn modelId="{0681729F-A9A4-48DF-8BF0-1350DDA738B3}" type="presParOf" srcId="{0088C1F1-C28F-475E-BED5-A22CADB75BB9}" destId="{06858232-B4A5-4A20-B85A-48589CC1E51F}" srcOrd="9" destOrd="0" presId="urn:microsoft.com/office/officeart/2005/8/layout/default"/>
    <dgm:cxn modelId="{D1EC9280-DC1B-46FC-86E3-A7EE3BAEF327}" type="presParOf" srcId="{0088C1F1-C28F-475E-BED5-A22CADB75BB9}" destId="{486A4E6B-3326-475D-9CA6-D1BD5B8AE5B9}" srcOrd="10" destOrd="0" presId="urn:microsoft.com/office/officeart/2005/8/layout/default"/>
    <dgm:cxn modelId="{9EBCE400-CFDF-4749-8750-6F154BAFAAC1}" type="presParOf" srcId="{0088C1F1-C28F-475E-BED5-A22CADB75BB9}" destId="{75955DF1-7188-41EC-99C7-3CF814620130}" srcOrd="11" destOrd="0" presId="urn:microsoft.com/office/officeart/2005/8/layout/default"/>
    <dgm:cxn modelId="{B6BF3432-B7B1-4BB1-8D69-44765C0C5169}" type="presParOf" srcId="{0088C1F1-C28F-475E-BED5-A22CADB75BB9}" destId="{2F0FF3A5-E2AC-4D5F-B7FE-F8B927369064}" srcOrd="12" destOrd="0" presId="urn:microsoft.com/office/officeart/2005/8/layout/default"/>
    <dgm:cxn modelId="{7607EAD6-F9FB-4C04-AD65-5B7583E84902}" type="presParOf" srcId="{0088C1F1-C28F-475E-BED5-A22CADB75BB9}" destId="{1497BC9C-BDD2-4BB6-9312-81622A500DA9}" srcOrd="13" destOrd="0" presId="urn:microsoft.com/office/officeart/2005/8/layout/default"/>
    <dgm:cxn modelId="{79883F32-185F-4016-AF36-54BDE57AE74C}" type="presParOf" srcId="{0088C1F1-C28F-475E-BED5-A22CADB75BB9}" destId="{1A8A5EE6-4C1C-465B-B739-3CA5CF8902F5}" srcOrd="14" destOrd="0" presId="urn:microsoft.com/office/officeart/2005/8/layout/default"/>
    <dgm:cxn modelId="{752381C3-860C-4E38-941E-CCA75ADE37F9}" type="presParOf" srcId="{0088C1F1-C28F-475E-BED5-A22CADB75BB9}" destId="{8CA87676-912E-410D-B0FD-A9869C411708}" srcOrd="15" destOrd="0" presId="urn:microsoft.com/office/officeart/2005/8/layout/default"/>
    <dgm:cxn modelId="{8670B03F-51B9-4038-8DE8-C9D1A54CB11F}" type="presParOf" srcId="{0088C1F1-C28F-475E-BED5-A22CADB75BB9}" destId="{8E4E659F-1ECD-406E-97A7-15DDF018A65A}" srcOrd="16" destOrd="0" presId="urn:microsoft.com/office/officeart/2005/8/layout/default"/>
    <dgm:cxn modelId="{5C62B879-F871-468B-9FE3-86FFC668E574}" type="presParOf" srcId="{0088C1F1-C28F-475E-BED5-A22CADB75BB9}" destId="{0211A1DA-D315-4B43-BD0B-A3557A365DB5}" srcOrd="17" destOrd="0" presId="urn:microsoft.com/office/officeart/2005/8/layout/default"/>
    <dgm:cxn modelId="{A70C61CD-44CA-43D8-B192-C746B965A6D3}" type="presParOf" srcId="{0088C1F1-C28F-475E-BED5-A22CADB75BB9}" destId="{546912F9-E6A9-40E4-BE37-3813D7A7E6CA}" srcOrd="18" destOrd="0" presId="urn:microsoft.com/office/officeart/2005/8/layout/default"/>
    <dgm:cxn modelId="{F79B1F67-4E04-4302-B51E-5935BDF7E6D3}" type="presParOf" srcId="{0088C1F1-C28F-475E-BED5-A22CADB75BB9}" destId="{0B5336F9-2B50-49C6-976D-9127796DA533}" srcOrd="19" destOrd="0" presId="urn:microsoft.com/office/officeart/2005/8/layout/default"/>
    <dgm:cxn modelId="{7C1D5933-7977-4A60-976E-605DA68EE8DE}" type="presParOf" srcId="{0088C1F1-C28F-475E-BED5-A22CADB75BB9}" destId="{631CDCBD-D682-4066-9390-F275FB2FC890}" srcOrd="20" destOrd="0" presId="urn:microsoft.com/office/officeart/2005/8/layout/default"/>
    <dgm:cxn modelId="{50A303EC-B1F0-444D-A161-FE962FA957CF}" type="presParOf" srcId="{0088C1F1-C28F-475E-BED5-A22CADB75BB9}" destId="{EE3BEB96-6C88-493B-A834-B740470E70AE}" srcOrd="21" destOrd="0" presId="urn:microsoft.com/office/officeart/2005/8/layout/default"/>
    <dgm:cxn modelId="{C6A5E428-6F50-4775-B45A-DBBF7BFADED4}" type="presParOf" srcId="{0088C1F1-C28F-475E-BED5-A22CADB75BB9}" destId="{1E893795-5F22-474F-B222-4E774B5E9312}" srcOrd="22" destOrd="0" presId="urn:microsoft.com/office/officeart/2005/8/layout/default"/>
    <dgm:cxn modelId="{9D5E8491-FBCD-41AE-A1DE-C3196F022CAB}" type="presParOf" srcId="{0088C1F1-C28F-475E-BED5-A22CADB75BB9}" destId="{A1DB0FCB-796E-4FD5-82C8-DE5ED56730D8}" srcOrd="23" destOrd="0" presId="urn:microsoft.com/office/officeart/2005/8/layout/default"/>
    <dgm:cxn modelId="{DDEFDB43-F324-4D55-BC4F-94AF98F16561}" type="presParOf" srcId="{0088C1F1-C28F-475E-BED5-A22CADB75BB9}" destId="{7749C488-9776-42B1-8DC8-6CC59DA6923A}" srcOrd="24" destOrd="0" presId="urn:microsoft.com/office/officeart/2005/8/layout/default"/>
    <dgm:cxn modelId="{15720FC7-D0A6-4F76-9738-7163134111CF}" type="presParOf" srcId="{0088C1F1-C28F-475E-BED5-A22CADB75BB9}" destId="{695BA204-42F2-4651-BAD1-DCB9C514196C}" srcOrd="25" destOrd="0" presId="urn:microsoft.com/office/officeart/2005/8/layout/default"/>
    <dgm:cxn modelId="{742F2ACD-666B-487A-9799-461D1C25F761}" type="presParOf" srcId="{0088C1F1-C28F-475E-BED5-A22CADB75BB9}" destId="{C637ADBD-5B00-4C2F-9EBE-29B831EC4500}" srcOrd="26" destOrd="0" presId="urn:microsoft.com/office/officeart/2005/8/layout/default"/>
    <dgm:cxn modelId="{17FDE081-4DBB-4C21-8B16-47AA6A91729F}" type="presParOf" srcId="{0088C1F1-C28F-475E-BED5-A22CADB75BB9}" destId="{185FB1B4-D417-412C-9FC2-E70AD4D45559}" srcOrd="27" destOrd="0" presId="urn:microsoft.com/office/officeart/2005/8/layout/default"/>
    <dgm:cxn modelId="{7265D9A8-AFC2-46B6-857A-D2E7B331CEF2}" type="presParOf" srcId="{0088C1F1-C28F-475E-BED5-A22CADB75BB9}" destId="{F62A52EE-76B8-44EB-9B42-F3C236FC37A3}" srcOrd="28" destOrd="0" presId="urn:microsoft.com/office/officeart/2005/8/layout/default"/>
    <dgm:cxn modelId="{7966BFEC-1FA1-4537-B207-B3BED2D3B085}" type="presParOf" srcId="{0088C1F1-C28F-475E-BED5-A22CADB75BB9}" destId="{B976C431-409F-43D3-9BC0-416C10B14C48}" srcOrd="29" destOrd="0" presId="urn:microsoft.com/office/officeart/2005/8/layout/default"/>
    <dgm:cxn modelId="{1F0D7606-17B4-4059-84F8-935CD732614A}" type="presParOf" srcId="{0088C1F1-C28F-475E-BED5-A22CADB75BB9}" destId="{92AD6B7B-D254-4C40-BA1D-9A7F477C6774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2DFC2818-F9BC-48C2-A89E-72156358AA7B}">
      <dgm:prSet phldrT="[Text]"/>
      <dgm:spPr/>
      <dgm:t>
        <a:bodyPr/>
        <a:lstStyle/>
        <a:p>
          <a:r>
            <a:rPr lang="en-GB" dirty="0"/>
            <a:t>Language Games</a:t>
          </a:r>
        </a:p>
      </dgm:t>
    </dgm:pt>
    <dgm:pt modelId="{AC493A07-A9D0-4CB1-913F-9724A301B555}" type="parTrans" cxnId="{67C417F4-0EDE-4F2D-9D56-495191E53C03}">
      <dgm:prSet/>
      <dgm:spPr/>
      <dgm:t>
        <a:bodyPr/>
        <a:lstStyle/>
        <a:p>
          <a:endParaRPr lang="en-GB"/>
        </a:p>
      </dgm:t>
    </dgm:pt>
    <dgm:pt modelId="{320E58BD-9A5F-4851-8168-17EB61628AD7}" type="sibTrans" cxnId="{67C417F4-0EDE-4F2D-9D56-495191E53C03}">
      <dgm:prSet/>
      <dgm:spPr/>
      <dgm:t>
        <a:bodyPr/>
        <a:lstStyle/>
        <a:p>
          <a:endParaRPr lang="en-GB"/>
        </a:p>
      </dgm:t>
    </dgm:pt>
    <dgm:pt modelId="{1B26C107-EF88-48C9-B88B-3AB63F3849E3}">
      <dgm:prSet phldrT="[Text]"/>
      <dgm:spPr/>
      <dgm:t>
        <a:bodyPr/>
        <a:lstStyle/>
        <a:p>
          <a:r>
            <a:rPr lang="en-GB" dirty="0"/>
            <a:t>Wittgenstein</a:t>
          </a:r>
        </a:p>
      </dgm:t>
    </dgm:pt>
    <dgm:pt modelId="{89F6DCFF-24FD-41FD-8FB7-4082A5BEE162}" type="parTrans" cxnId="{6D03DBCD-1BED-4904-BC95-2A0664D8E219}">
      <dgm:prSet/>
      <dgm:spPr/>
      <dgm:t>
        <a:bodyPr/>
        <a:lstStyle/>
        <a:p>
          <a:endParaRPr lang="en-GB"/>
        </a:p>
      </dgm:t>
    </dgm:pt>
    <dgm:pt modelId="{7512F019-C47F-4736-8D59-4F6CDE69B81C}" type="sibTrans" cxnId="{6D03DBCD-1BED-4904-BC95-2A0664D8E219}">
      <dgm:prSet/>
      <dgm:spPr/>
      <dgm:t>
        <a:bodyPr/>
        <a:lstStyle/>
        <a:p>
          <a:endParaRPr lang="en-GB"/>
        </a:p>
      </dgm:t>
    </dgm:pt>
    <dgm:pt modelId="{FD009505-FC03-4404-BF4A-289BE939E8DE}">
      <dgm:prSet phldrT="[Text]"/>
      <dgm:spPr/>
      <dgm:t>
        <a:bodyPr/>
        <a:lstStyle/>
        <a:p>
          <a:r>
            <a:rPr lang="en-GB" dirty="0"/>
            <a:t>Invisible Gardener</a:t>
          </a:r>
        </a:p>
      </dgm:t>
    </dgm:pt>
    <dgm:pt modelId="{996C5FC4-1157-4700-A8F5-8437285B2C08}" type="parTrans" cxnId="{43BF8752-2F49-493A-9146-92408BFD807D}">
      <dgm:prSet/>
      <dgm:spPr/>
      <dgm:t>
        <a:bodyPr/>
        <a:lstStyle/>
        <a:p>
          <a:endParaRPr lang="en-GB"/>
        </a:p>
      </dgm:t>
    </dgm:pt>
    <dgm:pt modelId="{009C98A6-760C-4398-9660-8D9B991B0E73}" type="sibTrans" cxnId="{43BF8752-2F49-493A-9146-92408BFD807D}">
      <dgm:prSet/>
      <dgm:spPr/>
      <dgm:t>
        <a:bodyPr/>
        <a:lstStyle/>
        <a:p>
          <a:endParaRPr lang="en-GB"/>
        </a:p>
      </dgm:t>
    </dgm:pt>
    <dgm:pt modelId="{85432249-876D-4499-AC0C-09D9B763AF04}">
      <dgm:prSet phldrT="[Text]"/>
      <dgm:spPr/>
      <dgm:t>
        <a:bodyPr/>
        <a:lstStyle/>
        <a:p>
          <a:r>
            <a:rPr lang="en-GB" dirty="0" err="1"/>
            <a:t>Bliks</a:t>
          </a:r>
          <a:endParaRPr lang="en-GB" dirty="0"/>
        </a:p>
      </dgm:t>
    </dgm:pt>
    <dgm:pt modelId="{2DAD23EB-6677-48B1-A56F-EE486BFEA0FB}" type="parTrans" cxnId="{E9AE23DE-9465-429A-9C0E-E27B5384DA6C}">
      <dgm:prSet/>
      <dgm:spPr/>
      <dgm:t>
        <a:bodyPr/>
        <a:lstStyle/>
        <a:p>
          <a:endParaRPr lang="en-GB"/>
        </a:p>
      </dgm:t>
    </dgm:pt>
    <dgm:pt modelId="{8E436FC4-6041-4D16-89A3-62F57386489E}" type="sibTrans" cxnId="{E9AE23DE-9465-429A-9C0E-E27B5384DA6C}">
      <dgm:prSet/>
      <dgm:spPr/>
      <dgm:t>
        <a:bodyPr/>
        <a:lstStyle/>
        <a:p>
          <a:endParaRPr lang="en-GB"/>
        </a:p>
      </dgm:t>
    </dgm:pt>
    <dgm:pt modelId="{82C93681-BD98-4EB2-81BB-C50899C89DE4}">
      <dgm:prSet phldrT="[Text]"/>
      <dgm:spPr/>
      <dgm:t>
        <a:bodyPr/>
        <a:lstStyle/>
        <a:p>
          <a:r>
            <a:rPr lang="en-GB" dirty="0"/>
            <a:t>Falsification</a:t>
          </a:r>
        </a:p>
      </dgm:t>
    </dgm:pt>
    <dgm:pt modelId="{880FC48F-5A54-40DB-A496-A7DA336C75B2}" type="parTrans" cxnId="{140F411B-9E0E-43D6-B6CC-50E25947153C}">
      <dgm:prSet/>
      <dgm:spPr/>
      <dgm:t>
        <a:bodyPr/>
        <a:lstStyle/>
        <a:p>
          <a:endParaRPr lang="en-GB"/>
        </a:p>
      </dgm:t>
    </dgm:pt>
    <dgm:pt modelId="{26C00CDF-7191-4E0C-B936-1E4CEF577487}" type="sibTrans" cxnId="{140F411B-9E0E-43D6-B6CC-50E25947153C}">
      <dgm:prSet/>
      <dgm:spPr/>
      <dgm:t>
        <a:bodyPr/>
        <a:lstStyle/>
        <a:p>
          <a:endParaRPr lang="en-GB"/>
        </a:p>
      </dgm:t>
    </dgm:pt>
    <dgm:pt modelId="{D146A430-14D0-47A8-B591-B3327D1A7EE8}">
      <dgm:prSet phldrT="[Text]"/>
      <dgm:spPr/>
      <dgm:t>
        <a:bodyPr/>
        <a:lstStyle/>
        <a:p>
          <a:r>
            <a:rPr lang="en-GB" dirty="0"/>
            <a:t>Verification</a:t>
          </a:r>
        </a:p>
      </dgm:t>
    </dgm:pt>
    <dgm:pt modelId="{6133C139-F757-483C-91FA-E32572B8406E}" type="parTrans" cxnId="{68682AD2-088B-4AC1-BD86-FC8868437E9B}">
      <dgm:prSet/>
      <dgm:spPr/>
      <dgm:t>
        <a:bodyPr/>
        <a:lstStyle/>
        <a:p>
          <a:endParaRPr lang="en-GB"/>
        </a:p>
      </dgm:t>
    </dgm:pt>
    <dgm:pt modelId="{84EE788E-B182-460F-8AA9-533177B0FC4E}" type="sibTrans" cxnId="{68682AD2-088B-4AC1-BD86-FC8868437E9B}">
      <dgm:prSet/>
      <dgm:spPr/>
      <dgm:t>
        <a:bodyPr/>
        <a:lstStyle/>
        <a:p>
          <a:endParaRPr lang="en-GB"/>
        </a:p>
      </dgm:t>
    </dgm:pt>
    <dgm:pt modelId="{3443C49C-78DD-42FA-9461-4A0C673D0890}">
      <dgm:prSet phldrT="[Text]"/>
      <dgm:spPr/>
      <dgm:t>
        <a:bodyPr/>
        <a:lstStyle/>
        <a:p>
          <a:r>
            <a:rPr lang="en-GB" dirty="0"/>
            <a:t>A.J Ayer</a:t>
          </a:r>
        </a:p>
      </dgm:t>
    </dgm:pt>
    <dgm:pt modelId="{3340A46B-7678-475A-86A9-B6F5AC6C3A10}" type="parTrans" cxnId="{DB85421E-FF41-4C6F-B7AD-807159EF941E}">
      <dgm:prSet/>
      <dgm:spPr/>
      <dgm:t>
        <a:bodyPr/>
        <a:lstStyle/>
        <a:p>
          <a:endParaRPr lang="en-GB"/>
        </a:p>
      </dgm:t>
    </dgm:pt>
    <dgm:pt modelId="{F817F450-D6F9-40C9-86ED-8A5214CAD7E5}" type="sibTrans" cxnId="{DB85421E-FF41-4C6F-B7AD-807159EF941E}">
      <dgm:prSet/>
      <dgm:spPr/>
      <dgm:t>
        <a:bodyPr/>
        <a:lstStyle/>
        <a:p>
          <a:endParaRPr lang="en-GB"/>
        </a:p>
      </dgm:t>
    </dgm:pt>
    <dgm:pt modelId="{619FDBDE-78D3-4F66-8DB1-C432801967E4}">
      <dgm:prSet phldrT="[Text]"/>
      <dgm:spPr/>
      <dgm:t>
        <a:bodyPr/>
        <a:lstStyle/>
        <a:p>
          <a:r>
            <a:rPr lang="en-GB" dirty="0"/>
            <a:t>Weak</a:t>
          </a:r>
        </a:p>
      </dgm:t>
    </dgm:pt>
    <dgm:pt modelId="{35BC5F6F-2C5F-4FFF-B2F9-052CB93C5171}" type="parTrans" cxnId="{EB6795F2-034A-4CD9-83A8-EA7C8136D689}">
      <dgm:prSet/>
      <dgm:spPr/>
      <dgm:t>
        <a:bodyPr/>
        <a:lstStyle/>
        <a:p>
          <a:endParaRPr lang="en-GB"/>
        </a:p>
      </dgm:t>
    </dgm:pt>
    <dgm:pt modelId="{B56DC23F-442F-4FD0-9011-B85367E53F89}" type="sibTrans" cxnId="{EB6795F2-034A-4CD9-83A8-EA7C8136D689}">
      <dgm:prSet/>
      <dgm:spPr/>
      <dgm:t>
        <a:bodyPr/>
        <a:lstStyle/>
        <a:p>
          <a:endParaRPr lang="en-GB"/>
        </a:p>
      </dgm:t>
    </dgm:pt>
    <dgm:pt modelId="{FC430B53-2263-427D-AF40-8CFC67CFA77F}">
      <dgm:prSet phldrT="[Text]"/>
      <dgm:spPr/>
      <dgm:t>
        <a:bodyPr/>
        <a:lstStyle/>
        <a:p>
          <a:r>
            <a:rPr lang="en-GB" dirty="0"/>
            <a:t>Strong</a:t>
          </a:r>
        </a:p>
      </dgm:t>
    </dgm:pt>
    <dgm:pt modelId="{BBD03F7F-C69A-4342-9620-1730EEE2B54A}" type="parTrans" cxnId="{043CAB65-E197-4168-8704-86F13D9CC147}">
      <dgm:prSet/>
      <dgm:spPr/>
      <dgm:t>
        <a:bodyPr/>
        <a:lstStyle/>
        <a:p>
          <a:endParaRPr lang="en-GB"/>
        </a:p>
      </dgm:t>
    </dgm:pt>
    <dgm:pt modelId="{EA3FA0F1-294D-46EA-A899-7C01D242B03E}" type="sibTrans" cxnId="{043CAB65-E197-4168-8704-86F13D9CC147}">
      <dgm:prSet/>
      <dgm:spPr/>
      <dgm:t>
        <a:bodyPr/>
        <a:lstStyle/>
        <a:p>
          <a:endParaRPr lang="en-GB"/>
        </a:p>
      </dgm:t>
    </dgm:pt>
    <dgm:pt modelId="{B3B7968F-1EFC-46C7-B23C-9AD55826C371}">
      <dgm:prSet phldrT="[Text]"/>
      <dgm:spPr/>
      <dgm:t>
        <a:bodyPr/>
        <a:lstStyle/>
        <a:p>
          <a:r>
            <a:rPr lang="en-GB" dirty="0"/>
            <a:t>Celestial City</a:t>
          </a:r>
        </a:p>
      </dgm:t>
    </dgm:pt>
    <dgm:pt modelId="{492AD90A-43AE-4936-8D76-74A90027BED7}" type="parTrans" cxnId="{FB8847DA-33D5-4746-B4C8-89AB7ED28068}">
      <dgm:prSet/>
      <dgm:spPr/>
      <dgm:t>
        <a:bodyPr/>
        <a:lstStyle/>
        <a:p>
          <a:endParaRPr lang="en-GB"/>
        </a:p>
      </dgm:t>
    </dgm:pt>
    <dgm:pt modelId="{2B965BD1-25C0-40F0-AEE9-2E0EC40D7043}" type="sibTrans" cxnId="{FB8847DA-33D5-4746-B4C8-89AB7ED28068}">
      <dgm:prSet/>
      <dgm:spPr/>
      <dgm:t>
        <a:bodyPr/>
        <a:lstStyle/>
        <a:p>
          <a:endParaRPr lang="en-GB"/>
        </a:p>
      </dgm:t>
    </dgm:pt>
    <dgm:pt modelId="{7C2F1343-CA03-46F3-9C8C-6B6D8A07E71E}">
      <dgm:prSet phldrT="[Text]"/>
      <dgm:spPr/>
      <dgm:t>
        <a:bodyPr/>
        <a:lstStyle/>
        <a:p>
          <a:r>
            <a:rPr lang="en-GB" dirty="0"/>
            <a:t>Cognitive</a:t>
          </a:r>
        </a:p>
      </dgm:t>
    </dgm:pt>
    <dgm:pt modelId="{97D06474-AC70-4961-B059-8CCF79EC343C}" type="parTrans" cxnId="{5FEE6162-B395-4DA3-AF21-2E2C244E9A5D}">
      <dgm:prSet/>
      <dgm:spPr/>
      <dgm:t>
        <a:bodyPr/>
        <a:lstStyle/>
        <a:p>
          <a:endParaRPr lang="en-GB"/>
        </a:p>
      </dgm:t>
    </dgm:pt>
    <dgm:pt modelId="{CE9DE35C-6860-4729-BFA3-7B53BA39B882}" type="sibTrans" cxnId="{5FEE6162-B395-4DA3-AF21-2E2C244E9A5D}">
      <dgm:prSet/>
      <dgm:spPr/>
      <dgm:t>
        <a:bodyPr/>
        <a:lstStyle/>
        <a:p>
          <a:endParaRPr lang="en-GB"/>
        </a:p>
      </dgm:t>
    </dgm:pt>
    <dgm:pt modelId="{B2C78D7F-DD69-4B8E-97FB-65B7C48BA1BF}">
      <dgm:prSet phldrT="[Text]"/>
      <dgm:spPr/>
      <dgm:t>
        <a:bodyPr/>
        <a:lstStyle/>
        <a:p>
          <a:r>
            <a:rPr lang="en-GB" dirty="0"/>
            <a:t>Oxford Dons</a:t>
          </a:r>
        </a:p>
      </dgm:t>
    </dgm:pt>
    <dgm:pt modelId="{AC6621FA-5C78-49AA-B00F-350FFDA0F8EE}" type="parTrans" cxnId="{183A0BD3-A699-4E61-8CAB-491387779C59}">
      <dgm:prSet/>
      <dgm:spPr/>
      <dgm:t>
        <a:bodyPr/>
        <a:lstStyle/>
        <a:p>
          <a:endParaRPr lang="en-GB"/>
        </a:p>
      </dgm:t>
    </dgm:pt>
    <dgm:pt modelId="{4E89A47D-14BB-454C-891C-C5FFDBD07FEC}" type="sibTrans" cxnId="{183A0BD3-A699-4E61-8CAB-491387779C59}">
      <dgm:prSet/>
      <dgm:spPr/>
      <dgm:t>
        <a:bodyPr/>
        <a:lstStyle/>
        <a:p>
          <a:endParaRPr lang="en-GB"/>
        </a:p>
      </dgm:t>
    </dgm:pt>
    <dgm:pt modelId="{423159E0-37AE-4B5F-A40D-6A628ECCBE77}">
      <dgm:prSet phldrT="[Text]"/>
      <dgm:spPr/>
      <dgm:t>
        <a:bodyPr/>
        <a:lstStyle/>
        <a:p>
          <a:r>
            <a:rPr lang="en-GB" dirty="0"/>
            <a:t>Hick</a:t>
          </a:r>
        </a:p>
      </dgm:t>
    </dgm:pt>
    <dgm:pt modelId="{51804F9E-9685-4989-AE7E-68C412488529}" type="parTrans" cxnId="{8C5DB17F-F2B8-4F28-B558-26DECA40C113}">
      <dgm:prSet/>
      <dgm:spPr/>
      <dgm:t>
        <a:bodyPr/>
        <a:lstStyle/>
        <a:p>
          <a:endParaRPr lang="en-GB"/>
        </a:p>
      </dgm:t>
    </dgm:pt>
    <dgm:pt modelId="{3CA7E7FF-1BC6-4369-A9CD-728FA230B302}" type="sibTrans" cxnId="{8C5DB17F-F2B8-4F28-B558-26DECA40C113}">
      <dgm:prSet/>
      <dgm:spPr/>
      <dgm:t>
        <a:bodyPr/>
        <a:lstStyle/>
        <a:p>
          <a:endParaRPr lang="en-GB"/>
        </a:p>
      </dgm:t>
    </dgm:pt>
    <dgm:pt modelId="{D9D24C6E-58F0-468A-97B8-78F4A0BBA8DA}">
      <dgm:prSet phldrT="[Text]"/>
      <dgm:spPr/>
      <dgm:t>
        <a:bodyPr/>
        <a:lstStyle/>
        <a:p>
          <a:r>
            <a:rPr lang="en-GB" dirty="0"/>
            <a:t>Analytic</a:t>
          </a:r>
        </a:p>
      </dgm:t>
    </dgm:pt>
    <dgm:pt modelId="{C4C962C5-DF42-46B6-857E-09055074C111}" type="parTrans" cxnId="{99CF0457-E43D-43FA-995E-9F547E06ABF8}">
      <dgm:prSet/>
      <dgm:spPr/>
      <dgm:t>
        <a:bodyPr/>
        <a:lstStyle/>
        <a:p>
          <a:endParaRPr lang="en-GB"/>
        </a:p>
      </dgm:t>
    </dgm:pt>
    <dgm:pt modelId="{E89ECB15-6390-4576-887C-8201F44A7202}" type="sibTrans" cxnId="{99CF0457-E43D-43FA-995E-9F547E06ABF8}">
      <dgm:prSet/>
      <dgm:spPr/>
      <dgm:t>
        <a:bodyPr/>
        <a:lstStyle/>
        <a:p>
          <a:endParaRPr lang="en-GB"/>
        </a:p>
      </dgm:t>
    </dgm:pt>
    <dgm:pt modelId="{A268CC1E-4702-43C6-99F7-91143459BB02}">
      <dgm:prSet phldrT="[Text]"/>
      <dgm:spPr/>
      <dgm:t>
        <a:bodyPr/>
        <a:lstStyle/>
        <a:p>
          <a:r>
            <a:rPr lang="en-GB" dirty="0"/>
            <a:t>Synthetic</a:t>
          </a:r>
        </a:p>
      </dgm:t>
    </dgm:pt>
    <dgm:pt modelId="{AB3D3112-808E-44A3-9520-FBA512ACB49E}" type="parTrans" cxnId="{AEE912CA-304E-4A2C-AC50-69E657BB0D65}">
      <dgm:prSet/>
      <dgm:spPr/>
      <dgm:t>
        <a:bodyPr/>
        <a:lstStyle/>
        <a:p>
          <a:endParaRPr lang="en-GB"/>
        </a:p>
      </dgm:t>
    </dgm:pt>
    <dgm:pt modelId="{7C54044E-ED06-481C-ABB1-041FA97A03D7}" type="sibTrans" cxnId="{AEE912CA-304E-4A2C-AC50-69E657BB0D65}">
      <dgm:prSet/>
      <dgm:spPr/>
      <dgm:t>
        <a:bodyPr/>
        <a:lstStyle/>
        <a:p>
          <a:endParaRPr lang="en-GB"/>
        </a:p>
      </dgm:t>
    </dgm:pt>
    <dgm:pt modelId="{5E7A3A4A-EB35-4B55-8661-7C5275DD7273}">
      <dgm:prSet phldrT="[Text]"/>
      <dgm:spPr/>
      <dgm:t>
        <a:bodyPr/>
        <a:lstStyle/>
        <a:p>
          <a:r>
            <a:rPr lang="en-GB" dirty="0"/>
            <a:t>Swinburne’s Toys</a:t>
          </a:r>
        </a:p>
      </dgm:t>
    </dgm:pt>
    <dgm:pt modelId="{D34E094F-C1D1-4554-811A-58F989708A8D}" type="parTrans" cxnId="{13D4A8F3-EC26-482F-818E-E0AF1AD5CDEF}">
      <dgm:prSet/>
      <dgm:spPr/>
      <dgm:t>
        <a:bodyPr/>
        <a:lstStyle/>
        <a:p>
          <a:endParaRPr lang="en-GB"/>
        </a:p>
      </dgm:t>
    </dgm:pt>
    <dgm:pt modelId="{F8C3A731-E67C-4F5F-A9B9-41D6F1BEA715}" type="sibTrans" cxnId="{13D4A8F3-EC26-482F-818E-E0AF1AD5CDEF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E3D10B0D-39F4-488A-943E-5B7D0256A4C1}" type="pres">
      <dgm:prSet presAssocID="{2DFC2818-F9BC-48C2-A89E-72156358AA7B}" presName="node" presStyleLbl="node1" presStyleIdx="0" presStyleCnt="16">
        <dgm:presLayoutVars>
          <dgm:bulletEnabled val="1"/>
        </dgm:presLayoutVars>
      </dgm:prSet>
      <dgm:spPr/>
    </dgm:pt>
    <dgm:pt modelId="{EAF40E0A-67EF-4848-90F4-4C65917B47EA}" type="pres">
      <dgm:prSet presAssocID="{320E58BD-9A5F-4851-8168-17EB61628AD7}" presName="sibTrans" presStyleCnt="0"/>
      <dgm:spPr/>
    </dgm:pt>
    <dgm:pt modelId="{A85330BE-4259-41D4-9E83-69261C313631}" type="pres">
      <dgm:prSet presAssocID="{1B26C107-EF88-48C9-B88B-3AB63F3849E3}" presName="node" presStyleLbl="node1" presStyleIdx="1" presStyleCnt="16">
        <dgm:presLayoutVars>
          <dgm:bulletEnabled val="1"/>
        </dgm:presLayoutVars>
      </dgm:prSet>
      <dgm:spPr/>
    </dgm:pt>
    <dgm:pt modelId="{8D137EAC-4AD9-4192-9426-C69B3FBD6F13}" type="pres">
      <dgm:prSet presAssocID="{7512F019-C47F-4736-8D59-4F6CDE69B81C}" presName="sibTrans" presStyleCnt="0"/>
      <dgm:spPr/>
    </dgm:pt>
    <dgm:pt modelId="{C1F3D673-B380-43EA-A4CC-D54E27A0F5AF}" type="pres">
      <dgm:prSet presAssocID="{FD009505-FC03-4404-BF4A-289BE939E8DE}" presName="node" presStyleLbl="node1" presStyleIdx="2" presStyleCnt="16">
        <dgm:presLayoutVars>
          <dgm:bulletEnabled val="1"/>
        </dgm:presLayoutVars>
      </dgm:prSet>
      <dgm:spPr/>
    </dgm:pt>
    <dgm:pt modelId="{C623E47A-E7A5-42B5-A4F1-39BD9CBB8AD1}" type="pres">
      <dgm:prSet presAssocID="{009C98A6-760C-4398-9660-8D9B991B0E73}" presName="sibTrans" presStyleCnt="0"/>
      <dgm:spPr/>
    </dgm:pt>
    <dgm:pt modelId="{8FAC9BB9-B38A-41E0-A014-D263BFCA5F18}" type="pres">
      <dgm:prSet presAssocID="{85432249-876D-4499-AC0C-09D9B763AF04}" presName="node" presStyleLbl="node1" presStyleIdx="3" presStyleCnt="16">
        <dgm:presLayoutVars>
          <dgm:bulletEnabled val="1"/>
        </dgm:presLayoutVars>
      </dgm:prSet>
      <dgm:spPr/>
    </dgm:pt>
    <dgm:pt modelId="{12E99776-9D16-4156-B762-AEDF20F63F3E}" type="pres">
      <dgm:prSet presAssocID="{8E436FC4-6041-4D16-89A3-62F57386489E}" presName="sibTrans" presStyleCnt="0"/>
      <dgm:spPr/>
    </dgm:pt>
    <dgm:pt modelId="{38739EA3-0617-4352-99F2-4C8AFC9A1E9E}" type="pres">
      <dgm:prSet presAssocID="{82C93681-BD98-4EB2-81BB-C50899C89DE4}" presName="node" presStyleLbl="node1" presStyleIdx="4" presStyleCnt="16">
        <dgm:presLayoutVars>
          <dgm:bulletEnabled val="1"/>
        </dgm:presLayoutVars>
      </dgm:prSet>
      <dgm:spPr/>
    </dgm:pt>
    <dgm:pt modelId="{FABF0E16-80FE-42A4-8A02-BE99283EBF41}" type="pres">
      <dgm:prSet presAssocID="{26C00CDF-7191-4E0C-B936-1E4CEF577487}" presName="sibTrans" presStyleCnt="0"/>
      <dgm:spPr/>
    </dgm:pt>
    <dgm:pt modelId="{D75AD110-67DB-4D48-887A-E28F8BC40C74}" type="pres">
      <dgm:prSet presAssocID="{D146A430-14D0-47A8-B591-B3327D1A7EE8}" presName="node" presStyleLbl="node1" presStyleIdx="5" presStyleCnt="16">
        <dgm:presLayoutVars>
          <dgm:bulletEnabled val="1"/>
        </dgm:presLayoutVars>
      </dgm:prSet>
      <dgm:spPr/>
    </dgm:pt>
    <dgm:pt modelId="{1D6CD31D-6C62-44DC-9E1E-1923E57FA577}" type="pres">
      <dgm:prSet presAssocID="{84EE788E-B182-460F-8AA9-533177B0FC4E}" presName="sibTrans" presStyleCnt="0"/>
      <dgm:spPr/>
    </dgm:pt>
    <dgm:pt modelId="{1D985AD3-C82D-40ED-9490-13FE043C52BC}" type="pres">
      <dgm:prSet presAssocID="{3443C49C-78DD-42FA-9461-4A0C673D0890}" presName="node" presStyleLbl="node1" presStyleIdx="6" presStyleCnt="16">
        <dgm:presLayoutVars>
          <dgm:bulletEnabled val="1"/>
        </dgm:presLayoutVars>
      </dgm:prSet>
      <dgm:spPr/>
    </dgm:pt>
    <dgm:pt modelId="{92198A88-2BC9-4688-91E0-878ADEA17914}" type="pres">
      <dgm:prSet presAssocID="{F817F450-D6F9-40C9-86ED-8A5214CAD7E5}" presName="sibTrans" presStyleCnt="0"/>
      <dgm:spPr/>
    </dgm:pt>
    <dgm:pt modelId="{B38D854F-98EB-4208-91DB-5314C1CC2749}" type="pres">
      <dgm:prSet presAssocID="{619FDBDE-78D3-4F66-8DB1-C432801967E4}" presName="node" presStyleLbl="node1" presStyleIdx="7" presStyleCnt="16">
        <dgm:presLayoutVars>
          <dgm:bulletEnabled val="1"/>
        </dgm:presLayoutVars>
      </dgm:prSet>
      <dgm:spPr/>
    </dgm:pt>
    <dgm:pt modelId="{DDB28675-7E8E-43B4-811F-97C2B1E01D45}" type="pres">
      <dgm:prSet presAssocID="{B56DC23F-442F-4FD0-9011-B85367E53F89}" presName="sibTrans" presStyleCnt="0"/>
      <dgm:spPr/>
    </dgm:pt>
    <dgm:pt modelId="{0862A4B4-5B97-4CC5-A0A4-6EBB12F2C36F}" type="pres">
      <dgm:prSet presAssocID="{FC430B53-2263-427D-AF40-8CFC67CFA77F}" presName="node" presStyleLbl="node1" presStyleIdx="8" presStyleCnt="16">
        <dgm:presLayoutVars>
          <dgm:bulletEnabled val="1"/>
        </dgm:presLayoutVars>
      </dgm:prSet>
      <dgm:spPr/>
    </dgm:pt>
    <dgm:pt modelId="{3DC714AD-D4BA-4532-BCFC-314604F498C6}" type="pres">
      <dgm:prSet presAssocID="{EA3FA0F1-294D-46EA-A899-7C01D242B03E}" presName="sibTrans" presStyleCnt="0"/>
      <dgm:spPr/>
    </dgm:pt>
    <dgm:pt modelId="{E49286FA-1751-44EF-A9D4-ED1439F43B23}" type="pres">
      <dgm:prSet presAssocID="{B3B7968F-1EFC-46C7-B23C-9AD55826C371}" presName="node" presStyleLbl="node1" presStyleIdx="9" presStyleCnt="16">
        <dgm:presLayoutVars>
          <dgm:bulletEnabled val="1"/>
        </dgm:presLayoutVars>
      </dgm:prSet>
      <dgm:spPr/>
    </dgm:pt>
    <dgm:pt modelId="{9B317984-EB33-4541-8F92-DAD781AC400C}" type="pres">
      <dgm:prSet presAssocID="{2B965BD1-25C0-40F0-AEE9-2E0EC40D7043}" presName="sibTrans" presStyleCnt="0"/>
      <dgm:spPr/>
    </dgm:pt>
    <dgm:pt modelId="{05CECAC5-8BC5-4D9B-9B90-929ACCC18D4C}" type="pres">
      <dgm:prSet presAssocID="{B2C78D7F-DD69-4B8E-97FB-65B7C48BA1BF}" presName="node" presStyleLbl="node1" presStyleIdx="10" presStyleCnt="16">
        <dgm:presLayoutVars>
          <dgm:bulletEnabled val="1"/>
        </dgm:presLayoutVars>
      </dgm:prSet>
      <dgm:spPr/>
    </dgm:pt>
    <dgm:pt modelId="{FF7D4201-4156-46F3-AE7B-9698EAA0F88D}" type="pres">
      <dgm:prSet presAssocID="{4E89A47D-14BB-454C-891C-C5FFDBD07FEC}" presName="sibTrans" presStyleCnt="0"/>
      <dgm:spPr/>
    </dgm:pt>
    <dgm:pt modelId="{ECBBD458-F0D9-47AA-9EF0-80C4A4F7EEEF}" type="pres">
      <dgm:prSet presAssocID="{423159E0-37AE-4B5F-A40D-6A628ECCBE77}" presName="node" presStyleLbl="node1" presStyleIdx="11" presStyleCnt="16">
        <dgm:presLayoutVars>
          <dgm:bulletEnabled val="1"/>
        </dgm:presLayoutVars>
      </dgm:prSet>
      <dgm:spPr/>
    </dgm:pt>
    <dgm:pt modelId="{E633CB48-3CA8-4036-847C-16FCDF25BC98}" type="pres">
      <dgm:prSet presAssocID="{3CA7E7FF-1BC6-4369-A9CD-728FA230B302}" presName="sibTrans" presStyleCnt="0"/>
      <dgm:spPr/>
    </dgm:pt>
    <dgm:pt modelId="{04A36F71-9616-4AE5-8D66-BD6FCCE3B55B}" type="pres">
      <dgm:prSet presAssocID="{D9D24C6E-58F0-468A-97B8-78F4A0BBA8DA}" presName="node" presStyleLbl="node1" presStyleIdx="12" presStyleCnt="16">
        <dgm:presLayoutVars>
          <dgm:bulletEnabled val="1"/>
        </dgm:presLayoutVars>
      </dgm:prSet>
      <dgm:spPr/>
    </dgm:pt>
    <dgm:pt modelId="{26816596-0F28-4E41-8709-C99F35CE2D64}" type="pres">
      <dgm:prSet presAssocID="{E89ECB15-6390-4576-887C-8201F44A7202}" presName="sibTrans" presStyleCnt="0"/>
      <dgm:spPr/>
    </dgm:pt>
    <dgm:pt modelId="{415029DA-EB01-4814-BFAE-AE91A5E641BF}" type="pres">
      <dgm:prSet presAssocID="{A268CC1E-4702-43C6-99F7-91143459BB02}" presName="node" presStyleLbl="node1" presStyleIdx="13" presStyleCnt="16">
        <dgm:presLayoutVars>
          <dgm:bulletEnabled val="1"/>
        </dgm:presLayoutVars>
      </dgm:prSet>
      <dgm:spPr/>
    </dgm:pt>
    <dgm:pt modelId="{E7622AFD-6F7B-4119-AF2A-FA1285AF3B12}" type="pres">
      <dgm:prSet presAssocID="{7C54044E-ED06-481C-ABB1-041FA97A03D7}" presName="sibTrans" presStyleCnt="0"/>
      <dgm:spPr/>
    </dgm:pt>
    <dgm:pt modelId="{1CE3DFA6-1167-4297-AC01-C3FE7B30ADDC}" type="pres">
      <dgm:prSet presAssocID="{5E7A3A4A-EB35-4B55-8661-7C5275DD7273}" presName="node" presStyleLbl="node1" presStyleIdx="14" presStyleCnt="16">
        <dgm:presLayoutVars>
          <dgm:bulletEnabled val="1"/>
        </dgm:presLayoutVars>
      </dgm:prSet>
      <dgm:spPr/>
    </dgm:pt>
    <dgm:pt modelId="{3B99B220-86D7-48AD-9F51-0807C1DAC837}" type="pres">
      <dgm:prSet presAssocID="{F8C3A731-E67C-4F5F-A9B9-41D6F1BEA715}" presName="sibTrans" presStyleCnt="0"/>
      <dgm:spPr/>
    </dgm:pt>
    <dgm:pt modelId="{3C6E1B3D-9039-4C28-BE60-27D968C6476F}" type="pres">
      <dgm:prSet presAssocID="{7C2F1343-CA03-46F3-9C8C-6B6D8A07E71E}" presName="node" presStyleLbl="node1" presStyleIdx="15" presStyleCnt="16">
        <dgm:presLayoutVars>
          <dgm:bulletEnabled val="1"/>
        </dgm:presLayoutVars>
      </dgm:prSet>
      <dgm:spPr/>
    </dgm:pt>
  </dgm:ptLst>
  <dgm:cxnLst>
    <dgm:cxn modelId="{C8D58E06-1E18-4F2F-AD4A-F4B2266C7057}" type="presOf" srcId="{A268CC1E-4702-43C6-99F7-91143459BB02}" destId="{415029DA-EB01-4814-BFAE-AE91A5E641BF}" srcOrd="0" destOrd="0" presId="urn:microsoft.com/office/officeart/2005/8/layout/default"/>
    <dgm:cxn modelId="{32E8A019-7F0E-46A9-BF2D-BF1DEE079973}" type="presOf" srcId="{619FDBDE-78D3-4F66-8DB1-C432801967E4}" destId="{B38D854F-98EB-4208-91DB-5314C1CC2749}" srcOrd="0" destOrd="0" presId="urn:microsoft.com/office/officeart/2005/8/layout/default"/>
    <dgm:cxn modelId="{140F411B-9E0E-43D6-B6CC-50E25947153C}" srcId="{C123B2FF-67C8-44F5-B86F-0D8925FE68BB}" destId="{82C93681-BD98-4EB2-81BB-C50899C89DE4}" srcOrd="4" destOrd="0" parTransId="{880FC48F-5A54-40DB-A496-A7DA336C75B2}" sibTransId="{26C00CDF-7191-4E0C-B936-1E4CEF577487}"/>
    <dgm:cxn modelId="{DB85421E-FF41-4C6F-B7AD-807159EF941E}" srcId="{C123B2FF-67C8-44F5-B86F-0D8925FE68BB}" destId="{3443C49C-78DD-42FA-9461-4A0C673D0890}" srcOrd="6" destOrd="0" parTransId="{3340A46B-7678-475A-86A9-B6F5AC6C3A10}" sibTransId="{F817F450-D6F9-40C9-86ED-8A5214CAD7E5}"/>
    <dgm:cxn modelId="{600B0227-E214-4F70-834B-494C886E89AD}" type="presOf" srcId="{B2C78D7F-DD69-4B8E-97FB-65B7C48BA1BF}" destId="{05CECAC5-8BC5-4D9B-9B90-929ACCC18D4C}" srcOrd="0" destOrd="0" presId="urn:microsoft.com/office/officeart/2005/8/layout/default"/>
    <dgm:cxn modelId="{DEB75031-A259-462D-9486-59286FC7B639}" type="presOf" srcId="{D9D24C6E-58F0-468A-97B8-78F4A0BBA8DA}" destId="{04A36F71-9616-4AE5-8D66-BD6FCCE3B55B}" srcOrd="0" destOrd="0" presId="urn:microsoft.com/office/officeart/2005/8/layout/default"/>
    <dgm:cxn modelId="{02FC2C3A-AB56-407C-9E7E-2F1E2F0D32B4}" type="presOf" srcId="{7C2F1343-CA03-46F3-9C8C-6B6D8A07E71E}" destId="{3C6E1B3D-9039-4C28-BE60-27D968C6476F}" srcOrd="0" destOrd="0" presId="urn:microsoft.com/office/officeart/2005/8/layout/default"/>
    <dgm:cxn modelId="{BD92615F-11F4-4D9F-8646-9E2F80AE9AA8}" type="presOf" srcId="{2DFC2818-F9BC-48C2-A89E-72156358AA7B}" destId="{E3D10B0D-39F4-488A-943E-5B7D0256A4C1}" srcOrd="0" destOrd="0" presId="urn:microsoft.com/office/officeart/2005/8/layout/default"/>
    <dgm:cxn modelId="{5FEE6162-B395-4DA3-AF21-2E2C244E9A5D}" srcId="{C123B2FF-67C8-44F5-B86F-0D8925FE68BB}" destId="{7C2F1343-CA03-46F3-9C8C-6B6D8A07E71E}" srcOrd="15" destOrd="0" parTransId="{97D06474-AC70-4961-B059-8CCF79EC343C}" sibTransId="{CE9DE35C-6860-4729-BFA3-7B53BA39B882}"/>
    <dgm:cxn modelId="{50405263-4F71-4B39-9E22-0C2B73355328}" type="presOf" srcId="{82C93681-BD98-4EB2-81BB-C50899C89DE4}" destId="{38739EA3-0617-4352-99F2-4C8AFC9A1E9E}" srcOrd="0" destOrd="0" presId="urn:microsoft.com/office/officeart/2005/8/layout/default"/>
    <dgm:cxn modelId="{043CAB65-E197-4168-8704-86F13D9CC147}" srcId="{C123B2FF-67C8-44F5-B86F-0D8925FE68BB}" destId="{FC430B53-2263-427D-AF40-8CFC67CFA77F}" srcOrd="8" destOrd="0" parTransId="{BBD03F7F-C69A-4342-9620-1730EEE2B54A}" sibTransId="{EA3FA0F1-294D-46EA-A899-7C01D242B03E}"/>
    <dgm:cxn modelId="{B9991268-4EE4-47F6-92DF-CFB8BA515464}" type="presOf" srcId="{B3B7968F-1EFC-46C7-B23C-9AD55826C371}" destId="{E49286FA-1751-44EF-A9D4-ED1439F43B23}" srcOrd="0" destOrd="0" presId="urn:microsoft.com/office/officeart/2005/8/layout/default"/>
    <dgm:cxn modelId="{43BF8752-2F49-493A-9146-92408BFD807D}" srcId="{C123B2FF-67C8-44F5-B86F-0D8925FE68BB}" destId="{FD009505-FC03-4404-BF4A-289BE939E8DE}" srcOrd="2" destOrd="0" parTransId="{996C5FC4-1157-4700-A8F5-8437285B2C08}" sibTransId="{009C98A6-760C-4398-9660-8D9B991B0E73}"/>
    <dgm:cxn modelId="{99CF0457-E43D-43FA-995E-9F547E06ABF8}" srcId="{C123B2FF-67C8-44F5-B86F-0D8925FE68BB}" destId="{D9D24C6E-58F0-468A-97B8-78F4A0BBA8DA}" srcOrd="12" destOrd="0" parTransId="{C4C962C5-DF42-46B6-857E-09055074C111}" sibTransId="{E89ECB15-6390-4576-887C-8201F44A7202}"/>
    <dgm:cxn modelId="{8C5DB17F-F2B8-4F28-B558-26DECA40C113}" srcId="{C123B2FF-67C8-44F5-B86F-0D8925FE68BB}" destId="{423159E0-37AE-4B5F-A40D-6A628ECCBE77}" srcOrd="11" destOrd="0" parTransId="{51804F9E-9685-4989-AE7E-68C412488529}" sibTransId="{3CA7E7FF-1BC6-4369-A9CD-728FA230B302}"/>
    <dgm:cxn modelId="{CC596190-2015-4A9E-94AE-0350C401161C}" type="presOf" srcId="{FD009505-FC03-4404-BF4A-289BE939E8DE}" destId="{C1F3D673-B380-43EA-A4CC-D54E27A0F5AF}" srcOrd="0" destOrd="0" presId="urn:microsoft.com/office/officeart/2005/8/layout/default"/>
    <dgm:cxn modelId="{A13B40A0-9A6E-4F4A-90B1-C9E27CB6DEDB}" type="presOf" srcId="{423159E0-37AE-4B5F-A40D-6A628ECCBE77}" destId="{ECBBD458-F0D9-47AA-9EF0-80C4A4F7EEEF}" srcOrd="0" destOrd="0" presId="urn:microsoft.com/office/officeart/2005/8/layout/default"/>
    <dgm:cxn modelId="{AA468BB4-DF3E-4BCF-AF08-7C4B1899DBD5}" type="presOf" srcId="{FC430B53-2263-427D-AF40-8CFC67CFA77F}" destId="{0862A4B4-5B97-4CC5-A0A4-6EBB12F2C36F}" srcOrd="0" destOrd="0" presId="urn:microsoft.com/office/officeart/2005/8/layout/default"/>
    <dgm:cxn modelId="{EBDBDFC0-3645-490A-9DFE-FECA24E5ED7B}" type="presOf" srcId="{85432249-876D-4499-AC0C-09D9B763AF04}" destId="{8FAC9BB9-B38A-41E0-A014-D263BFCA5F18}" srcOrd="0" destOrd="0" presId="urn:microsoft.com/office/officeart/2005/8/layout/default"/>
    <dgm:cxn modelId="{AEE912CA-304E-4A2C-AC50-69E657BB0D65}" srcId="{C123B2FF-67C8-44F5-B86F-0D8925FE68BB}" destId="{A268CC1E-4702-43C6-99F7-91143459BB02}" srcOrd="13" destOrd="0" parTransId="{AB3D3112-808E-44A3-9520-FBA512ACB49E}" sibTransId="{7C54044E-ED06-481C-ABB1-041FA97A03D7}"/>
    <dgm:cxn modelId="{6D03DBCD-1BED-4904-BC95-2A0664D8E219}" srcId="{C123B2FF-67C8-44F5-B86F-0D8925FE68BB}" destId="{1B26C107-EF88-48C9-B88B-3AB63F3849E3}" srcOrd="1" destOrd="0" parTransId="{89F6DCFF-24FD-41FD-8FB7-4082A5BEE162}" sibTransId="{7512F019-C47F-4736-8D59-4F6CDE69B81C}"/>
    <dgm:cxn modelId="{68682AD2-088B-4AC1-BD86-FC8868437E9B}" srcId="{C123B2FF-67C8-44F5-B86F-0D8925FE68BB}" destId="{D146A430-14D0-47A8-B591-B3327D1A7EE8}" srcOrd="5" destOrd="0" parTransId="{6133C139-F757-483C-91FA-E32572B8406E}" sibTransId="{84EE788E-B182-460F-8AA9-533177B0FC4E}"/>
    <dgm:cxn modelId="{183A0BD3-A699-4E61-8CAB-491387779C59}" srcId="{C123B2FF-67C8-44F5-B86F-0D8925FE68BB}" destId="{B2C78D7F-DD69-4B8E-97FB-65B7C48BA1BF}" srcOrd="10" destOrd="0" parTransId="{AC6621FA-5C78-49AA-B00F-350FFDA0F8EE}" sibTransId="{4E89A47D-14BB-454C-891C-C5FFDBD07FEC}"/>
    <dgm:cxn modelId="{FB8847DA-33D5-4746-B4C8-89AB7ED28068}" srcId="{C123B2FF-67C8-44F5-B86F-0D8925FE68BB}" destId="{B3B7968F-1EFC-46C7-B23C-9AD55826C371}" srcOrd="9" destOrd="0" parTransId="{492AD90A-43AE-4936-8D76-74A90027BED7}" sibTransId="{2B965BD1-25C0-40F0-AEE9-2E0EC40D7043}"/>
    <dgm:cxn modelId="{E9AE23DE-9465-429A-9C0E-E27B5384DA6C}" srcId="{C123B2FF-67C8-44F5-B86F-0D8925FE68BB}" destId="{85432249-876D-4499-AC0C-09D9B763AF04}" srcOrd="3" destOrd="0" parTransId="{2DAD23EB-6677-48B1-A56F-EE486BFEA0FB}" sibTransId="{8E436FC4-6041-4D16-89A3-62F57386489E}"/>
    <dgm:cxn modelId="{6AF767E5-B196-4DC6-87C7-898781C78F5D}" type="presOf" srcId="{D146A430-14D0-47A8-B591-B3327D1A7EE8}" destId="{D75AD110-67DB-4D48-887A-E28F8BC40C74}" srcOrd="0" destOrd="0" presId="urn:microsoft.com/office/officeart/2005/8/layout/default"/>
    <dgm:cxn modelId="{BA33BAE9-4FE4-4F15-983C-53F735E353AD}" type="presOf" srcId="{1B26C107-EF88-48C9-B88B-3AB63F3849E3}" destId="{A85330BE-4259-41D4-9E83-69261C313631}" srcOrd="0" destOrd="0" presId="urn:microsoft.com/office/officeart/2005/8/layout/default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EB6795F2-034A-4CD9-83A8-EA7C8136D689}" srcId="{C123B2FF-67C8-44F5-B86F-0D8925FE68BB}" destId="{619FDBDE-78D3-4F66-8DB1-C432801967E4}" srcOrd="7" destOrd="0" parTransId="{35BC5F6F-2C5F-4FFF-B2F9-052CB93C5171}" sibTransId="{B56DC23F-442F-4FD0-9011-B85367E53F89}"/>
    <dgm:cxn modelId="{13D4A8F3-EC26-482F-818E-E0AF1AD5CDEF}" srcId="{C123B2FF-67C8-44F5-B86F-0D8925FE68BB}" destId="{5E7A3A4A-EB35-4B55-8661-7C5275DD7273}" srcOrd="14" destOrd="0" parTransId="{D34E094F-C1D1-4554-811A-58F989708A8D}" sibTransId="{F8C3A731-E67C-4F5F-A9B9-41D6F1BEA715}"/>
    <dgm:cxn modelId="{67C417F4-0EDE-4F2D-9D56-495191E53C03}" srcId="{C123B2FF-67C8-44F5-B86F-0D8925FE68BB}" destId="{2DFC2818-F9BC-48C2-A89E-72156358AA7B}" srcOrd="0" destOrd="0" parTransId="{AC493A07-A9D0-4CB1-913F-9724A301B555}" sibTransId="{320E58BD-9A5F-4851-8168-17EB61628AD7}"/>
    <dgm:cxn modelId="{25AE70F8-C7A7-4A39-B03D-92CF13AEB1B9}" type="presOf" srcId="{5E7A3A4A-EB35-4B55-8661-7C5275DD7273}" destId="{1CE3DFA6-1167-4297-AC01-C3FE7B30ADDC}" srcOrd="0" destOrd="0" presId="urn:microsoft.com/office/officeart/2005/8/layout/default"/>
    <dgm:cxn modelId="{C76AEDF8-AA8B-4152-81F4-9D7AE16BF483}" type="presOf" srcId="{3443C49C-78DD-42FA-9461-4A0C673D0890}" destId="{1D985AD3-C82D-40ED-9490-13FE043C52BC}" srcOrd="0" destOrd="0" presId="urn:microsoft.com/office/officeart/2005/8/layout/default"/>
    <dgm:cxn modelId="{EAB04B01-197F-40FE-9BD6-193B010846B7}" type="presParOf" srcId="{0088C1F1-C28F-475E-BED5-A22CADB75BB9}" destId="{E3D10B0D-39F4-488A-943E-5B7D0256A4C1}" srcOrd="0" destOrd="0" presId="urn:microsoft.com/office/officeart/2005/8/layout/default"/>
    <dgm:cxn modelId="{2F894BC2-63DA-485D-A29C-C5BC7A393615}" type="presParOf" srcId="{0088C1F1-C28F-475E-BED5-A22CADB75BB9}" destId="{EAF40E0A-67EF-4848-90F4-4C65917B47EA}" srcOrd="1" destOrd="0" presId="urn:microsoft.com/office/officeart/2005/8/layout/default"/>
    <dgm:cxn modelId="{BF4F9863-C6D1-4DC1-8CD0-BA1FADCFC22F}" type="presParOf" srcId="{0088C1F1-C28F-475E-BED5-A22CADB75BB9}" destId="{A85330BE-4259-41D4-9E83-69261C313631}" srcOrd="2" destOrd="0" presId="urn:microsoft.com/office/officeart/2005/8/layout/default"/>
    <dgm:cxn modelId="{4F71B15F-836C-4CF8-844A-A31FBEA5969D}" type="presParOf" srcId="{0088C1F1-C28F-475E-BED5-A22CADB75BB9}" destId="{8D137EAC-4AD9-4192-9426-C69B3FBD6F13}" srcOrd="3" destOrd="0" presId="urn:microsoft.com/office/officeart/2005/8/layout/default"/>
    <dgm:cxn modelId="{A5238832-0A2C-4669-B0A7-DC187DDCBBFE}" type="presParOf" srcId="{0088C1F1-C28F-475E-BED5-A22CADB75BB9}" destId="{C1F3D673-B380-43EA-A4CC-D54E27A0F5AF}" srcOrd="4" destOrd="0" presId="urn:microsoft.com/office/officeart/2005/8/layout/default"/>
    <dgm:cxn modelId="{E6ECA777-DA81-4320-A4C8-C14ECEDF3FF7}" type="presParOf" srcId="{0088C1F1-C28F-475E-BED5-A22CADB75BB9}" destId="{C623E47A-E7A5-42B5-A4F1-39BD9CBB8AD1}" srcOrd="5" destOrd="0" presId="urn:microsoft.com/office/officeart/2005/8/layout/default"/>
    <dgm:cxn modelId="{4409D9E9-1BA2-4F65-BA24-59E206869CBE}" type="presParOf" srcId="{0088C1F1-C28F-475E-BED5-A22CADB75BB9}" destId="{8FAC9BB9-B38A-41E0-A014-D263BFCA5F18}" srcOrd="6" destOrd="0" presId="urn:microsoft.com/office/officeart/2005/8/layout/default"/>
    <dgm:cxn modelId="{3A21F6D0-C49C-47CF-A1AA-C1D21AAD30BC}" type="presParOf" srcId="{0088C1F1-C28F-475E-BED5-A22CADB75BB9}" destId="{12E99776-9D16-4156-B762-AEDF20F63F3E}" srcOrd="7" destOrd="0" presId="urn:microsoft.com/office/officeart/2005/8/layout/default"/>
    <dgm:cxn modelId="{65D5C66A-569B-49EA-9DB1-EBB3D2836178}" type="presParOf" srcId="{0088C1F1-C28F-475E-BED5-A22CADB75BB9}" destId="{38739EA3-0617-4352-99F2-4C8AFC9A1E9E}" srcOrd="8" destOrd="0" presId="urn:microsoft.com/office/officeart/2005/8/layout/default"/>
    <dgm:cxn modelId="{C04625AC-7C4D-447A-B227-4D6292757C23}" type="presParOf" srcId="{0088C1F1-C28F-475E-BED5-A22CADB75BB9}" destId="{FABF0E16-80FE-42A4-8A02-BE99283EBF41}" srcOrd="9" destOrd="0" presId="urn:microsoft.com/office/officeart/2005/8/layout/default"/>
    <dgm:cxn modelId="{8BF72C84-8AD0-4D84-BAAF-CEC254F7436D}" type="presParOf" srcId="{0088C1F1-C28F-475E-BED5-A22CADB75BB9}" destId="{D75AD110-67DB-4D48-887A-E28F8BC40C74}" srcOrd="10" destOrd="0" presId="urn:microsoft.com/office/officeart/2005/8/layout/default"/>
    <dgm:cxn modelId="{943D4ADF-C891-4F6E-A00E-0F27DFB40047}" type="presParOf" srcId="{0088C1F1-C28F-475E-BED5-A22CADB75BB9}" destId="{1D6CD31D-6C62-44DC-9E1E-1923E57FA577}" srcOrd="11" destOrd="0" presId="urn:microsoft.com/office/officeart/2005/8/layout/default"/>
    <dgm:cxn modelId="{72F6DA8A-C159-43E6-839A-D817261DAD7B}" type="presParOf" srcId="{0088C1F1-C28F-475E-BED5-A22CADB75BB9}" destId="{1D985AD3-C82D-40ED-9490-13FE043C52BC}" srcOrd="12" destOrd="0" presId="urn:microsoft.com/office/officeart/2005/8/layout/default"/>
    <dgm:cxn modelId="{4B1BE3E2-5B81-4383-BBED-63A2C2A7E7C6}" type="presParOf" srcId="{0088C1F1-C28F-475E-BED5-A22CADB75BB9}" destId="{92198A88-2BC9-4688-91E0-878ADEA17914}" srcOrd="13" destOrd="0" presId="urn:microsoft.com/office/officeart/2005/8/layout/default"/>
    <dgm:cxn modelId="{C8A1FB89-B6B6-44A4-A367-20CBFD322846}" type="presParOf" srcId="{0088C1F1-C28F-475E-BED5-A22CADB75BB9}" destId="{B38D854F-98EB-4208-91DB-5314C1CC2749}" srcOrd="14" destOrd="0" presId="urn:microsoft.com/office/officeart/2005/8/layout/default"/>
    <dgm:cxn modelId="{68611976-1115-40BB-B6B9-E392687647C4}" type="presParOf" srcId="{0088C1F1-C28F-475E-BED5-A22CADB75BB9}" destId="{DDB28675-7E8E-43B4-811F-97C2B1E01D45}" srcOrd="15" destOrd="0" presId="urn:microsoft.com/office/officeart/2005/8/layout/default"/>
    <dgm:cxn modelId="{EF540CC1-9E7D-4D88-BF48-87D64DC6A502}" type="presParOf" srcId="{0088C1F1-C28F-475E-BED5-A22CADB75BB9}" destId="{0862A4B4-5B97-4CC5-A0A4-6EBB12F2C36F}" srcOrd="16" destOrd="0" presId="urn:microsoft.com/office/officeart/2005/8/layout/default"/>
    <dgm:cxn modelId="{6A2E0969-46B6-4B91-B57E-57714F8DCEC5}" type="presParOf" srcId="{0088C1F1-C28F-475E-BED5-A22CADB75BB9}" destId="{3DC714AD-D4BA-4532-BCFC-314604F498C6}" srcOrd="17" destOrd="0" presId="urn:microsoft.com/office/officeart/2005/8/layout/default"/>
    <dgm:cxn modelId="{5CB8B43C-C546-49C6-8DEA-088EA13E9704}" type="presParOf" srcId="{0088C1F1-C28F-475E-BED5-A22CADB75BB9}" destId="{E49286FA-1751-44EF-A9D4-ED1439F43B23}" srcOrd="18" destOrd="0" presId="urn:microsoft.com/office/officeart/2005/8/layout/default"/>
    <dgm:cxn modelId="{FC7D1AB4-F811-4DF1-8922-98E7DE38FA95}" type="presParOf" srcId="{0088C1F1-C28F-475E-BED5-A22CADB75BB9}" destId="{9B317984-EB33-4541-8F92-DAD781AC400C}" srcOrd="19" destOrd="0" presId="urn:microsoft.com/office/officeart/2005/8/layout/default"/>
    <dgm:cxn modelId="{482A772E-DBC8-4BC1-80C5-F4900760FFD2}" type="presParOf" srcId="{0088C1F1-C28F-475E-BED5-A22CADB75BB9}" destId="{05CECAC5-8BC5-4D9B-9B90-929ACCC18D4C}" srcOrd="20" destOrd="0" presId="urn:microsoft.com/office/officeart/2005/8/layout/default"/>
    <dgm:cxn modelId="{CE57CD25-343A-4344-91B0-E3ADD4E06EEF}" type="presParOf" srcId="{0088C1F1-C28F-475E-BED5-A22CADB75BB9}" destId="{FF7D4201-4156-46F3-AE7B-9698EAA0F88D}" srcOrd="21" destOrd="0" presId="urn:microsoft.com/office/officeart/2005/8/layout/default"/>
    <dgm:cxn modelId="{AC01E082-23EE-4CCE-81FE-745868628DCA}" type="presParOf" srcId="{0088C1F1-C28F-475E-BED5-A22CADB75BB9}" destId="{ECBBD458-F0D9-47AA-9EF0-80C4A4F7EEEF}" srcOrd="22" destOrd="0" presId="urn:microsoft.com/office/officeart/2005/8/layout/default"/>
    <dgm:cxn modelId="{73153C23-8CD6-4016-9C49-5AAB32925D8C}" type="presParOf" srcId="{0088C1F1-C28F-475E-BED5-A22CADB75BB9}" destId="{E633CB48-3CA8-4036-847C-16FCDF25BC98}" srcOrd="23" destOrd="0" presId="urn:microsoft.com/office/officeart/2005/8/layout/default"/>
    <dgm:cxn modelId="{BD410A26-309F-4EBE-9278-DA818BE971EA}" type="presParOf" srcId="{0088C1F1-C28F-475E-BED5-A22CADB75BB9}" destId="{04A36F71-9616-4AE5-8D66-BD6FCCE3B55B}" srcOrd="24" destOrd="0" presId="urn:microsoft.com/office/officeart/2005/8/layout/default"/>
    <dgm:cxn modelId="{527026BA-75D0-4EC8-88C0-0D017E77B43E}" type="presParOf" srcId="{0088C1F1-C28F-475E-BED5-A22CADB75BB9}" destId="{26816596-0F28-4E41-8709-C99F35CE2D64}" srcOrd="25" destOrd="0" presId="urn:microsoft.com/office/officeart/2005/8/layout/default"/>
    <dgm:cxn modelId="{8D9A40BC-7D7C-4465-9AF2-608A3160D8ED}" type="presParOf" srcId="{0088C1F1-C28F-475E-BED5-A22CADB75BB9}" destId="{415029DA-EB01-4814-BFAE-AE91A5E641BF}" srcOrd="26" destOrd="0" presId="urn:microsoft.com/office/officeart/2005/8/layout/default"/>
    <dgm:cxn modelId="{1DDA3070-83D3-4D50-874F-C47E3CFCFE3B}" type="presParOf" srcId="{0088C1F1-C28F-475E-BED5-A22CADB75BB9}" destId="{E7622AFD-6F7B-4119-AF2A-FA1285AF3B12}" srcOrd="27" destOrd="0" presId="urn:microsoft.com/office/officeart/2005/8/layout/default"/>
    <dgm:cxn modelId="{1451E95E-4003-4204-ACCD-12B3CC52B56A}" type="presParOf" srcId="{0088C1F1-C28F-475E-BED5-A22CADB75BB9}" destId="{1CE3DFA6-1167-4297-AC01-C3FE7B30ADDC}" srcOrd="28" destOrd="0" presId="urn:microsoft.com/office/officeart/2005/8/layout/default"/>
    <dgm:cxn modelId="{C313B076-14F5-44B6-AAB2-D0AB07A66F6A}" type="presParOf" srcId="{0088C1F1-C28F-475E-BED5-A22CADB75BB9}" destId="{3B99B220-86D7-48AD-9F51-0807C1DAC837}" srcOrd="29" destOrd="0" presId="urn:microsoft.com/office/officeart/2005/8/layout/default"/>
    <dgm:cxn modelId="{25552235-7553-4673-AA2D-886014A5F8B8}" type="presParOf" srcId="{0088C1F1-C28F-475E-BED5-A22CADB75BB9}" destId="{3C6E1B3D-9039-4C28-BE60-27D968C6476F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2DFC2818-F9BC-48C2-A89E-72156358AA7B}">
      <dgm:prSet phldrT="[Text]"/>
      <dgm:spPr/>
      <dgm:t>
        <a:bodyPr/>
        <a:lstStyle/>
        <a:p>
          <a:r>
            <a:rPr lang="en-GB" dirty="0"/>
            <a:t>Consequentialist</a:t>
          </a:r>
        </a:p>
      </dgm:t>
    </dgm:pt>
    <dgm:pt modelId="{AC493A07-A9D0-4CB1-913F-9724A301B555}" type="parTrans" cxnId="{67C417F4-0EDE-4F2D-9D56-495191E53C03}">
      <dgm:prSet/>
      <dgm:spPr/>
      <dgm:t>
        <a:bodyPr/>
        <a:lstStyle/>
        <a:p>
          <a:endParaRPr lang="en-GB"/>
        </a:p>
      </dgm:t>
    </dgm:pt>
    <dgm:pt modelId="{320E58BD-9A5F-4851-8168-17EB61628AD7}" type="sibTrans" cxnId="{67C417F4-0EDE-4F2D-9D56-495191E53C03}">
      <dgm:prSet/>
      <dgm:spPr/>
      <dgm:t>
        <a:bodyPr/>
        <a:lstStyle/>
        <a:p>
          <a:endParaRPr lang="en-GB"/>
        </a:p>
      </dgm:t>
    </dgm:pt>
    <dgm:pt modelId="{7021CED0-730B-4983-9497-D11818BF378D}">
      <dgm:prSet phldrT="[Text]"/>
      <dgm:spPr/>
      <dgm:t>
        <a:bodyPr/>
        <a:lstStyle/>
        <a:p>
          <a:r>
            <a:rPr lang="en-GB" dirty="0"/>
            <a:t>Utility</a:t>
          </a:r>
        </a:p>
      </dgm:t>
    </dgm:pt>
    <dgm:pt modelId="{8E5609C7-AFF3-42FD-8F00-C417EB481306}" type="parTrans" cxnId="{CCE26EC6-E0FD-4264-9209-BFC9B381C80A}">
      <dgm:prSet/>
      <dgm:spPr/>
      <dgm:t>
        <a:bodyPr/>
        <a:lstStyle/>
        <a:p>
          <a:endParaRPr lang="en-GB"/>
        </a:p>
      </dgm:t>
    </dgm:pt>
    <dgm:pt modelId="{77FA05E8-7E81-4123-9EAB-CC88F9CF782A}" type="sibTrans" cxnId="{CCE26EC6-E0FD-4264-9209-BFC9B381C80A}">
      <dgm:prSet/>
      <dgm:spPr/>
      <dgm:t>
        <a:bodyPr/>
        <a:lstStyle/>
        <a:p>
          <a:endParaRPr lang="en-GB"/>
        </a:p>
      </dgm:t>
    </dgm:pt>
    <dgm:pt modelId="{AE92AB43-7D75-4552-8C8B-AEA0F1FBDB7D}">
      <dgm:prSet phldrT="[Text]"/>
      <dgm:spPr/>
      <dgm:t>
        <a:bodyPr/>
        <a:lstStyle/>
        <a:p>
          <a:r>
            <a:rPr lang="en-GB" dirty="0"/>
            <a:t>Pleasure</a:t>
          </a:r>
        </a:p>
      </dgm:t>
    </dgm:pt>
    <dgm:pt modelId="{9E4EFAAD-DFC2-490E-8733-50E4B0669665}" type="parTrans" cxnId="{AC1FDA55-D3E8-46C9-B6E5-94BA80B13A48}">
      <dgm:prSet/>
      <dgm:spPr/>
      <dgm:t>
        <a:bodyPr/>
        <a:lstStyle/>
        <a:p>
          <a:endParaRPr lang="en-GB"/>
        </a:p>
      </dgm:t>
    </dgm:pt>
    <dgm:pt modelId="{CFE33A77-6C39-4C3B-AFFF-92F17A37290C}" type="sibTrans" cxnId="{AC1FDA55-D3E8-46C9-B6E5-94BA80B13A48}">
      <dgm:prSet/>
      <dgm:spPr/>
      <dgm:t>
        <a:bodyPr/>
        <a:lstStyle/>
        <a:p>
          <a:endParaRPr lang="en-GB"/>
        </a:p>
      </dgm:t>
    </dgm:pt>
    <dgm:pt modelId="{9A388735-4BC1-4C63-ABDD-62F0728D5720}">
      <dgm:prSet phldrT="[Text]"/>
      <dgm:spPr/>
      <dgm:t>
        <a:bodyPr/>
        <a:lstStyle/>
        <a:p>
          <a:r>
            <a:rPr lang="en-GB" dirty="0"/>
            <a:t>Hedonic Calculus</a:t>
          </a:r>
        </a:p>
      </dgm:t>
    </dgm:pt>
    <dgm:pt modelId="{DC3170DD-1FDD-4294-8160-EC467822790F}" type="parTrans" cxnId="{54D00137-2379-4DF9-8B9C-22B4AF44414A}">
      <dgm:prSet/>
      <dgm:spPr/>
      <dgm:t>
        <a:bodyPr/>
        <a:lstStyle/>
        <a:p>
          <a:endParaRPr lang="en-GB"/>
        </a:p>
      </dgm:t>
    </dgm:pt>
    <dgm:pt modelId="{4C61F508-EE97-42E3-93FF-4BA7394B0FF0}" type="sibTrans" cxnId="{54D00137-2379-4DF9-8B9C-22B4AF44414A}">
      <dgm:prSet/>
      <dgm:spPr/>
      <dgm:t>
        <a:bodyPr/>
        <a:lstStyle/>
        <a:p>
          <a:endParaRPr lang="en-GB"/>
        </a:p>
      </dgm:t>
    </dgm:pt>
    <dgm:pt modelId="{1108CAD2-238C-4C72-B457-404D53FB488E}">
      <dgm:prSet phldrT="[Text]"/>
      <dgm:spPr/>
      <dgm:t>
        <a:bodyPr/>
        <a:lstStyle/>
        <a:p>
          <a:r>
            <a:rPr lang="en-GB" dirty="0"/>
            <a:t>Gladiator</a:t>
          </a:r>
        </a:p>
      </dgm:t>
    </dgm:pt>
    <dgm:pt modelId="{BC9B878B-5E5E-4063-BFC5-AC31CAADDDD1}" type="parTrans" cxnId="{2C8F44B1-1652-4A0E-A6FA-AA052FD7C668}">
      <dgm:prSet/>
      <dgm:spPr/>
      <dgm:t>
        <a:bodyPr/>
        <a:lstStyle/>
        <a:p>
          <a:endParaRPr lang="en-GB"/>
        </a:p>
      </dgm:t>
    </dgm:pt>
    <dgm:pt modelId="{BBEF0307-7236-437B-BDA0-1A19D95726CA}" type="sibTrans" cxnId="{2C8F44B1-1652-4A0E-A6FA-AA052FD7C668}">
      <dgm:prSet/>
      <dgm:spPr/>
      <dgm:t>
        <a:bodyPr/>
        <a:lstStyle/>
        <a:p>
          <a:endParaRPr lang="en-GB"/>
        </a:p>
      </dgm:t>
    </dgm:pt>
    <dgm:pt modelId="{EA133B23-69E6-48B4-81C6-EC002537337F}">
      <dgm:prSet phldrT="[Text]"/>
      <dgm:spPr/>
      <dgm:t>
        <a:bodyPr/>
        <a:lstStyle/>
        <a:p>
          <a:r>
            <a:rPr lang="en-GB" dirty="0"/>
            <a:t>Slavery</a:t>
          </a:r>
        </a:p>
      </dgm:t>
    </dgm:pt>
    <dgm:pt modelId="{3F6B94E1-5C01-46F2-8630-0C6F238AD503}" type="parTrans" cxnId="{C33701DE-7E30-46E2-BF6A-DAE3656C9369}">
      <dgm:prSet/>
      <dgm:spPr/>
      <dgm:t>
        <a:bodyPr/>
        <a:lstStyle/>
        <a:p>
          <a:endParaRPr lang="en-GB"/>
        </a:p>
      </dgm:t>
    </dgm:pt>
    <dgm:pt modelId="{2FA06251-4724-4513-9985-C314D0661167}" type="sibTrans" cxnId="{C33701DE-7E30-46E2-BF6A-DAE3656C9369}">
      <dgm:prSet/>
      <dgm:spPr/>
      <dgm:t>
        <a:bodyPr/>
        <a:lstStyle/>
        <a:p>
          <a:endParaRPr lang="en-GB"/>
        </a:p>
      </dgm:t>
    </dgm:pt>
    <dgm:pt modelId="{3C993C3E-89E0-4309-8B8D-283AD3972BC2}">
      <dgm:prSet phldrT="[Text]"/>
      <dgm:spPr/>
      <dgm:t>
        <a:bodyPr/>
        <a:lstStyle/>
        <a:p>
          <a:r>
            <a:rPr lang="en-GB" dirty="0"/>
            <a:t>Rule</a:t>
          </a:r>
        </a:p>
      </dgm:t>
    </dgm:pt>
    <dgm:pt modelId="{6831E5F0-318C-4925-8CCF-04A9ABC3BD9C}" type="parTrans" cxnId="{B3868B15-7300-416E-A751-D4D78A4F5489}">
      <dgm:prSet/>
      <dgm:spPr/>
      <dgm:t>
        <a:bodyPr/>
        <a:lstStyle/>
        <a:p>
          <a:endParaRPr lang="en-GB"/>
        </a:p>
      </dgm:t>
    </dgm:pt>
    <dgm:pt modelId="{2D8F6368-146C-46E4-8A37-884A0395CDE1}" type="sibTrans" cxnId="{B3868B15-7300-416E-A751-D4D78A4F5489}">
      <dgm:prSet/>
      <dgm:spPr/>
      <dgm:t>
        <a:bodyPr/>
        <a:lstStyle/>
        <a:p>
          <a:endParaRPr lang="en-GB"/>
        </a:p>
      </dgm:t>
    </dgm:pt>
    <dgm:pt modelId="{913B8DAD-5402-47C6-8CA1-094A850F74B3}">
      <dgm:prSet phldrT="[Text]"/>
      <dgm:spPr/>
      <dgm:t>
        <a:bodyPr/>
        <a:lstStyle/>
        <a:p>
          <a:r>
            <a:rPr lang="en-GB" dirty="0"/>
            <a:t>Act</a:t>
          </a:r>
        </a:p>
      </dgm:t>
    </dgm:pt>
    <dgm:pt modelId="{C4DC06EF-51FF-4904-A955-7AF8B6765C6A}" type="parTrans" cxnId="{32E015CD-6B8B-4031-9C0B-01AAEE750E32}">
      <dgm:prSet/>
      <dgm:spPr/>
      <dgm:t>
        <a:bodyPr/>
        <a:lstStyle/>
        <a:p>
          <a:endParaRPr lang="en-GB"/>
        </a:p>
      </dgm:t>
    </dgm:pt>
    <dgm:pt modelId="{10CEF044-A458-4F2C-BFF2-FC973B01DE13}" type="sibTrans" cxnId="{32E015CD-6B8B-4031-9C0B-01AAEE750E32}">
      <dgm:prSet/>
      <dgm:spPr/>
      <dgm:t>
        <a:bodyPr/>
        <a:lstStyle/>
        <a:p>
          <a:endParaRPr lang="en-GB"/>
        </a:p>
      </dgm:t>
    </dgm:pt>
    <dgm:pt modelId="{D4783751-699E-4C04-9CE9-C3B685B0C333}">
      <dgm:prSet phldrT="[Text]"/>
      <dgm:spPr/>
      <dgm:t>
        <a:bodyPr/>
        <a:lstStyle/>
        <a:p>
          <a:r>
            <a:rPr lang="en-GB" dirty="0"/>
            <a:t>Weak</a:t>
          </a:r>
        </a:p>
      </dgm:t>
    </dgm:pt>
    <dgm:pt modelId="{54453DD6-A771-4FDB-834D-8C0841E509E9}" type="parTrans" cxnId="{71A1C4B2-5F38-4308-B617-C3221797462F}">
      <dgm:prSet/>
      <dgm:spPr/>
      <dgm:t>
        <a:bodyPr/>
        <a:lstStyle/>
        <a:p>
          <a:endParaRPr lang="en-GB"/>
        </a:p>
      </dgm:t>
    </dgm:pt>
    <dgm:pt modelId="{7007200B-BF6C-4777-8203-198FB4F31D34}" type="sibTrans" cxnId="{71A1C4B2-5F38-4308-B617-C3221797462F}">
      <dgm:prSet/>
      <dgm:spPr/>
      <dgm:t>
        <a:bodyPr/>
        <a:lstStyle/>
        <a:p>
          <a:endParaRPr lang="en-GB"/>
        </a:p>
      </dgm:t>
    </dgm:pt>
    <dgm:pt modelId="{6A76C584-F2C1-43F1-BCCE-252F8F3E38AF}">
      <dgm:prSet phldrT="[Text]"/>
      <dgm:spPr/>
      <dgm:t>
        <a:bodyPr/>
        <a:lstStyle/>
        <a:p>
          <a:r>
            <a:rPr lang="en-GB" dirty="0"/>
            <a:t>Mill</a:t>
          </a:r>
        </a:p>
      </dgm:t>
    </dgm:pt>
    <dgm:pt modelId="{07A995DE-1C36-4F36-A741-E905EFDEAB5E}" type="parTrans" cxnId="{716CCD8F-1015-46ED-815F-75C873FD083D}">
      <dgm:prSet/>
      <dgm:spPr/>
      <dgm:t>
        <a:bodyPr/>
        <a:lstStyle/>
        <a:p>
          <a:endParaRPr lang="en-GB"/>
        </a:p>
      </dgm:t>
    </dgm:pt>
    <dgm:pt modelId="{E8044022-A77E-4547-B878-63858E7BBFB2}" type="sibTrans" cxnId="{716CCD8F-1015-46ED-815F-75C873FD083D}">
      <dgm:prSet/>
      <dgm:spPr/>
      <dgm:t>
        <a:bodyPr/>
        <a:lstStyle/>
        <a:p>
          <a:endParaRPr lang="en-GB"/>
        </a:p>
      </dgm:t>
    </dgm:pt>
    <dgm:pt modelId="{A2741BF1-413C-4B6A-9F50-C9A4856969D7}">
      <dgm:prSet phldrT="[Text]"/>
      <dgm:spPr/>
      <dgm:t>
        <a:bodyPr/>
        <a:lstStyle/>
        <a:p>
          <a:r>
            <a:rPr lang="en-GB" dirty="0"/>
            <a:t>Bentham</a:t>
          </a:r>
        </a:p>
      </dgm:t>
    </dgm:pt>
    <dgm:pt modelId="{DA2ECDF9-AA48-483C-9435-871A253A22A3}" type="parTrans" cxnId="{E53CC681-CEE4-4B59-ACF0-4AF30C40C035}">
      <dgm:prSet/>
      <dgm:spPr/>
      <dgm:t>
        <a:bodyPr/>
        <a:lstStyle/>
        <a:p>
          <a:endParaRPr lang="en-GB"/>
        </a:p>
      </dgm:t>
    </dgm:pt>
    <dgm:pt modelId="{8D488E1E-A9D5-4AE5-AFB2-0983446CE628}" type="sibTrans" cxnId="{E53CC681-CEE4-4B59-ACF0-4AF30C40C035}">
      <dgm:prSet/>
      <dgm:spPr/>
      <dgm:t>
        <a:bodyPr/>
        <a:lstStyle/>
        <a:p>
          <a:endParaRPr lang="en-GB"/>
        </a:p>
      </dgm:t>
    </dgm:pt>
    <dgm:pt modelId="{F81A5329-B99E-4801-9CA2-120CAC568A41}">
      <dgm:prSet phldrT="[Text]"/>
      <dgm:spPr/>
      <dgm:t>
        <a:bodyPr/>
        <a:lstStyle/>
        <a:p>
          <a:r>
            <a:rPr lang="en-GB" dirty="0"/>
            <a:t>Universalizability</a:t>
          </a:r>
        </a:p>
      </dgm:t>
    </dgm:pt>
    <dgm:pt modelId="{89ADBF14-02ED-42E8-B35A-B9832F05FD8E}" type="parTrans" cxnId="{F0D682E1-DF1D-41C2-99DF-3FA36D2E1BFE}">
      <dgm:prSet/>
      <dgm:spPr/>
      <dgm:t>
        <a:bodyPr/>
        <a:lstStyle/>
        <a:p>
          <a:endParaRPr lang="en-GB"/>
        </a:p>
      </dgm:t>
    </dgm:pt>
    <dgm:pt modelId="{0FD2C67F-A485-4373-BD6F-F26C241BE27F}" type="sibTrans" cxnId="{F0D682E1-DF1D-41C2-99DF-3FA36D2E1BFE}">
      <dgm:prSet/>
      <dgm:spPr/>
      <dgm:t>
        <a:bodyPr/>
        <a:lstStyle/>
        <a:p>
          <a:endParaRPr lang="en-GB"/>
        </a:p>
      </dgm:t>
    </dgm:pt>
    <dgm:pt modelId="{0AA4AC63-81FD-40AC-992E-17A35F8A8F96}">
      <dgm:prSet phldrT="[Text]"/>
      <dgm:spPr/>
      <dgm:t>
        <a:bodyPr/>
        <a:lstStyle/>
        <a:p>
          <a:r>
            <a:rPr lang="en-GB" dirty="0"/>
            <a:t>Peter Singer</a:t>
          </a:r>
        </a:p>
      </dgm:t>
    </dgm:pt>
    <dgm:pt modelId="{9B63079A-7927-497F-8F93-C930EE888598}" type="parTrans" cxnId="{4036FB07-5AC5-4079-B25B-89497650DB04}">
      <dgm:prSet/>
      <dgm:spPr/>
      <dgm:t>
        <a:bodyPr/>
        <a:lstStyle/>
        <a:p>
          <a:endParaRPr lang="en-GB"/>
        </a:p>
      </dgm:t>
    </dgm:pt>
    <dgm:pt modelId="{2C6F2147-88B6-4469-92B1-77B8E700D625}" type="sibTrans" cxnId="{4036FB07-5AC5-4079-B25B-89497650DB04}">
      <dgm:prSet/>
      <dgm:spPr/>
      <dgm:t>
        <a:bodyPr/>
        <a:lstStyle/>
        <a:p>
          <a:endParaRPr lang="en-GB"/>
        </a:p>
      </dgm:t>
    </dgm:pt>
    <dgm:pt modelId="{01EC31D0-7D92-4CA8-A52A-4B294A5AFC55}">
      <dgm:prSet phldrT="[Text]"/>
      <dgm:spPr/>
      <dgm:t>
        <a:bodyPr/>
        <a:lstStyle/>
        <a:p>
          <a:r>
            <a:rPr lang="en-GB" dirty="0"/>
            <a:t>Preference</a:t>
          </a:r>
        </a:p>
      </dgm:t>
    </dgm:pt>
    <dgm:pt modelId="{B05822D9-67BB-47DB-9343-320E4934F3B2}" type="parTrans" cxnId="{7279B88E-944A-4231-818E-FF226CFCBFBF}">
      <dgm:prSet/>
      <dgm:spPr/>
      <dgm:t>
        <a:bodyPr/>
        <a:lstStyle/>
        <a:p>
          <a:endParaRPr lang="en-GB"/>
        </a:p>
      </dgm:t>
    </dgm:pt>
    <dgm:pt modelId="{8DB014C2-E227-4955-A971-8421EBF8B78F}" type="sibTrans" cxnId="{7279B88E-944A-4231-818E-FF226CFCBFBF}">
      <dgm:prSet/>
      <dgm:spPr/>
      <dgm:t>
        <a:bodyPr/>
        <a:lstStyle/>
        <a:p>
          <a:endParaRPr lang="en-GB"/>
        </a:p>
      </dgm:t>
    </dgm:pt>
    <dgm:pt modelId="{551045A2-47BD-4F9D-8754-17D88B38DEE0}">
      <dgm:prSet phldrT="[Text]"/>
      <dgm:spPr/>
      <dgm:t>
        <a:bodyPr/>
        <a:lstStyle/>
        <a:p>
          <a:r>
            <a:rPr lang="en-GB" dirty="0"/>
            <a:t>Gangsters</a:t>
          </a:r>
        </a:p>
      </dgm:t>
    </dgm:pt>
    <dgm:pt modelId="{6B9E4190-2DF2-4B8D-9CCB-0823613DC06D}" type="parTrans" cxnId="{F9F7E539-29BE-4FC7-83E4-15770264B792}">
      <dgm:prSet/>
      <dgm:spPr/>
      <dgm:t>
        <a:bodyPr/>
        <a:lstStyle/>
        <a:p>
          <a:endParaRPr lang="en-GB"/>
        </a:p>
      </dgm:t>
    </dgm:pt>
    <dgm:pt modelId="{E841F5D9-9B89-4913-B3D1-76354B1424C8}" type="sibTrans" cxnId="{F9F7E539-29BE-4FC7-83E4-15770264B792}">
      <dgm:prSet/>
      <dgm:spPr/>
      <dgm:t>
        <a:bodyPr/>
        <a:lstStyle/>
        <a:p>
          <a:endParaRPr lang="en-GB"/>
        </a:p>
      </dgm:t>
    </dgm:pt>
    <dgm:pt modelId="{D04A30D0-37DE-4D24-9DF8-1684C77CFD2F}">
      <dgm:prSet phldrT="[Text]"/>
      <dgm:spPr/>
      <dgm:t>
        <a:bodyPr/>
        <a:lstStyle/>
        <a:p>
          <a:r>
            <a:rPr lang="en-GB" dirty="0"/>
            <a:t>Strong</a:t>
          </a:r>
        </a:p>
      </dgm:t>
    </dgm:pt>
    <dgm:pt modelId="{FFC1E41F-3F7F-4611-AF2E-B3B6F548477F}" type="parTrans" cxnId="{D4F0DD28-491F-4FEF-9448-EDCE6E366DAE}">
      <dgm:prSet/>
      <dgm:spPr/>
      <dgm:t>
        <a:bodyPr/>
        <a:lstStyle/>
        <a:p>
          <a:endParaRPr lang="en-GB"/>
        </a:p>
      </dgm:t>
    </dgm:pt>
    <dgm:pt modelId="{EA3AAC98-65E3-4C87-9860-3C891293831B}" type="sibTrans" cxnId="{D4F0DD28-491F-4FEF-9448-EDCE6E366DAE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E3D10B0D-39F4-488A-943E-5B7D0256A4C1}" type="pres">
      <dgm:prSet presAssocID="{2DFC2818-F9BC-48C2-A89E-72156358AA7B}" presName="node" presStyleLbl="node1" presStyleIdx="0" presStyleCnt="16">
        <dgm:presLayoutVars>
          <dgm:bulletEnabled val="1"/>
        </dgm:presLayoutVars>
      </dgm:prSet>
      <dgm:spPr/>
    </dgm:pt>
    <dgm:pt modelId="{0998D020-DAC0-4E5F-8F99-7A9538776787}" type="pres">
      <dgm:prSet presAssocID="{320E58BD-9A5F-4851-8168-17EB61628AD7}" presName="sibTrans" presStyleCnt="0"/>
      <dgm:spPr/>
    </dgm:pt>
    <dgm:pt modelId="{83DBC9E5-AE8F-4AD7-9703-B2251EE4B479}" type="pres">
      <dgm:prSet presAssocID="{7021CED0-730B-4983-9497-D11818BF378D}" presName="node" presStyleLbl="node1" presStyleIdx="1" presStyleCnt="16">
        <dgm:presLayoutVars>
          <dgm:bulletEnabled val="1"/>
        </dgm:presLayoutVars>
      </dgm:prSet>
      <dgm:spPr/>
    </dgm:pt>
    <dgm:pt modelId="{B6CE6B90-63E6-4E87-A7AA-5AC91DF82FBB}" type="pres">
      <dgm:prSet presAssocID="{77FA05E8-7E81-4123-9EAB-CC88F9CF782A}" presName="sibTrans" presStyleCnt="0"/>
      <dgm:spPr/>
    </dgm:pt>
    <dgm:pt modelId="{A2174EEB-D7B6-444A-99E3-E4335D78F488}" type="pres">
      <dgm:prSet presAssocID="{AE92AB43-7D75-4552-8C8B-AEA0F1FBDB7D}" presName="node" presStyleLbl="node1" presStyleIdx="2" presStyleCnt="16">
        <dgm:presLayoutVars>
          <dgm:bulletEnabled val="1"/>
        </dgm:presLayoutVars>
      </dgm:prSet>
      <dgm:spPr/>
    </dgm:pt>
    <dgm:pt modelId="{C6FB6B31-183C-4DAA-BD65-594605BCEB67}" type="pres">
      <dgm:prSet presAssocID="{CFE33A77-6C39-4C3B-AFFF-92F17A37290C}" presName="sibTrans" presStyleCnt="0"/>
      <dgm:spPr/>
    </dgm:pt>
    <dgm:pt modelId="{D4F00DAA-B67D-4668-9542-E9EBC6FB834B}" type="pres">
      <dgm:prSet presAssocID="{9A388735-4BC1-4C63-ABDD-62F0728D5720}" presName="node" presStyleLbl="node1" presStyleIdx="3" presStyleCnt="16">
        <dgm:presLayoutVars>
          <dgm:bulletEnabled val="1"/>
        </dgm:presLayoutVars>
      </dgm:prSet>
      <dgm:spPr/>
    </dgm:pt>
    <dgm:pt modelId="{EDF6E113-4CAA-4145-9CC8-ADF9727A6EC3}" type="pres">
      <dgm:prSet presAssocID="{4C61F508-EE97-42E3-93FF-4BA7394B0FF0}" presName="sibTrans" presStyleCnt="0"/>
      <dgm:spPr/>
    </dgm:pt>
    <dgm:pt modelId="{3C18E52B-5181-46F1-B1EE-90A23068962E}" type="pres">
      <dgm:prSet presAssocID="{1108CAD2-238C-4C72-B457-404D53FB488E}" presName="node" presStyleLbl="node1" presStyleIdx="4" presStyleCnt="16">
        <dgm:presLayoutVars>
          <dgm:bulletEnabled val="1"/>
        </dgm:presLayoutVars>
      </dgm:prSet>
      <dgm:spPr/>
    </dgm:pt>
    <dgm:pt modelId="{D82EFC80-D97E-4DF8-AA4B-6EA2F06D35B1}" type="pres">
      <dgm:prSet presAssocID="{BBEF0307-7236-437B-BDA0-1A19D95726CA}" presName="sibTrans" presStyleCnt="0"/>
      <dgm:spPr/>
    </dgm:pt>
    <dgm:pt modelId="{EBA329C8-8352-49DD-BA62-ED74109C37E3}" type="pres">
      <dgm:prSet presAssocID="{EA133B23-69E6-48B4-81C6-EC002537337F}" presName="node" presStyleLbl="node1" presStyleIdx="5" presStyleCnt="16">
        <dgm:presLayoutVars>
          <dgm:bulletEnabled val="1"/>
        </dgm:presLayoutVars>
      </dgm:prSet>
      <dgm:spPr/>
    </dgm:pt>
    <dgm:pt modelId="{64500F2C-B51C-4345-9F0B-4567AA33AB0A}" type="pres">
      <dgm:prSet presAssocID="{2FA06251-4724-4513-9985-C314D0661167}" presName="sibTrans" presStyleCnt="0"/>
      <dgm:spPr/>
    </dgm:pt>
    <dgm:pt modelId="{1AE98072-60C9-4A0E-8BF5-36B5233BE6D9}" type="pres">
      <dgm:prSet presAssocID="{3C993C3E-89E0-4309-8B8D-283AD3972BC2}" presName="node" presStyleLbl="node1" presStyleIdx="6" presStyleCnt="16">
        <dgm:presLayoutVars>
          <dgm:bulletEnabled val="1"/>
        </dgm:presLayoutVars>
      </dgm:prSet>
      <dgm:spPr/>
    </dgm:pt>
    <dgm:pt modelId="{0168CAB2-1ABF-4B7B-8CAC-F309FF02B511}" type="pres">
      <dgm:prSet presAssocID="{2D8F6368-146C-46E4-8A37-884A0395CDE1}" presName="sibTrans" presStyleCnt="0"/>
      <dgm:spPr/>
    </dgm:pt>
    <dgm:pt modelId="{386A01D3-EBBA-48E6-AA87-EC8B03D7A076}" type="pres">
      <dgm:prSet presAssocID="{913B8DAD-5402-47C6-8CA1-094A850F74B3}" presName="node" presStyleLbl="node1" presStyleIdx="7" presStyleCnt="16">
        <dgm:presLayoutVars>
          <dgm:bulletEnabled val="1"/>
        </dgm:presLayoutVars>
      </dgm:prSet>
      <dgm:spPr/>
    </dgm:pt>
    <dgm:pt modelId="{227FBEB6-68CA-4E04-BB95-7FD82E68C9BC}" type="pres">
      <dgm:prSet presAssocID="{10CEF044-A458-4F2C-BFF2-FC973B01DE13}" presName="sibTrans" presStyleCnt="0"/>
      <dgm:spPr/>
    </dgm:pt>
    <dgm:pt modelId="{7C3B138C-4AC7-44D0-A2A1-BB46753760FE}" type="pres">
      <dgm:prSet presAssocID="{6A76C584-F2C1-43F1-BCCE-252F8F3E38AF}" presName="node" presStyleLbl="node1" presStyleIdx="8" presStyleCnt="16">
        <dgm:presLayoutVars>
          <dgm:bulletEnabled val="1"/>
        </dgm:presLayoutVars>
      </dgm:prSet>
      <dgm:spPr/>
    </dgm:pt>
    <dgm:pt modelId="{2D3659B1-8AC9-4525-AEDF-ECF4D3A6DF04}" type="pres">
      <dgm:prSet presAssocID="{E8044022-A77E-4547-B878-63858E7BBFB2}" presName="sibTrans" presStyleCnt="0"/>
      <dgm:spPr/>
    </dgm:pt>
    <dgm:pt modelId="{8C265118-3245-49D2-AB1A-C5EA4C13FCD0}" type="pres">
      <dgm:prSet presAssocID="{A2741BF1-413C-4B6A-9F50-C9A4856969D7}" presName="node" presStyleLbl="node1" presStyleIdx="9" presStyleCnt="16">
        <dgm:presLayoutVars>
          <dgm:bulletEnabled val="1"/>
        </dgm:presLayoutVars>
      </dgm:prSet>
      <dgm:spPr/>
    </dgm:pt>
    <dgm:pt modelId="{51EA68A1-C697-47BF-8CE4-B65C1927F9D7}" type="pres">
      <dgm:prSet presAssocID="{8D488E1E-A9D5-4AE5-AFB2-0983446CE628}" presName="sibTrans" presStyleCnt="0"/>
      <dgm:spPr/>
    </dgm:pt>
    <dgm:pt modelId="{2EDBB048-7118-4145-9187-02AA8B71D5A7}" type="pres">
      <dgm:prSet presAssocID="{F81A5329-B99E-4801-9CA2-120CAC568A41}" presName="node" presStyleLbl="node1" presStyleIdx="10" presStyleCnt="16">
        <dgm:presLayoutVars>
          <dgm:bulletEnabled val="1"/>
        </dgm:presLayoutVars>
      </dgm:prSet>
      <dgm:spPr/>
    </dgm:pt>
    <dgm:pt modelId="{3C9F00A6-586C-4CDE-A2E3-BE0DEC5F9574}" type="pres">
      <dgm:prSet presAssocID="{0FD2C67F-A485-4373-BD6F-F26C241BE27F}" presName="sibTrans" presStyleCnt="0"/>
      <dgm:spPr/>
    </dgm:pt>
    <dgm:pt modelId="{0E7682E7-7883-45B3-8D66-087ED91B1FFD}" type="pres">
      <dgm:prSet presAssocID="{0AA4AC63-81FD-40AC-992E-17A35F8A8F96}" presName="node" presStyleLbl="node1" presStyleIdx="11" presStyleCnt="16">
        <dgm:presLayoutVars>
          <dgm:bulletEnabled val="1"/>
        </dgm:presLayoutVars>
      </dgm:prSet>
      <dgm:spPr/>
    </dgm:pt>
    <dgm:pt modelId="{74F85096-1802-43A2-A008-D6AF380ABCB6}" type="pres">
      <dgm:prSet presAssocID="{2C6F2147-88B6-4469-92B1-77B8E700D625}" presName="sibTrans" presStyleCnt="0"/>
      <dgm:spPr/>
    </dgm:pt>
    <dgm:pt modelId="{771AEE47-654D-41ED-8576-95F5EEB60444}" type="pres">
      <dgm:prSet presAssocID="{01EC31D0-7D92-4CA8-A52A-4B294A5AFC55}" presName="node" presStyleLbl="node1" presStyleIdx="12" presStyleCnt="16">
        <dgm:presLayoutVars>
          <dgm:bulletEnabled val="1"/>
        </dgm:presLayoutVars>
      </dgm:prSet>
      <dgm:spPr/>
    </dgm:pt>
    <dgm:pt modelId="{01E20D25-E16B-4791-80A2-642BA68DAC72}" type="pres">
      <dgm:prSet presAssocID="{8DB014C2-E227-4955-A971-8421EBF8B78F}" presName="sibTrans" presStyleCnt="0"/>
      <dgm:spPr/>
    </dgm:pt>
    <dgm:pt modelId="{64282F02-5A3F-4C27-9FB1-12DC32F0DD7B}" type="pres">
      <dgm:prSet presAssocID="{551045A2-47BD-4F9D-8754-17D88B38DEE0}" presName="node" presStyleLbl="node1" presStyleIdx="13" presStyleCnt="16">
        <dgm:presLayoutVars>
          <dgm:bulletEnabled val="1"/>
        </dgm:presLayoutVars>
      </dgm:prSet>
      <dgm:spPr/>
    </dgm:pt>
    <dgm:pt modelId="{C8552D84-3CCA-4938-B1DE-B5924CE71902}" type="pres">
      <dgm:prSet presAssocID="{E841F5D9-9B89-4913-B3D1-76354B1424C8}" presName="sibTrans" presStyleCnt="0"/>
      <dgm:spPr/>
    </dgm:pt>
    <dgm:pt modelId="{D3C7CD4C-A924-42C7-8337-19214CBBE22C}" type="pres">
      <dgm:prSet presAssocID="{D04A30D0-37DE-4D24-9DF8-1684C77CFD2F}" presName="node" presStyleLbl="node1" presStyleIdx="14" presStyleCnt="16">
        <dgm:presLayoutVars>
          <dgm:bulletEnabled val="1"/>
        </dgm:presLayoutVars>
      </dgm:prSet>
      <dgm:spPr/>
    </dgm:pt>
    <dgm:pt modelId="{0FA537CD-55DD-4A51-9829-738EDA93B6EE}" type="pres">
      <dgm:prSet presAssocID="{EA3AAC98-65E3-4C87-9860-3C891293831B}" presName="sibTrans" presStyleCnt="0"/>
      <dgm:spPr/>
    </dgm:pt>
    <dgm:pt modelId="{98059354-4DD4-4772-8559-90D42BB32A3B}" type="pres">
      <dgm:prSet presAssocID="{D4783751-699E-4C04-9CE9-C3B685B0C333}" presName="node" presStyleLbl="node1" presStyleIdx="15" presStyleCnt="16">
        <dgm:presLayoutVars>
          <dgm:bulletEnabled val="1"/>
        </dgm:presLayoutVars>
      </dgm:prSet>
      <dgm:spPr/>
    </dgm:pt>
  </dgm:ptLst>
  <dgm:cxnLst>
    <dgm:cxn modelId="{4036FB07-5AC5-4079-B25B-89497650DB04}" srcId="{C123B2FF-67C8-44F5-B86F-0D8925FE68BB}" destId="{0AA4AC63-81FD-40AC-992E-17A35F8A8F96}" srcOrd="11" destOrd="0" parTransId="{9B63079A-7927-497F-8F93-C930EE888598}" sibTransId="{2C6F2147-88B6-4469-92B1-77B8E700D625}"/>
    <dgm:cxn modelId="{7305DD0A-DFAF-4F87-8EBC-ABE41DC53A18}" type="presOf" srcId="{1108CAD2-238C-4C72-B457-404D53FB488E}" destId="{3C18E52B-5181-46F1-B1EE-90A23068962E}" srcOrd="0" destOrd="0" presId="urn:microsoft.com/office/officeart/2005/8/layout/default"/>
    <dgm:cxn modelId="{5BF51D0B-EF9A-463E-8E57-14DC0DB2751B}" type="presOf" srcId="{AE92AB43-7D75-4552-8C8B-AEA0F1FBDB7D}" destId="{A2174EEB-D7B6-444A-99E3-E4335D78F488}" srcOrd="0" destOrd="0" presId="urn:microsoft.com/office/officeart/2005/8/layout/default"/>
    <dgm:cxn modelId="{B3868B15-7300-416E-A751-D4D78A4F5489}" srcId="{C123B2FF-67C8-44F5-B86F-0D8925FE68BB}" destId="{3C993C3E-89E0-4309-8B8D-283AD3972BC2}" srcOrd="6" destOrd="0" parTransId="{6831E5F0-318C-4925-8CCF-04A9ABC3BD9C}" sibTransId="{2D8F6368-146C-46E4-8A37-884A0395CDE1}"/>
    <dgm:cxn modelId="{1AA9131C-3564-4ED5-B52C-DC5D61C211D3}" type="presOf" srcId="{01EC31D0-7D92-4CA8-A52A-4B294A5AFC55}" destId="{771AEE47-654D-41ED-8576-95F5EEB60444}" srcOrd="0" destOrd="0" presId="urn:microsoft.com/office/officeart/2005/8/layout/default"/>
    <dgm:cxn modelId="{D4F0DD28-491F-4FEF-9448-EDCE6E366DAE}" srcId="{C123B2FF-67C8-44F5-B86F-0D8925FE68BB}" destId="{D04A30D0-37DE-4D24-9DF8-1684C77CFD2F}" srcOrd="14" destOrd="0" parTransId="{FFC1E41F-3F7F-4611-AF2E-B3B6F548477F}" sibTransId="{EA3AAC98-65E3-4C87-9860-3C891293831B}"/>
    <dgm:cxn modelId="{54D00137-2379-4DF9-8B9C-22B4AF44414A}" srcId="{C123B2FF-67C8-44F5-B86F-0D8925FE68BB}" destId="{9A388735-4BC1-4C63-ABDD-62F0728D5720}" srcOrd="3" destOrd="0" parTransId="{DC3170DD-1FDD-4294-8160-EC467822790F}" sibTransId="{4C61F508-EE97-42E3-93FF-4BA7394B0FF0}"/>
    <dgm:cxn modelId="{95D71837-D2A8-4CC6-AA82-21C125E5B983}" type="presOf" srcId="{0AA4AC63-81FD-40AC-992E-17A35F8A8F96}" destId="{0E7682E7-7883-45B3-8D66-087ED91B1FFD}" srcOrd="0" destOrd="0" presId="urn:microsoft.com/office/officeart/2005/8/layout/default"/>
    <dgm:cxn modelId="{F9F7E539-29BE-4FC7-83E4-15770264B792}" srcId="{C123B2FF-67C8-44F5-B86F-0D8925FE68BB}" destId="{551045A2-47BD-4F9D-8754-17D88B38DEE0}" srcOrd="13" destOrd="0" parTransId="{6B9E4190-2DF2-4B8D-9CCB-0823613DC06D}" sibTransId="{E841F5D9-9B89-4913-B3D1-76354B1424C8}"/>
    <dgm:cxn modelId="{98044C3E-DE8B-4B45-9587-0AD2D5DEAB36}" type="presOf" srcId="{EA133B23-69E6-48B4-81C6-EC002537337F}" destId="{EBA329C8-8352-49DD-BA62-ED74109C37E3}" srcOrd="0" destOrd="0" presId="urn:microsoft.com/office/officeart/2005/8/layout/default"/>
    <dgm:cxn modelId="{BD92615F-11F4-4D9F-8646-9E2F80AE9AA8}" type="presOf" srcId="{2DFC2818-F9BC-48C2-A89E-72156358AA7B}" destId="{E3D10B0D-39F4-488A-943E-5B7D0256A4C1}" srcOrd="0" destOrd="0" presId="urn:microsoft.com/office/officeart/2005/8/layout/default"/>
    <dgm:cxn modelId="{DE547066-29A7-45BC-93BA-09390590D6A1}" type="presOf" srcId="{D4783751-699E-4C04-9CE9-C3B685B0C333}" destId="{98059354-4DD4-4772-8559-90D42BB32A3B}" srcOrd="0" destOrd="0" presId="urn:microsoft.com/office/officeart/2005/8/layout/default"/>
    <dgm:cxn modelId="{AC1FDA55-D3E8-46C9-B6E5-94BA80B13A48}" srcId="{C123B2FF-67C8-44F5-B86F-0D8925FE68BB}" destId="{AE92AB43-7D75-4552-8C8B-AEA0F1FBDB7D}" srcOrd="2" destOrd="0" parTransId="{9E4EFAAD-DFC2-490E-8733-50E4B0669665}" sibTransId="{CFE33A77-6C39-4C3B-AFFF-92F17A37290C}"/>
    <dgm:cxn modelId="{D1AE5177-D885-4A71-BEF0-6E0D6F1D3C7A}" type="presOf" srcId="{A2741BF1-413C-4B6A-9F50-C9A4856969D7}" destId="{8C265118-3245-49D2-AB1A-C5EA4C13FCD0}" srcOrd="0" destOrd="0" presId="urn:microsoft.com/office/officeart/2005/8/layout/default"/>
    <dgm:cxn modelId="{E6170B7C-BC54-4292-B952-F416CE344A60}" type="presOf" srcId="{3C993C3E-89E0-4309-8B8D-283AD3972BC2}" destId="{1AE98072-60C9-4A0E-8BF5-36B5233BE6D9}" srcOrd="0" destOrd="0" presId="urn:microsoft.com/office/officeart/2005/8/layout/default"/>
    <dgm:cxn modelId="{E53CC681-CEE4-4B59-ACF0-4AF30C40C035}" srcId="{C123B2FF-67C8-44F5-B86F-0D8925FE68BB}" destId="{A2741BF1-413C-4B6A-9F50-C9A4856969D7}" srcOrd="9" destOrd="0" parTransId="{DA2ECDF9-AA48-483C-9435-871A253A22A3}" sibTransId="{8D488E1E-A9D5-4AE5-AFB2-0983446CE628}"/>
    <dgm:cxn modelId="{7279B88E-944A-4231-818E-FF226CFCBFBF}" srcId="{C123B2FF-67C8-44F5-B86F-0D8925FE68BB}" destId="{01EC31D0-7D92-4CA8-A52A-4B294A5AFC55}" srcOrd="12" destOrd="0" parTransId="{B05822D9-67BB-47DB-9343-320E4934F3B2}" sibTransId="{8DB014C2-E227-4955-A971-8421EBF8B78F}"/>
    <dgm:cxn modelId="{716CCD8F-1015-46ED-815F-75C873FD083D}" srcId="{C123B2FF-67C8-44F5-B86F-0D8925FE68BB}" destId="{6A76C584-F2C1-43F1-BCCE-252F8F3E38AF}" srcOrd="8" destOrd="0" parTransId="{07A995DE-1C36-4F36-A741-E905EFDEAB5E}" sibTransId="{E8044022-A77E-4547-B878-63858E7BBFB2}"/>
    <dgm:cxn modelId="{D3616992-9EF8-4D8A-A08B-886FC1E0D076}" type="presOf" srcId="{551045A2-47BD-4F9D-8754-17D88B38DEE0}" destId="{64282F02-5A3F-4C27-9FB1-12DC32F0DD7B}" srcOrd="0" destOrd="0" presId="urn:microsoft.com/office/officeart/2005/8/layout/default"/>
    <dgm:cxn modelId="{384BC19D-1497-4BC8-97A0-2EE735BECF58}" type="presOf" srcId="{9A388735-4BC1-4C63-ABDD-62F0728D5720}" destId="{D4F00DAA-B67D-4668-9542-E9EBC6FB834B}" srcOrd="0" destOrd="0" presId="urn:microsoft.com/office/officeart/2005/8/layout/default"/>
    <dgm:cxn modelId="{2C8F44B1-1652-4A0E-A6FA-AA052FD7C668}" srcId="{C123B2FF-67C8-44F5-B86F-0D8925FE68BB}" destId="{1108CAD2-238C-4C72-B457-404D53FB488E}" srcOrd="4" destOrd="0" parTransId="{BC9B878B-5E5E-4063-BFC5-AC31CAADDDD1}" sibTransId="{BBEF0307-7236-437B-BDA0-1A19D95726CA}"/>
    <dgm:cxn modelId="{71A1C4B2-5F38-4308-B617-C3221797462F}" srcId="{C123B2FF-67C8-44F5-B86F-0D8925FE68BB}" destId="{D4783751-699E-4C04-9CE9-C3B685B0C333}" srcOrd="15" destOrd="0" parTransId="{54453DD6-A771-4FDB-834D-8C0841E509E9}" sibTransId="{7007200B-BF6C-4777-8203-198FB4F31D34}"/>
    <dgm:cxn modelId="{CCE26EC6-E0FD-4264-9209-BFC9B381C80A}" srcId="{C123B2FF-67C8-44F5-B86F-0D8925FE68BB}" destId="{7021CED0-730B-4983-9497-D11818BF378D}" srcOrd="1" destOrd="0" parTransId="{8E5609C7-AFF3-42FD-8F00-C417EB481306}" sibTransId="{77FA05E8-7E81-4123-9EAB-CC88F9CF782A}"/>
    <dgm:cxn modelId="{32E015CD-6B8B-4031-9C0B-01AAEE750E32}" srcId="{C123B2FF-67C8-44F5-B86F-0D8925FE68BB}" destId="{913B8DAD-5402-47C6-8CA1-094A850F74B3}" srcOrd="7" destOrd="0" parTransId="{C4DC06EF-51FF-4904-A955-7AF8B6765C6A}" sibTransId="{10CEF044-A458-4F2C-BFF2-FC973B01DE13}"/>
    <dgm:cxn modelId="{BB3F4CD4-9A3F-4048-9158-A88616F444C4}" type="presOf" srcId="{F81A5329-B99E-4801-9CA2-120CAC568A41}" destId="{2EDBB048-7118-4145-9187-02AA8B71D5A7}" srcOrd="0" destOrd="0" presId="urn:microsoft.com/office/officeart/2005/8/layout/default"/>
    <dgm:cxn modelId="{C33701DE-7E30-46E2-BF6A-DAE3656C9369}" srcId="{C123B2FF-67C8-44F5-B86F-0D8925FE68BB}" destId="{EA133B23-69E6-48B4-81C6-EC002537337F}" srcOrd="5" destOrd="0" parTransId="{3F6B94E1-5C01-46F2-8630-0C6F238AD503}" sibTransId="{2FA06251-4724-4513-9985-C314D0661167}"/>
    <dgm:cxn modelId="{037664DE-F14B-4DEA-B436-079ABC2E469C}" type="presOf" srcId="{D04A30D0-37DE-4D24-9DF8-1684C77CFD2F}" destId="{D3C7CD4C-A924-42C7-8337-19214CBBE22C}" srcOrd="0" destOrd="0" presId="urn:microsoft.com/office/officeart/2005/8/layout/default"/>
    <dgm:cxn modelId="{F0D682E1-DF1D-41C2-99DF-3FA36D2E1BFE}" srcId="{C123B2FF-67C8-44F5-B86F-0D8925FE68BB}" destId="{F81A5329-B99E-4801-9CA2-120CAC568A41}" srcOrd="10" destOrd="0" parTransId="{89ADBF14-02ED-42E8-B35A-B9832F05FD8E}" sibTransId="{0FD2C67F-A485-4373-BD6F-F26C241BE27F}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67C417F4-0EDE-4F2D-9D56-495191E53C03}" srcId="{C123B2FF-67C8-44F5-B86F-0D8925FE68BB}" destId="{2DFC2818-F9BC-48C2-A89E-72156358AA7B}" srcOrd="0" destOrd="0" parTransId="{AC493A07-A9D0-4CB1-913F-9724A301B555}" sibTransId="{320E58BD-9A5F-4851-8168-17EB61628AD7}"/>
    <dgm:cxn modelId="{EDB2BDF6-9FB4-401C-B9AD-64D7B0BE6B2A}" type="presOf" srcId="{6A76C584-F2C1-43F1-BCCE-252F8F3E38AF}" destId="{7C3B138C-4AC7-44D0-A2A1-BB46753760FE}" srcOrd="0" destOrd="0" presId="urn:microsoft.com/office/officeart/2005/8/layout/default"/>
    <dgm:cxn modelId="{0E81C6FA-8F12-4445-81CF-99E2F71770D0}" type="presOf" srcId="{7021CED0-730B-4983-9497-D11818BF378D}" destId="{83DBC9E5-AE8F-4AD7-9703-B2251EE4B479}" srcOrd="0" destOrd="0" presId="urn:microsoft.com/office/officeart/2005/8/layout/default"/>
    <dgm:cxn modelId="{DD38FFFD-59D1-440C-9A2E-2023F850A800}" type="presOf" srcId="{913B8DAD-5402-47C6-8CA1-094A850F74B3}" destId="{386A01D3-EBBA-48E6-AA87-EC8B03D7A076}" srcOrd="0" destOrd="0" presId="urn:microsoft.com/office/officeart/2005/8/layout/default"/>
    <dgm:cxn modelId="{EAB04B01-197F-40FE-9BD6-193B010846B7}" type="presParOf" srcId="{0088C1F1-C28F-475E-BED5-A22CADB75BB9}" destId="{E3D10B0D-39F4-488A-943E-5B7D0256A4C1}" srcOrd="0" destOrd="0" presId="urn:microsoft.com/office/officeart/2005/8/layout/default"/>
    <dgm:cxn modelId="{0B12A5A1-AD72-414D-A6CA-F0CBDD0C2700}" type="presParOf" srcId="{0088C1F1-C28F-475E-BED5-A22CADB75BB9}" destId="{0998D020-DAC0-4E5F-8F99-7A9538776787}" srcOrd="1" destOrd="0" presId="urn:microsoft.com/office/officeart/2005/8/layout/default"/>
    <dgm:cxn modelId="{8CDBDBA5-A70D-401F-84FF-ECC030104BE2}" type="presParOf" srcId="{0088C1F1-C28F-475E-BED5-A22CADB75BB9}" destId="{83DBC9E5-AE8F-4AD7-9703-B2251EE4B479}" srcOrd="2" destOrd="0" presId="urn:microsoft.com/office/officeart/2005/8/layout/default"/>
    <dgm:cxn modelId="{2127E1FA-231E-4A1D-8002-75B0A102A3B3}" type="presParOf" srcId="{0088C1F1-C28F-475E-BED5-A22CADB75BB9}" destId="{B6CE6B90-63E6-4E87-A7AA-5AC91DF82FBB}" srcOrd="3" destOrd="0" presId="urn:microsoft.com/office/officeart/2005/8/layout/default"/>
    <dgm:cxn modelId="{95B26953-17AA-4F92-B152-CB63ADE3D59A}" type="presParOf" srcId="{0088C1F1-C28F-475E-BED5-A22CADB75BB9}" destId="{A2174EEB-D7B6-444A-99E3-E4335D78F488}" srcOrd="4" destOrd="0" presId="urn:microsoft.com/office/officeart/2005/8/layout/default"/>
    <dgm:cxn modelId="{18E84A07-BE98-4A73-B6B8-A4986383C1DA}" type="presParOf" srcId="{0088C1F1-C28F-475E-BED5-A22CADB75BB9}" destId="{C6FB6B31-183C-4DAA-BD65-594605BCEB67}" srcOrd="5" destOrd="0" presId="urn:microsoft.com/office/officeart/2005/8/layout/default"/>
    <dgm:cxn modelId="{2D20A62C-68B7-44AB-8C44-AAD9E407F2C3}" type="presParOf" srcId="{0088C1F1-C28F-475E-BED5-A22CADB75BB9}" destId="{D4F00DAA-B67D-4668-9542-E9EBC6FB834B}" srcOrd="6" destOrd="0" presId="urn:microsoft.com/office/officeart/2005/8/layout/default"/>
    <dgm:cxn modelId="{C11EB6D4-520D-4DF9-96C3-86AD583707FC}" type="presParOf" srcId="{0088C1F1-C28F-475E-BED5-A22CADB75BB9}" destId="{EDF6E113-4CAA-4145-9CC8-ADF9727A6EC3}" srcOrd="7" destOrd="0" presId="urn:microsoft.com/office/officeart/2005/8/layout/default"/>
    <dgm:cxn modelId="{C60E644D-C95D-4FEE-8D67-E771E430C20F}" type="presParOf" srcId="{0088C1F1-C28F-475E-BED5-A22CADB75BB9}" destId="{3C18E52B-5181-46F1-B1EE-90A23068962E}" srcOrd="8" destOrd="0" presId="urn:microsoft.com/office/officeart/2005/8/layout/default"/>
    <dgm:cxn modelId="{1E5DBE62-B133-4025-8E1C-CACA7D6E08E8}" type="presParOf" srcId="{0088C1F1-C28F-475E-BED5-A22CADB75BB9}" destId="{D82EFC80-D97E-4DF8-AA4B-6EA2F06D35B1}" srcOrd="9" destOrd="0" presId="urn:microsoft.com/office/officeart/2005/8/layout/default"/>
    <dgm:cxn modelId="{F834490A-4761-4DC1-9F48-80F9402A3B3F}" type="presParOf" srcId="{0088C1F1-C28F-475E-BED5-A22CADB75BB9}" destId="{EBA329C8-8352-49DD-BA62-ED74109C37E3}" srcOrd="10" destOrd="0" presId="urn:microsoft.com/office/officeart/2005/8/layout/default"/>
    <dgm:cxn modelId="{C28F3DFB-2148-45B3-A2D4-330FDB77031B}" type="presParOf" srcId="{0088C1F1-C28F-475E-BED5-A22CADB75BB9}" destId="{64500F2C-B51C-4345-9F0B-4567AA33AB0A}" srcOrd="11" destOrd="0" presId="urn:microsoft.com/office/officeart/2005/8/layout/default"/>
    <dgm:cxn modelId="{CFC5957C-EB41-4C33-85A6-E6EA6FF4673D}" type="presParOf" srcId="{0088C1F1-C28F-475E-BED5-A22CADB75BB9}" destId="{1AE98072-60C9-4A0E-8BF5-36B5233BE6D9}" srcOrd="12" destOrd="0" presId="urn:microsoft.com/office/officeart/2005/8/layout/default"/>
    <dgm:cxn modelId="{68DB21DE-47E7-439D-828A-20BB85521912}" type="presParOf" srcId="{0088C1F1-C28F-475E-BED5-A22CADB75BB9}" destId="{0168CAB2-1ABF-4B7B-8CAC-F309FF02B511}" srcOrd="13" destOrd="0" presId="urn:microsoft.com/office/officeart/2005/8/layout/default"/>
    <dgm:cxn modelId="{059C46A2-BD69-4910-B13B-715EB1EB6E46}" type="presParOf" srcId="{0088C1F1-C28F-475E-BED5-A22CADB75BB9}" destId="{386A01D3-EBBA-48E6-AA87-EC8B03D7A076}" srcOrd="14" destOrd="0" presId="urn:microsoft.com/office/officeart/2005/8/layout/default"/>
    <dgm:cxn modelId="{84886A01-A444-4EA3-9B53-4AC787C0C464}" type="presParOf" srcId="{0088C1F1-C28F-475E-BED5-A22CADB75BB9}" destId="{227FBEB6-68CA-4E04-BB95-7FD82E68C9BC}" srcOrd="15" destOrd="0" presId="urn:microsoft.com/office/officeart/2005/8/layout/default"/>
    <dgm:cxn modelId="{2BE14BC8-9A68-4885-B32C-07B0D208F9D6}" type="presParOf" srcId="{0088C1F1-C28F-475E-BED5-A22CADB75BB9}" destId="{7C3B138C-4AC7-44D0-A2A1-BB46753760FE}" srcOrd="16" destOrd="0" presId="urn:microsoft.com/office/officeart/2005/8/layout/default"/>
    <dgm:cxn modelId="{A8EA4CB3-44A3-4CD3-B1D8-B2454A88D92F}" type="presParOf" srcId="{0088C1F1-C28F-475E-BED5-A22CADB75BB9}" destId="{2D3659B1-8AC9-4525-AEDF-ECF4D3A6DF04}" srcOrd="17" destOrd="0" presId="urn:microsoft.com/office/officeart/2005/8/layout/default"/>
    <dgm:cxn modelId="{4B6A24D7-5B93-4F88-8FDB-443E675A2AF4}" type="presParOf" srcId="{0088C1F1-C28F-475E-BED5-A22CADB75BB9}" destId="{8C265118-3245-49D2-AB1A-C5EA4C13FCD0}" srcOrd="18" destOrd="0" presId="urn:microsoft.com/office/officeart/2005/8/layout/default"/>
    <dgm:cxn modelId="{4FC4729F-2E64-4887-96A5-9E3D9F5EE7F2}" type="presParOf" srcId="{0088C1F1-C28F-475E-BED5-A22CADB75BB9}" destId="{51EA68A1-C697-47BF-8CE4-B65C1927F9D7}" srcOrd="19" destOrd="0" presId="urn:microsoft.com/office/officeart/2005/8/layout/default"/>
    <dgm:cxn modelId="{592D3623-B3D4-493C-BA38-0B3CD145B321}" type="presParOf" srcId="{0088C1F1-C28F-475E-BED5-A22CADB75BB9}" destId="{2EDBB048-7118-4145-9187-02AA8B71D5A7}" srcOrd="20" destOrd="0" presId="urn:microsoft.com/office/officeart/2005/8/layout/default"/>
    <dgm:cxn modelId="{E84A7E21-260D-4F46-ABBB-4E09B251DF20}" type="presParOf" srcId="{0088C1F1-C28F-475E-BED5-A22CADB75BB9}" destId="{3C9F00A6-586C-4CDE-A2E3-BE0DEC5F9574}" srcOrd="21" destOrd="0" presId="urn:microsoft.com/office/officeart/2005/8/layout/default"/>
    <dgm:cxn modelId="{31FCC210-914D-46A2-9C79-3A0AE216F5F9}" type="presParOf" srcId="{0088C1F1-C28F-475E-BED5-A22CADB75BB9}" destId="{0E7682E7-7883-45B3-8D66-087ED91B1FFD}" srcOrd="22" destOrd="0" presId="urn:microsoft.com/office/officeart/2005/8/layout/default"/>
    <dgm:cxn modelId="{F17697B7-C599-4533-A49A-B566945A1217}" type="presParOf" srcId="{0088C1F1-C28F-475E-BED5-A22CADB75BB9}" destId="{74F85096-1802-43A2-A008-D6AF380ABCB6}" srcOrd="23" destOrd="0" presId="urn:microsoft.com/office/officeart/2005/8/layout/default"/>
    <dgm:cxn modelId="{49C13245-6276-4E15-93E4-6888B36ACB0F}" type="presParOf" srcId="{0088C1F1-C28F-475E-BED5-A22CADB75BB9}" destId="{771AEE47-654D-41ED-8576-95F5EEB60444}" srcOrd="24" destOrd="0" presId="urn:microsoft.com/office/officeart/2005/8/layout/default"/>
    <dgm:cxn modelId="{0ECE6939-90CD-4FB7-BAB2-613EBF0077F7}" type="presParOf" srcId="{0088C1F1-C28F-475E-BED5-A22CADB75BB9}" destId="{01E20D25-E16B-4791-80A2-642BA68DAC72}" srcOrd="25" destOrd="0" presId="urn:microsoft.com/office/officeart/2005/8/layout/default"/>
    <dgm:cxn modelId="{DF0A741D-DA98-4B65-A8BC-5C842396E363}" type="presParOf" srcId="{0088C1F1-C28F-475E-BED5-A22CADB75BB9}" destId="{64282F02-5A3F-4C27-9FB1-12DC32F0DD7B}" srcOrd="26" destOrd="0" presId="urn:microsoft.com/office/officeart/2005/8/layout/default"/>
    <dgm:cxn modelId="{5524CD6C-8255-4A66-98F2-73080027A6CB}" type="presParOf" srcId="{0088C1F1-C28F-475E-BED5-A22CADB75BB9}" destId="{C8552D84-3CCA-4938-B1DE-B5924CE71902}" srcOrd="27" destOrd="0" presId="urn:microsoft.com/office/officeart/2005/8/layout/default"/>
    <dgm:cxn modelId="{E9A5A64A-644E-405D-8517-7490B43AD142}" type="presParOf" srcId="{0088C1F1-C28F-475E-BED5-A22CADB75BB9}" destId="{D3C7CD4C-A924-42C7-8337-19214CBBE22C}" srcOrd="28" destOrd="0" presId="urn:microsoft.com/office/officeart/2005/8/layout/default"/>
    <dgm:cxn modelId="{B043C477-8A3E-4380-8B55-939B45F58568}" type="presParOf" srcId="{0088C1F1-C28F-475E-BED5-A22CADB75BB9}" destId="{0FA537CD-55DD-4A51-9829-738EDA93B6EE}" srcOrd="29" destOrd="0" presId="urn:microsoft.com/office/officeart/2005/8/layout/default"/>
    <dgm:cxn modelId="{A8CEC0C9-A14D-44A7-B127-84F5554964C3}" type="presParOf" srcId="{0088C1F1-C28F-475E-BED5-A22CADB75BB9}" destId="{98059354-4DD4-4772-8559-90D42BB32A3B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123B2FF-67C8-44F5-B86F-0D8925FE68BB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82CD3D5D-ED24-4938-BBD1-D648DA95A7C0}">
      <dgm:prSet/>
      <dgm:spPr/>
      <dgm:t>
        <a:bodyPr/>
        <a:lstStyle/>
        <a:p>
          <a:r>
            <a:rPr lang="en-GB" dirty="0"/>
            <a:t>Primary Precepts</a:t>
          </a:r>
        </a:p>
      </dgm:t>
    </dgm:pt>
    <dgm:pt modelId="{59669B11-5D5E-4C59-A897-E759E7C811DC}" type="parTrans" cxnId="{4D795FD7-4EED-40B5-9642-E2F3214005A6}">
      <dgm:prSet/>
      <dgm:spPr/>
      <dgm:t>
        <a:bodyPr/>
        <a:lstStyle/>
        <a:p>
          <a:endParaRPr lang="en-GB"/>
        </a:p>
      </dgm:t>
    </dgm:pt>
    <dgm:pt modelId="{DB90CD26-2444-48EF-9A00-23F66931FF29}" type="sibTrans" cxnId="{4D795FD7-4EED-40B5-9642-E2F3214005A6}">
      <dgm:prSet/>
      <dgm:spPr/>
      <dgm:t>
        <a:bodyPr/>
        <a:lstStyle/>
        <a:p>
          <a:endParaRPr lang="en-GB"/>
        </a:p>
      </dgm:t>
    </dgm:pt>
    <dgm:pt modelId="{93D502DE-936A-4E73-8987-5930AD70ADCA}">
      <dgm:prSet/>
      <dgm:spPr/>
      <dgm:t>
        <a:bodyPr/>
        <a:lstStyle/>
        <a:p>
          <a:r>
            <a:rPr lang="en-GB" dirty="0"/>
            <a:t>Secondary Precepts</a:t>
          </a:r>
        </a:p>
      </dgm:t>
    </dgm:pt>
    <dgm:pt modelId="{115D659B-44C3-4DD2-BEC8-32CF10B4E000}" type="parTrans" cxnId="{5831E9CC-D9E4-4B75-ACD8-67178FBBE0F6}">
      <dgm:prSet/>
      <dgm:spPr/>
      <dgm:t>
        <a:bodyPr/>
        <a:lstStyle/>
        <a:p>
          <a:endParaRPr lang="en-GB"/>
        </a:p>
      </dgm:t>
    </dgm:pt>
    <dgm:pt modelId="{5E32450B-E04B-453C-8CB8-0A9359E8D5C5}" type="sibTrans" cxnId="{5831E9CC-D9E4-4B75-ACD8-67178FBBE0F6}">
      <dgm:prSet/>
      <dgm:spPr/>
      <dgm:t>
        <a:bodyPr/>
        <a:lstStyle/>
        <a:p>
          <a:endParaRPr lang="en-GB"/>
        </a:p>
      </dgm:t>
    </dgm:pt>
    <dgm:pt modelId="{C07D6DDC-B27E-4A8E-BAF5-B5AAD718F401}">
      <dgm:prSet/>
      <dgm:spPr/>
      <dgm:t>
        <a:bodyPr/>
        <a:lstStyle/>
        <a:p>
          <a:r>
            <a:rPr lang="en-GB" dirty="0"/>
            <a:t>Doctrine of Double Effect</a:t>
          </a:r>
        </a:p>
      </dgm:t>
    </dgm:pt>
    <dgm:pt modelId="{DB4F5ED4-6FE6-4ABA-86BE-2F8175DFAAEF}" type="parTrans" cxnId="{2F7AEFD7-3FFC-4699-8EF6-173B0F5A40C8}">
      <dgm:prSet/>
      <dgm:spPr/>
      <dgm:t>
        <a:bodyPr/>
        <a:lstStyle/>
        <a:p>
          <a:endParaRPr lang="en-GB"/>
        </a:p>
      </dgm:t>
    </dgm:pt>
    <dgm:pt modelId="{D0A7114F-ADA9-40BC-B0DB-B5A949CC9A70}" type="sibTrans" cxnId="{2F7AEFD7-3FFC-4699-8EF6-173B0F5A40C8}">
      <dgm:prSet/>
      <dgm:spPr/>
      <dgm:t>
        <a:bodyPr/>
        <a:lstStyle/>
        <a:p>
          <a:endParaRPr lang="en-GB"/>
        </a:p>
      </dgm:t>
    </dgm:pt>
    <dgm:pt modelId="{6E1945C1-5F39-4FAF-A88C-2053FFED02E5}">
      <dgm:prSet/>
      <dgm:spPr/>
      <dgm:t>
        <a:bodyPr/>
        <a:lstStyle/>
        <a:p>
          <a:r>
            <a:rPr lang="en-GB" dirty="0"/>
            <a:t>Absolutism</a:t>
          </a:r>
        </a:p>
      </dgm:t>
    </dgm:pt>
    <dgm:pt modelId="{D999E43C-B6ED-47A4-A8C5-0B9CE76ECB82}" type="parTrans" cxnId="{705CA6AE-690F-4C4A-A35E-33B1273DB4B2}">
      <dgm:prSet/>
      <dgm:spPr/>
      <dgm:t>
        <a:bodyPr/>
        <a:lstStyle/>
        <a:p>
          <a:endParaRPr lang="en-GB"/>
        </a:p>
      </dgm:t>
    </dgm:pt>
    <dgm:pt modelId="{15A86FAD-9DF8-4B63-8084-7226DFAA9824}" type="sibTrans" cxnId="{705CA6AE-690F-4C4A-A35E-33B1273DB4B2}">
      <dgm:prSet/>
      <dgm:spPr/>
      <dgm:t>
        <a:bodyPr/>
        <a:lstStyle/>
        <a:p>
          <a:endParaRPr lang="en-GB"/>
        </a:p>
      </dgm:t>
    </dgm:pt>
    <dgm:pt modelId="{CC9881C6-3EA9-447A-934A-16C9918EED0E}">
      <dgm:prSet/>
      <dgm:spPr/>
      <dgm:t>
        <a:bodyPr/>
        <a:lstStyle/>
        <a:p>
          <a:r>
            <a:rPr lang="en-GB" dirty="0"/>
            <a:t>Aristotle</a:t>
          </a:r>
        </a:p>
      </dgm:t>
    </dgm:pt>
    <dgm:pt modelId="{CCB880F3-8AE1-43B2-A6A3-6E3F41341F47}" type="parTrans" cxnId="{2A269385-176C-4BBD-8C74-C7D72633FDEB}">
      <dgm:prSet/>
      <dgm:spPr/>
      <dgm:t>
        <a:bodyPr/>
        <a:lstStyle/>
        <a:p>
          <a:endParaRPr lang="en-GB"/>
        </a:p>
      </dgm:t>
    </dgm:pt>
    <dgm:pt modelId="{142B5A3E-7F31-4337-A976-2F87FCA124D9}" type="sibTrans" cxnId="{2A269385-176C-4BBD-8C74-C7D72633FDEB}">
      <dgm:prSet/>
      <dgm:spPr/>
      <dgm:t>
        <a:bodyPr/>
        <a:lstStyle/>
        <a:p>
          <a:endParaRPr lang="en-GB"/>
        </a:p>
      </dgm:t>
    </dgm:pt>
    <dgm:pt modelId="{E63FCF8B-6D20-4E56-A738-0B2CF576C454}">
      <dgm:prSet/>
      <dgm:spPr/>
      <dgm:t>
        <a:bodyPr/>
        <a:lstStyle/>
        <a:p>
          <a:r>
            <a:rPr lang="en-GB" dirty="0"/>
            <a:t>Aquinas</a:t>
          </a:r>
        </a:p>
      </dgm:t>
    </dgm:pt>
    <dgm:pt modelId="{1C1268A4-96E2-4800-BDDE-41F7DCB450F9}" type="parTrans" cxnId="{47533BAA-6389-4854-AE2E-04F6195DA8E4}">
      <dgm:prSet/>
      <dgm:spPr/>
      <dgm:t>
        <a:bodyPr/>
        <a:lstStyle/>
        <a:p>
          <a:endParaRPr lang="en-GB"/>
        </a:p>
      </dgm:t>
    </dgm:pt>
    <dgm:pt modelId="{3DA4042C-AA51-4BF8-AE0F-682B1055184E}" type="sibTrans" cxnId="{47533BAA-6389-4854-AE2E-04F6195DA8E4}">
      <dgm:prSet/>
      <dgm:spPr/>
      <dgm:t>
        <a:bodyPr/>
        <a:lstStyle/>
        <a:p>
          <a:endParaRPr lang="en-GB"/>
        </a:p>
      </dgm:t>
    </dgm:pt>
    <dgm:pt modelId="{A7DDFBC8-D421-44E7-905F-D5C7BAD83A8E}">
      <dgm:prSet/>
      <dgm:spPr/>
      <dgm:t>
        <a:bodyPr/>
        <a:lstStyle/>
        <a:p>
          <a:r>
            <a:rPr lang="en-GB" dirty="0"/>
            <a:t>Telos</a:t>
          </a:r>
        </a:p>
      </dgm:t>
    </dgm:pt>
    <dgm:pt modelId="{7C8FE90B-E310-4FD8-A4C8-A9CB65E1233A}" type="parTrans" cxnId="{F78F0022-22B9-4C0D-B8E0-252DB93ACBC9}">
      <dgm:prSet/>
      <dgm:spPr/>
      <dgm:t>
        <a:bodyPr/>
        <a:lstStyle/>
        <a:p>
          <a:endParaRPr lang="en-GB"/>
        </a:p>
      </dgm:t>
    </dgm:pt>
    <dgm:pt modelId="{3B4F32C1-F785-4D68-8171-2583E5D23A13}" type="sibTrans" cxnId="{F78F0022-22B9-4C0D-B8E0-252DB93ACBC9}">
      <dgm:prSet/>
      <dgm:spPr/>
      <dgm:t>
        <a:bodyPr/>
        <a:lstStyle/>
        <a:p>
          <a:endParaRPr lang="en-GB"/>
        </a:p>
      </dgm:t>
    </dgm:pt>
    <dgm:pt modelId="{D391BB51-CDE8-4636-9C79-8EAFF3ADA0EF}">
      <dgm:prSet/>
      <dgm:spPr/>
      <dgm:t>
        <a:bodyPr/>
        <a:lstStyle/>
        <a:p>
          <a:r>
            <a:rPr lang="en-GB" dirty="0"/>
            <a:t>Synderesis</a:t>
          </a:r>
        </a:p>
      </dgm:t>
    </dgm:pt>
    <dgm:pt modelId="{611C4647-D54C-42C9-89AF-BB5397562A83}" type="parTrans" cxnId="{30AD6DBC-8083-4015-AEEC-4C41B425DA13}">
      <dgm:prSet/>
      <dgm:spPr/>
      <dgm:t>
        <a:bodyPr/>
        <a:lstStyle/>
        <a:p>
          <a:endParaRPr lang="en-GB"/>
        </a:p>
      </dgm:t>
    </dgm:pt>
    <dgm:pt modelId="{565EA9D7-E8C7-4251-A7C7-483F4D684CD3}" type="sibTrans" cxnId="{30AD6DBC-8083-4015-AEEC-4C41B425DA13}">
      <dgm:prSet/>
      <dgm:spPr/>
      <dgm:t>
        <a:bodyPr/>
        <a:lstStyle/>
        <a:p>
          <a:endParaRPr lang="en-GB"/>
        </a:p>
      </dgm:t>
    </dgm:pt>
    <dgm:pt modelId="{11FE7483-D2CC-4617-8D68-35235D48E7DE}">
      <dgm:prSet/>
      <dgm:spPr/>
      <dgm:t>
        <a:bodyPr/>
        <a:lstStyle/>
        <a:p>
          <a:r>
            <a:rPr lang="en-GB" dirty="0"/>
            <a:t>Ratio</a:t>
          </a:r>
        </a:p>
      </dgm:t>
    </dgm:pt>
    <dgm:pt modelId="{6999D586-6F57-442E-8470-23622222C6B7}" type="parTrans" cxnId="{39B4E3FB-9DD6-4070-BB53-6774F3BD7CA1}">
      <dgm:prSet/>
      <dgm:spPr/>
      <dgm:t>
        <a:bodyPr/>
        <a:lstStyle/>
        <a:p>
          <a:endParaRPr lang="en-GB"/>
        </a:p>
      </dgm:t>
    </dgm:pt>
    <dgm:pt modelId="{627CC00F-52DD-47B9-9E0D-4BFE75FB59A3}" type="sibTrans" cxnId="{39B4E3FB-9DD6-4070-BB53-6774F3BD7CA1}">
      <dgm:prSet/>
      <dgm:spPr/>
      <dgm:t>
        <a:bodyPr/>
        <a:lstStyle/>
        <a:p>
          <a:endParaRPr lang="en-GB"/>
        </a:p>
      </dgm:t>
    </dgm:pt>
    <dgm:pt modelId="{74F92954-D26D-456A-9672-803BCA8D7611}">
      <dgm:prSet/>
      <dgm:spPr/>
      <dgm:t>
        <a:bodyPr/>
        <a:lstStyle/>
        <a:p>
          <a:r>
            <a:rPr lang="en-GB" dirty="0"/>
            <a:t>Conscience</a:t>
          </a:r>
        </a:p>
      </dgm:t>
    </dgm:pt>
    <dgm:pt modelId="{66A0A745-35DC-4E1F-B8D0-B72F835A7E01}" type="parTrans" cxnId="{54F48760-75FC-4E16-A12D-A3E545326715}">
      <dgm:prSet/>
      <dgm:spPr/>
      <dgm:t>
        <a:bodyPr/>
        <a:lstStyle/>
        <a:p>
          <a:endParaRPr lang="en-GB"/>
        </a:p>
      </dgm:t>
    </dgm:pt>
    <dgm:pt modelId="{5819EE3A-84B8-4159-9BBF-A5CD30487759}" type="sibTrans" cxnId="{54F48760-75FC-4E16-A12D-A3E545326715}">
      <dgm:prSet/>
      <dgm:spPr/>
      <dgm:t>
        <a:bodyPr/>
        <a:lstStyle/>
        <a:p>
          <a:endParaRPr lang="en-GB"/>
        </a:p>
      </dgm:t>
    </dgm:pt>
    <dgm:pt modelId="{45348C8D-CFE7-43AD-B76B-00BC17008AB1}">
      <dgm:prSet/>
      <dgm:spPr/>
      <dgm:t>
        <a:bodyPr/>
        <a:lstStyle/>
        <a:p>
          <a:r>
            <a:rPr lang="en-GB" dirty="0"/>
            <a:t>Eternal Law</a:t>
          </a:r>
        </a:p>
      </dgm:t>
    </dgm:pt>
    <dgm:pt modelId="{3FB5B768-2B6F-4803-BBB1-9FD65C59D9AA}" type="parTrans" cxnId="{8040A8C9-181F-4987-B14D-09643E91404B}">
      <dgm:prSet/>
      <dgm:spPr/>
      <dgm:t>
        <a:bodyPr/>
        <a:lstStyle/>
        <a:p>
          <a:endParaRPr lang="en-GB"/>
        </a:p>
      </dgm:t>
    </dgm:pt>
    <dgm:pt modelId="{2B37871B-ADF3-4C70-B27E-7BD1D2E07C62}" type="sibTrans" cxnId="{8040A8C9-181F-4987-B14D-09643E91404B}">
      <dgm:prSet/>
      <dgm:spPr/>
      <dgm:t>
        <a:bodyPr/>
        <a:lstStyle/>
        <a:p>
          <a:endParaRPr lang="en-GB"/>
        </a:p>
      </dgm:t>
    </dgm:pt>
    <dgm:pt modelId="{1A52D3FA-8C7E-403A-AEC6-A7AE2B442481}">
      <dgm:prSet/>
      <dgm:spPr/>
      <dgm:t>
        <a:bodyPr/>
        <a:lstStyle/>
        <a:p>
          <a:r>
            <a:rPr lang="en-GB" dirty="0"/>
            <a:t>Divine Law</a:t>
          </a:r>
        </a:p>
      </dgm:t>
    </dgm:pt>
    <dgm:pt modelId="{978B55A9-5870-4999-9DEE-82B8DC9BD278}" type="parTrans" cxnId="{194DC250-64F6-4A47-9D05-652DA358EAE4}">
      <dgm:prSet/>
      <dgm:spPr/>
      <dgm:t>
        <a:bodyPr/>
        <a:lstStyle/>
        <a:p>
          <a:endParaRPr lang="en-GB"/>
        </a:p>
      </dgm:t>
    </dgm:pt>
    <dgm:pt modelId="{D547EFB6-A914-4AA1-8A4C-DA3D13C17F6E}" type="sibTrans" cxnId="{194DC250-64F6-4A47-9D05-652DA358EAE4}">
      <dgm:prSet/>
      <dgm:spPr/>
      <dgm:t>
        <a:bodyPr/>
        <a:lstStyle/>
        <a:p>
          <a:endParaRPr lang="en-GB"/>
        </a:p>
      </dgm:t>
    </dgm:pt>
    <dgm:pt modelId="{4BFBB619-0618-4B84-8B68-6B2A5D942391}">
      <dgm:prSet/>
      <dgm:spPr/>
      <dgm:t>
        <a:bodyPr/>
        <a:lstStyle/>
        <a:p>
          <a:r>
            <a:rPr lang="en-GB" dirty="0"/>
            <a:t>Natural Law</a:t>
          </a:r>
        </a:p>
      </dgm:t>
    </dgm:pt>
    <dgm:pt modelId="{5AC09335-2982-4B3F-B67E-174DA9BCAA18}" type="parTrans" cxnId="{566A90B8-A2DA-485D-956D-4F8B2CC93CC2}">
      <dgm:prSet/>
      <dgm:spPr/>
      <dgm:t>
        <a:bodyPr/>
        <a:lstStyle/>
        <a:p>
          <a:endParaRPr lang="en-GB"/>
        </a:p>
      </dgm:t>
    </dgm:pt>
    <dgm:pt modelId="{9D05E1E2-50A4-4B6D-A75E-D875B453026C}" type="sibTrans" cxnId="{566A90B8-A2DA-485D-956D-4F8B2CC93CC2}">
      <dgm:prSet/>
      <dgm:spPr/>
      <dgm:t>
        <a:bodyPr/>
        <a:lstStyle/>
        <a:p>
          <a:endParaRPr lang="en-GB"/>
        </a:p>
      </dgm:t>
    </dgm:pt>
    <dgm:pt modelId="{F01C1A1A-5D32-4DE3-B6AA-529E32BEED6C}">
      <dgm:prSet/>
      <dgm:spPr/>
      <dgm:t>
        <a:bodyPr/>
        <a:lstStyle/>
        <a:p>
          <a:r>
            <a:rPr lang="en-GB" dirty="0"/>
            <a:t>Real Good</a:t>
          </a:r>
        </a:p>
      </dgm:t>
    </dgm:pt>
    <dgm:pt modelId="{10F90DD9-C88B-4CDB-A937-372E19A1B376}" type="parTrans" cxnId="{38EE3148-0B4D-47D7-94BD-28DCA5802CEA}">
      <dgm:prSet/>
      <dgm:spPr/>
      <dgm:t>
        <a:bodyPr/>
        <a:lstStyle/>
        <a:p>
          <a:endParaRPr lang="en-GB"/>
        </a:p>
      </dgm:t>
    </dgm:pt>
    <dgm:pt modelId="{2E9FEE5F-0A13-4936-814E-65DD66551188}" type="sibTrans" cxnId="{38EE3148-0B4D-47D7-94BD-28DCA5802CEA}">
      <dgm:prSet/>
      <dgm:spPr/>
      <dgm:t>
        <a:bodyPr/>
        <a:lstStyle/>
        <a:p>
          <a:endParaRPr lang="en-GB"/>
        </a:p>
      </dgm:t>
    </dgm:pt>
    <dgm:pt modelId="{AB4F44E8-8113-47D3-B102-A5F10FF6E334}">
      <dgm:prSet/>
      <dgm:spPr/>
      <dgm:t>
        <a:bodyPr/>
        <a:lstStyle/>
        <a:p>
          <a:r>
            <a:rPr lang="en-GB" dirty="0"/>
            <a:t>Apparent Good</a:t>
          </a:r>
        </a:p>
      </dgm:t>
    </dgm:pt>
    <dgm:pt modelId="{C72D181E-E9F5-4C2C-A0BF-6AD188BF6871}" type="parTrans" cxnId="{BB1E33AB-7FB9-413E-8570-0A6FBDC1BF94}">
      <dgm:prSet/>
      <dgm:spPr/>
      <dgm:t>
        <a:bodyPr/>
        <a:lstStyle/>
        <a:p>
          <a:endParaRPr lang="en-GB"/>
        </a:p>
      </dgm:t>
    </dgm:pt>
    <dgm:pt modelId="{05D6EC5D-01A1-4A2D-B8D8-1CB9053CDAE2}" type="sibTrans" cxnId="{BB1E33AB-7FB9-413E-8570-0A6FBDC1BF94}">
      <dgm:prSet/>
      <dgm:spPr/>
      <dgm:t>
        <a:bodyPr/>
        <a:lstStyle/>
        <a:p>
          <a:endParaRPr lang="en-GB"/>
        </a:p>
      </dgm:t>
    </dgm:pt>
    <dgm:pt modelId="{41623009-C009-42DD-ABC3-7128B2139841}">
      <dgm:prSet/>
      <dgm:spPr/>
      <dgm:t>
        <a:bodyPr/>
        <a:lstStyle/>
        <a:p>
          <a:r>
            <a:rPr lang="en-GB" b="0" i="0" dirty="0"/>
            <a:t>John </a:t>
          </a:r>
          <a:r>
            <a:rPr lang="en-GB" b="0" i="0" dirty="0" err="1"/>
            <a:t>Finnis</a:t>
          </a:r>
          <a:r>
            <a:rPr lang="en-GB" b="0" i="0" dirty="0"/>
            <a:t> </a:t>
          </a:r>
          <a:endParaRPr lang="en-GB" dirty="0"/>
        </a:p>
      </dgm:t>
    </dgm:pt>
    <dgm:pt modelId="{5B7F6395-BC5E-4C66-ACF7-BF555CF0A62D}" type="parTrans" cxnId="{D257DFC8-D25A-4071-A182-F2F09044355B}">
      <dgm:prSet/>
      <dgm:spPr/>
      <dgm:t>
        <a:bodyPr/>
        <a:lstStyle/>
        <a:p>
          <a:endParaRPr lang="en-GB"/>
        </a:p>
      </dgm:t>
    </dgm:pt>
    <dgm:pt modelId="{A25C9E1C-AC45-452B-9A6B-EFA335C95B9A}" type="sibTrans" cxnId="{D257DFC8-D25A-4071-A182-F2F09044355B}">
      <dgm:prSet/>
      <dgm:spPr/>
      <dgm:t>
        <a:bodyPr/>
        <a:lstStyle/>
        <a:p>
          <a:endParaRPr lang="en-GB"/>
        </a:p>
      </dgm:t>
    </dgm:pt>
    <dgm:pt modelId="{0088C1F1-C28F-475E-BED5-A22CADB75BB9}" type="pres">
      <dgm:prSet presAssocID="{C123B2FF-67C8-44F5-B86F-0D8925FE68BB}" presName="diagram" presStyleCnt="0">
        <dgm:presLayoutVars>
          <dgm:dir/>
          <dgm:resizeHandles val="exact"/>
        </dgm:presLayoutVars>
      </dgm:prSet>
      <dgm:spPr/>
    </dgm:pt>
    <dgm:pt modelId="{99BE7D59-2AB7-4172-B773-653C06921DAF}" type="pres">
      <dgm:prSet presAssocID="{82CD3D5D-ED24-4938-BBD1-D648DA95A7C0}" presName="node" presStyleLbl="node1" presStyleIdx="0" presStyleCnt="16">
        <dgm:presLayoutVars>
          <dgm:bulletEnabled val="1"/>
        </dgm:presLayoutVars>
      </dgm:prSet>
      <dgm:spPr/>
    </dgm:pt>
    <dgm:pt modelId="{E483907D-3653-42B2-8CF4-FACF8EE5E1B7}" type="pres">
      <dgm:prSet presAssocID="{DB90CD26-2444-48EF-9A00-23F66931FF29}" presName="sibTrans" presStyleCnt="0"/>
      <dgm:spPr/>
    </dgm:pt>
    <dgm:pt modelId="{10704424-F1DD-4FF3-A24A-436BC945DC6D}" type="pres">
      <dgm:prSet presAssocID="{93D502DE-936A-4E73-8987-5930AD70ADCA}" presName="node" presStyleLbl="node1" presStyleIdx="1" presStyleCnt="16">
        <dgm:presLayoutVars>
          <dgm:bulletEnabled val="1"/>
        </dgm:presLayoutVars>
      </dgm:prSet>
      <dgm:spPr/>
    </dgm:pt>
    <dgm:pt modelId="{9E27F591-96EF-4D6C-8DD2-D8123F7E5ACC}" type="pres">
      <dgm:prSet presAssocID="{5E32450B-E04B-453C-8CB8-0A9359E8D5C5}" presName="sibTrans" presStyleCnt="0"/>
      <dgm:spPr/>
    </dgm:pt>
    <dgm:pt modelId="{88FD5236-E5B0-4D71-B7FC-9015C13E93F2}" type="pres">
      <dgm:prSet presAssocID="{C07D6DDC-B27E-4A8E-BAF5-B5AAD718F401}" presName="node" presStyleLbl="node1" presStyleIdx="2" presStyleCnt="16">
        <dgm:presLayoutVars>
          <dgm:bulletEnabled val="1"/>
        </dgm:presLayoutVars>
      </dgm:prSet>
      <dgm:spPr/>
    </dgm:pt>
    <dgm:pt modelId="{FFFE280F-8EB3-484C-B0C8-BD2168DFF8D3}" type="pres">
      <dgm:prSet presAssocID="{D0A7114F-ADA9-40BC-B0DB-B5A949CC9A70}" presName="sibTrans" presStyleCnt="0"/>
      <dgm:spPr/>
    </dgm:pt>
    <dgm:pt modelId="{BBD75EFF-A8EE-47E8-B0D6-3B6327A94A28}" type="pres">
      <dgm:prSet presAssocID="{6E1945C1-5F39-4FAF-A88C-2053FFED02E5}" presName="node" presStyleLbl="node1" presStyleIdx="3" presStyleCnt="16">
        <dgm:presLayoutVars>
          <dgm:bulletEnabled val="1"/>
        </dgm:presLayoutVars>
      </dgm:prSet>
      <dgm:spPr/>
    </dgm:pt>
    <dgm:pt modelId="{C7526A68-C0C8-41F0-BD14-4CD9AAC88BBF}" type="pres">
      <dgm:prSet presAssocID="{15A86FAD-9DF8-4B63-8084-7226DFAA9824}" presName="sibTrans" presStyleCnt="0"/>
      <dgm:spPr/>
    </dgm:pt>
    <dgm:pt modelId="{DF2B1B01-3075-4C29-A3A4-E45DDAE8A009}" type="pres">
      <dgm:prSet presAssocID="{CC9881C6-3EA9-447A-934A-16C9918EED0E}" presName="node" presStyleLbl="node1" presStyleIdx="4" presStyleCnt="16">
        <dgm:presLayoutVars>
          <dgm:bulletEnabled val="1"/>
        </dgm:presLayoutVars>
      </dgm:prSet>
      <dgm:spPr/>
    </dgm:pt>
    <dgm:pt modelId="{224FEF07-C15D-42B5-91F9-336F4CBC322B}" type="pres">
      <dgm:prSet presAssocID="{142B5A3E-7F31-4337-A976-2F87FCA124D9}" presName="sibTrans" presStyleCnt="0"/>
      <dgm:spPr/>
    </dgm:pt>
    <dgm:pt modelId="{DC019A96-CD49-41CC-9143-745A87F9368A}" type="pres">
      <dgm:prSet presAssocID="{E63FCF8B-6D20-4E56-A738-0B2CF576C454}" presName="node" presStyleLbl="node1" presStyleIdx="5" presStyleCnt="16">
        <dgm:presLayoutVars>
          <dgm:bulletEnabled val="1"/>
        </dgm:presLayoutVars>
      </dgm:prSet>
      <dgm:spPr/>
    </dgm:pt>
    <dgm:pt modelId="{20568823-1434-4E57-9E71-806D230F2019}" type="pres">
      <dgm:prSet presAssocID="{3DA4042C-AA51-4BF8-AE0F-682B1055184E}" presName="sibTrans" presStyleCnt="0"/>
      <dgm:spPr/>
    </dgm:pt>
    <dgm:pt modelId="{D722B851-F6AC-4E01-B4F5-76136C247144}" type="pres">
      <dgm:prSet presAssocID="{A7DDFBC8-D421-44E7-905F-D5C7BAD83A8E}" presName="node" presStyleLbl="node1" presStyleIdx="6" presStyleCnt="16">
        <dgm:presLayoutVars>
          <dgm:bulletEnabled val="1"/>
        </dgm:presLayoutVars>
      </dgm:prSet>
      <dgm:spPr/>
    </dgm:pt>
    <dgm:pt modelId="{9EBB4AE9-82D1-4947-9A0B-AFF245BD85B4}" type="pres">
      <dgm:prSet presAssocID="{3B4F32C1-F785-4D68-8171-2583E5D23A13}" presName="sibTrans" presStyleCnt="0"/>
      <dgm:spPr/>
    </dgm:pt>
    <dgm:pt modelId="{C46CBE26-91DD-4C43-BB93-0387F871703B}" type="pres">
      <dgm:prSet presAssocID="{D391BB51-CDE8-4636-9C79-8EAFF3ADA0EF}" presName="node" presStyleLbl="node1" presStyleIdx="7" presStyleCnt="16">
        <dgm:presLayoutVars>
          <dgm:bulletEnabled val="1"/>
        </dgm:presLayoutVars>
      </dgm:prSet>
      <dgm:spPr/>
    </dgm:pt>
    <dgm:pt modelId="{EEA18AC0-EFC0-40CD-90EB-4E0DC48E95BF}" type="pres">
      <dgm:prSet presAssocID="{565EA9D7-E8C7-4251-A7C7-483F4D684CD3}" presName="sibTrans" presStyleCnt="0"/>
      <dgm:spPr/>
    </dgm:pt>
    <dgm:pt modelId="{ADC32ECF-E3AD-47C2-8C32-1955B5FBDED0}" type="pres">
      <dgm:prSet presAssocID="{11FE7483-D2CC-4617-8D68-35235D48E7DE}" presName="node" presStyleLbl="node1" presStyleIdx="8" presStyleCnt="16">
        <dgm:presLayoutVars>
          <dgm:bulletEnabled val="1"/>
        </dgm:presLayoutVars>
      </dgm:prSet>
      <dgm:spPr/>
    </dgm:pt>
    <dgm:pt modelId="{21763AB6-3E49-4BE3-BC9D-A9E0CBC94315}" type="pres">
      <dgm:prSet presAssocID="{627CC00F-52DD-47B9-9E0D-4BFE75FB59A3}" presName="sibTrans" presStyleCnt="0"/>
      <dgm:spPr/>
    </dgm:pt>
    <dgm:pt modelId="{62996D53-A58E-45FA-8227-37A83165C9CE}" type="pres">
      <dgm:prSet presAssocID="{74F92954-D26D-456A-9672-803BCA8D7611}" presName="node" presStyleLbl="node1" presStyleIdx="9" presStyleCnt="16">
        <dgm:presLayoutVars>
          <dgm:bulletEnabled val="1"/>
        </dgm:presLayoutVars>
      </dgm:prSet>
      <dgm:spPr/>
    </dgm:pt>
    <dgm:pt modelId="{2A482889-483E-4FFE-A826-B2A96B03D345}" type="pres">
      <dgm:prSet presAssocID="{5819EE3A-84B8-4159-9BBF-A5CD30487759}" presName="sibTrans" presStyleCnt="0"/>
      <dgm:spPr/>
    </dgm:pt>
    <dgm:pt modelId="{81B675C0-F99F-4BFB-A776-D3A12FF0BA17}" type="pres">
      <dgm:prSet presAssocID="{45348C8D-CFE7-43AD-B76B-00BC17008AB1}" presName="node" presStyleLbl="node1" presStyleIdx="10" presStyleCnt="16">
        <dgm:presLayoutVars>
          <dgm:bulletEnabled val="1"/>
        </dgm:presLayoutVars>
      </dgm:prSet>
      <dgm:spPr/>
    </dgm:pt>
    <dgm:pt modelId="{0C8C31FF-FDC0-4069-B28A-EEA8B2E3742F}" type="pres">
      <dgm:prSet presAssocID="{2B37871B-ADF3-4C70-B27E-7BD1D2E07C62}" presName="sibTrans" presStyleCnt="0"/>
      <dgm:spPr/>
    </dgm:pt>
    <dgm:pt modelId="{A73ECB0C-3D73-4DF8-8BFC-D3545332809B}" type="pres">
      <dgm:prSet presAssocID="{1A52D3FA-8C7E-403A-AEC6-A7AE2B442481}" presName="node" presStyleLbl="node1" presStyleIdx="11" presStyleCnt="16">
        <dgm:presLayoutVars>
          <dgm:bulletEnabled val="1"/>
        </dgm:presLayoutVars>
      </dgm:prSet>
      <dgm:spPr/>
    </dgm:pt>
    <dgm:pt modelId="{8BB80974-1DCE-4932-9BE8-E83046D910A0}" type="pres">
      <dgm:prSet presAssocID="{D547EFB6-A914-4AA1-8A4C-DA3D13C17F6E}" presName="sibTrans" presStyleCnt="0"/>
      <dgm:spPr/>
    </dgm:pt>
    <dgm:pt modelId="{84B8D0AF-A7FB-4164-A830-5E6DAA558D48}" type="pres">
      <dgm:prSet presAssocID="{4BFBB619-0618-4B84-8B68-6B2A5D942391}" presName="node" presStyleLbl="node1" presStyleIdx="12" presStyleCnt="16">
        <dgm:presLayoutVars>
          <dgm:bulletEnabled val="1"/>
        </dgm:presLayoutVars>
      </dgm:prSet>
      <dgm:spPr/>
    </dgm:pt>
    <dgm:pt modelId="{4C7840AC-2912-4C70-BD41-469822C0A981}" type="pres">
      <dgm:prSet presAssocID="{9D05E1E2-50A4-4B6D-A75E-D875B453026C}" presName="sibTrans" presStyleCnt="0"/>
      <dgm:spPr/>
    </dgm:pt>
    <dgm:pt modelId="{C4EABB57-E156-4F09-BB34-847FE79E5264}" type="pres">
      <dgm:prSet presAssocID="{F01C1A1A-5D32-4DE3-B6AA-529E32BEED6C}" presName="node" presStyleLbl="node1" presStyleIdx="13" presStyleCnt="16">
        <dgm:presLayoutVars>
          <dgm:bulletEnabled val="1"/>
        </dgm:presLayoutVars>
      </dgm:prSet>
      <dgm:spPr/>
    </dgm:pt>
    <dgm:pt modelId="{03EDBF1A-B022-497C-9419-88C53E95A238}" type="pres">
      <dgm:prSet presAssocID="{2E9FEE5F-0A13-4936-814E-65DD66551188}" presName="sibTrans" presStyleCnt="0"/>
      <dgm:spPr/>
    </dgm:pt>
    <dgm:pt modelId="{AFF76308-D6BB-4924-A9DC-FD1B41113568}" type="pres">
      <dgm:prSet presAssocID="{AB4F44E8-8113-47D3-B102-A5F10FF6E334}" presName="node" presStyleLbl="node1" presStyleIdx="14" presStyleCnt="16">
        <dgm:presLayoutVars>
          <dgm:bulletEnabled val="1"/>
        </dgm:presLayoutVars>
      </dgm:prSet>
      <dgm:spPr/>
    </dgm:pt>
    <dgm:pt modelId="{F2957561-FBF4-4CDA-9A08-5B94E0A3BB6D}" type="pres">
      <dgm:prSet presAssocID="{05D6EC5D-01A1-4A2D-B8D8-1CB9053CDAE2}" presName="sibTrans" presStyleCnt="0"/>
      <dgm:spPr/>
    </dgm:pt>
    <dgm:pt modelId="{FECD3D63-E4E7-49D7-AD33-CFAED20851CE}" type="pres">
      <dgm:prSet presAssocID="{41623009-C009-42DD-ABC3-7128B2139841}" presName="node" presStyleLbl="node1" presStyleIdx="15" presStyleCnt="16">
        <dgm:presLayoutVars>
          <dgm:bulletEnabled val="1"/>
        </dgm:presLayoutVars>
      </dgm:prSet>
      <dgm:spPr/>
    </dgm:pt>
  </dgm:ptLst>
  <dgm:cxnLst>
    <dgm:cxn modelId="{874DAF19-42B6-42F8-A36C-9663C0E7A2C9}" type="presOf" srcId="{6E1945C1-5F39-4FAF-A88C-2053FFED02E5}" destId="{BBD75EFF-A8EE-47E8-B0D6-3B6327A94A28}" srcOrd="0" destOrd="0" presId="urn:microsoft.com/office/officeart/2005/8/layout/default"/>
    <dgm:cxn modelId="{F78F0022-22B9-4C0D-B8E0-252DB93ACBC9}" srcId="{C123B2FF-67C8-44F5-B86F-0D8925FE68BB}" destId="{A7DDFBC8-D421-44E7-905F-D5C7BAD83A8E}" srcOrd="6" destOrd="0" parTransId="{7C8FE90B-E310-4FD8-A4C8-A9CB65E1233A}" sibTransId="{3B4F32C1-F785-4D68-8171-2583E5D23A13}"/>
    <dgm:cxn modelId="{BE698426-4638-4F8C-BFB9-D38A56CD3EDF}" type="presOf" srcId="{A7DDFBC8-D421-44E7-905F-D5C7BAD83A8E}" destId="{D722B851-F6AC-4E01-B4F5-76136C247144}" srcOrd="0" destOrd="0" presId="urn:microsoft.com/office/officeart/2005/8/layout/default"/>
    <dgm:cxn modelId="{07E4F239-492B-467B-A071-301F3C0F16C8}" type="presOf" srcId="{4BFBB619-0618-4B84-8B68-6B2A5D942391}" destId="{84B8D0AF-A7FB-4164-A830-5E6DAA558D48}" srcOrd="0" destOrd="0" presId="urn:microsoft.com/office/officeart/2005/8/layout/default"/>
    <dgm:cxn modelId="{1569FC5C-7346-40AA-B63A-2134910696CC}" type="presOf" srcId="{74F92954-D26D-456A-9672-803BCA8D7611}" destId="{62996D53-A58E-45FA-8227-37A83165C9CE}" srcOrd="0" destOrd="0" presId="urn:microsoft.com/office/officeart/2005/8/layout/default"/>
    <dgm:cxn modelId="{54F48760-75FC-4E16-A12D-A3E545326715}" srcId="{C123B2FF-67C8-44F5-B86F-0D8925FE68BB}" destId="{74F92954-D26D-456A-9672-803BCA8D7611}" srcOrd="9" destOrd="0" parTransId="{66A0A745-35DC-4E1F-B8D0-B72F835A7E01}" sibTransId="{5819EE3A-84B8-4159-9BBF-A5CD30487759}"/>
    <dgm:cxn modelId="{24B7DA60-CBED-443D-9A40-BE666D3922EA}" type="presOf" srcId="{1A52D3FA-8C7E-403A-AEC6-A7AE2B442481}" destId="{A73ECB0C-3D73-4DF8-8BFC-D3545332809B}" srcOrd="0" destOrd="0" presId="urn:microsoft.com/office/officeart/2005/8/layout/default"/>
    <dgm:cxn modelId="{296F3B66-54DD-4F49-B9E4-BCFDC22B2D9C}" type="presOf" srcId="{11FE7483-D2CC-4617-8D68-35235D48E7DE}" destId="{ADC32ECF-E3AD-47C2-8C32-1955B5FBDED0}" srcOrd="0" destOrd="0" presId="urn:microsoft.com/office/officeart/2005/8/layout/default"/>
    <dgm:cxn modelId="{38EE3148-0B4D-47D7-94BD-28DCA5802CEA}" srcId="{C123B2FF-67C8-44F5-B86F-0D8925FE68BB}" destId="{F01C1A1A-5D32-4DE3-B6AA-529E32BEED6C}" srcOrd="13" destOrd="0" parTransId="{10F90DD9-C88B-4CDB-A937-372E19A1B376}" sibTransId="{2E9FEE5F-0A13-4936-814E-65DD66551188}"/>
    <dgm:cxn modelId="{194DC250-64F6-4A47-9D05-652DA358EAE4}" srcId="{C123B2FF-67C8-44F5-B86F-0D8925FE68BB}" destId="{1A52D3FA-8C7E-403A-AEC6-A7AE2B442481}" srcOrd="11" destOrd="0" parTransId="{978B55A9-5870-4999-9DEE-82B8DC9BD278}" sibTransId="{D547EFB6-A914-4AA1-8A4C-DA3D13C17F6E}"/>
    <dgm:cxn modelId="{330B3C51-ABD7-4EF0-A40C-48B9E33E0332}" type="presOf" srcId="{F01C1A1A-5D32-4DE3-B6AA-529E32BEED6C}" destId="{C4EABB57-E156-4F09-BB34-847FE79E5264}" srcOrd="0" destOrd="0" presId="urn:microsoft.com/office/officeart/2005/8/layout/default"/>
    <dgm:cxn modelId="{FEFFBB77-2F98-431C-9741-CE42E9A5BD30}" type="presOf" srcId="{82CD3D5D-ED24-4938-BBD1-D648DA95A7C0}" destId="{99BE7D59-2AB7-4172-B773-653C06921DAF}" srcOrd="0" destOrd="0" presId="urn:microsoft.com/office/officeart/2005/8/layout/default"/>
    <dgm:cxn modelId="{7C36A55A-3DB5-41A4-9605-A22F2573E81B}" type="presOf" srcId="{E63FCF8B-6D20-4E56-A738-0B2CF576C454}" destId="{DC019A96-CD49-41CC-9143-745A87F9368A}" srcOrd="0" destOrd="0" presId="urn:microsoft.com/office/officeart/2005/8/layout/default"/>
    <dgm:cxn modelId="{2A269385-176C-4BBD-8C74-C7D72633FDEB}" srcId="{C123B2FF-67C8-44F5-B86F-0D8925FE68BB}" destId="{CC9881C6-3EA9-447A-934A-16C9918EED0E}" srcOrd="4" destOrd="0" parTransId="{CCB880F3-8AE1-43B2-A6A3-6E3F41341F47}" sibTransId="{142B5A3E-7F31-4337-A976-2F87FCA124D9}"/>
    <dgm:cxn modelId="{9F2FCD94-5F8D-40C2-94A0-DB9301665813}" type="presOf" srcId="{D391BB51-CDE8-4636-9C79-8EAFF3ADA0EF}" destId="{C46CBE26-91DD-4C43-BB93-0387F871703B}" srcOrd="0" destOrd="0" presId="urn:microsoft.com/office/officeart/2005/8/layout/default"/>
    <dgm:cxn modelId="{DA38F3A0-E657-409A-A79E-7CDE374AF4B7}" type="presOf" srcId="{93D502DE-936A-4E73-8987-5930AD70ADCA}" destId="{10704424-F1DD-4FF3-A24A-436BC945DC6D}" srcOrd="0" destOrd="0" presId="urn:microsoft.com/office/officeart/2005/8/layout/default"/>
    <dgm:cxn modelId="{47533BAA-6389-4854-AE2E-04F6195DA8E4}" srcId="{C123B2FF-67C8-44F5-B86F-0D8925FE68BB}" destId="{E63FCF8B-6D20-4E56-A738-0B2CF576C454}" srcOrd="5" destOrd="0" parTransId="{1C1268A4-96E2-4800-BDDE-41F7DCB450F9}" sibTransId="{3DA4042C-AA51-4BF8-AE0F-682B1055184E}"/>
    <dgm:cxn modelId="{BB1E33AB-7FB9-413E-8570-0A6FBDC1BF94}" srcId="{C123B2FF-67C8-44F5-B86F-0D8925FE68BB}" destId="{AB4F44E8-8113-47D3-B102-A5F10FF6E334}" srcOrd="14" destOrd="0" parTransId="{C72D181E-E9F5-4C2C-A0BF-6AD188BF6871}" sibTransId="{05D6EC5D-01A1-4A2D-B8D8-1CB9053CDAE2}"/>
    <dgm:cxn modelId="{705CA6AE-690F-4C4A-A35E-33B1273DB4B2}" srcId="{C123B2FF-67C8-44F5-B86F-0D8925FE68BB}" destId="{6E1945C1-5F39-4FAF-A88C-2053FFED02E5}" srcOrd="3" destOrd="0" parTransId="{D999E43C-B6ED-47A4-A8C5-0B9CE76ECB82}" sibTransId="{15A86FAD-9DF8-4B63-8084-7226DFAA9824}"/>
    <dgm:cxn modelId="{566A90B8-A2DA-485D-956D-4F8B2CC93CC2}" srcId="{C123B2FF-67C8-44F5-B86F-0D8925FE68BB}" destId="{4BFBB619-0618-4B84-8B68-6B2A5D942391}" srcOrd="12" destOrd="0" parTransId="{5AC09335-2982-4B3F-B67E-174DA9BCAA18}" sibTransId="{9D05E1E2-50A4-4B6D-A75E-D875B453026C}"/>
    <dgm:cxn modelId="{30AD6DBC-8083-4015-AEEC-4C41B425DA13}" srcId="{C123B2FF-67C8-44F5-B86F-0D8925FE68BB}" destId="{D391BB51-CDE8-4636-9C79-8EAFF3ADA0EF}" srcOrd="7" destOrd="0" parTransId="{611C4647-D54C-42C9-89AF-BB5397562A83}" sibTransId="{565EA9D7-E8C7-4251-A7C7-483F4D684CD3}"/>
    <dgm:cxn modelId="{172ECBC6-E994-43A4-95D2-CE30C0EA0784}" type="presOf" srcId="{45348C8D-CFE7-43AD-B76B-00BC17008AB1}" destId="{81B675C0-F99F-4BFB-A776-D3A12FF0BA17}" srcOrd="0" destOrd="0" presId="urn:microsoft.com/office/officeart/2005/8/layout/default"/>
    <dgm:cxn modelId="{D257DFC8-D25A-4071-A182-F2F09044355B}" srcId="{C123B2FF-67C8-44F5-B86F-0D8925FE68BB}" destId="{41623009-C009-42DD-ABC3-7128B2139841}" srcOrd="15" destOrd="0" parTransId="{5B7F6395-BC5E-4C66-ACF7-BF555CF0A62D}" sibTransId="{A25C9E1C-AC45-452B-9A6B-EFA335C95B9A}"/>
    <dgm:cxn modelId="{51D79AC9-1A9B-4141-8C1F-A60F046840A9}" type="presOf" srcId="{AB4F44E8-8113-47D3-B102-A5F10FF6E334}" destId="{AFF76308-D6BB-4924-A9DC-FD1B41113568}" srcOrd="0" destOrd="0" presId="urn:microsoft.com/office/officeart/2005/8/layout/default"/>
    <dgm:cxn modelId="{8040A8C9-181F-4987-B14D-09643E91404B}" srcId="{C123B2FF-67C8-44F5-B86F-0D8925FE68BB}" destId="{45348C8D-CFE7-43AD-B76B-00BC17008AB1}" srcOrd="10" destOrd="0" parTransId="{3FB5B768-2B6F-4803-BBB1-9FD65C59D9AA}" sibTransId="{2B37871B-ADF3-4C70-B27E-7BD1D2E07C62}"/>
    <dgm:cxn modelId="{5831E9CC-D9E4-4B75-ACD8-67178FBBE0F6}" srcId="{C123B2FF-67C8-44F5-B86F-0D8925FE68BB}" destId="{93D502DE-936A-4E73-8987-5930AD70ADCA}" srcOrd="1" destOrd="0" parTransId="{115D659B-44C3-4DD2-BEC8-32CF10B4E000}" sibTransId="{5E32450B-E04B-453C-8CB8-0A9359E8D5C5}"/>
    <dgm:cxn modelId="{481023D0-D4C7-45A5-8BAE-C846442EF222}" type="presOf" srcId="{C07D6DDC-B27E-4A8E-BAF5-B5AAD718F401}" destId="{88FD5236-E5B0-4D71-B7FC-9015C13E93F2}" srcOrd="0" destOrd="0" presId="urn:microsoft.com/office/officeart/2005/8/layout/default"/>
    <dgm:cxn modelId="{4D795FD7-4EED-40B5-9642-E2F3214005A6}" srcId="{C123B2FF-67C8-44F5-B86F-0D8925FE68BB}" destId="{82CD3D5D-ED24-4938-BBD1-D648DA95A7C0}" srcOrd="0" destOrd="0" parTransId="{59669B11-5D5E-4C59-A897-E759E7C811DC}" sibTransId="{DB90CD26-2444-48EF-9A00-23F66931FF29}"/>
    <dgm:cxn modelId="{2F7AEFD7-3FFC-4699-8EF6-173B0F5A40C8}" srcId="{C123B2FF-67C8-44F5-B86F-0D8925FE68BB}" destId="{C07D6DDC-B27E-4A8E-BAF5-B5AAD718F401}" srcOrd="2" destOrd="0" parTransId="{DB4F5ED4-6FE6-4ABA-86BE-2F8175DFAAEF}" sibTransId="{D0A7114F-ADA9-40BC-B0DB-B5A949CC9A70}"/>
    <dgm:cxn modelId="{3EEFB6D9-80DC-4F4D-B486-113A3DAE91DE}" type="presOf" srcId="{41623009-C009-42DD-ABC3-7128B2139841}" destId="{FECD3D63-E4E7-49D7-AD33-CFAED20851CE}" srcOrd="0" destOrd="0" presId="urn:microsoft.com/office/officeart/2005/8/layout/default"/>
    <dgm:cxn modelId="{48B6EADD-8C9E-4440-96CE-77D3BECD4BF0}" type="presOf" srcId="{CC9881C6-3EA9-447A-934A-16C9918EED0E}" destId="{DF2B1B01-3075-4C29-A3A4-E45DDAE8A009}" srcOrd="0" destOrd="0" presId="urn:microsoft.com/office/officeart/2005/8/layout/default"/>
    <dgm:cxn modelId="{72981BED-747D-4802-B4CF-DAA12F395217}" type="presOf" srcId="{C123B2FF-67C8-44F5-B86F-0D8925FE68BB}" destId="{0088C1F1-C28F-475E-BED5-A22CADB75BB9}" srcOrd="0" destOrd="0" presId="urn:microsoft.com/office/officeart/2005/8/layout/default"/>
    <dgm:cxn modelId="{39B4E3FB-9DD6-4070-BB53-6774F3BD7CA1}" srcId="{C123B2FF-67C8-44F5-B86F-0D8925FE68BB}" destId="{11FE7483-D2CC-4617-8D68-35235D48E7DE}" srcOrd="8" destOrd="0" parTransId="{6999D586-6F57-442E-8470-23622222C6B7}" sibTransId="{627CC00F-52DD-47B9-9E0D-4BFE75FB59A3}"/>
    <dgm:cxn modelId="{880FC1AB-A5E3-4F12-B369-FD3E0724164D}" type="presParOf" srcId="{0088C1F1-C28F-475E-BED5-A22CADB75BB9}" destId="{99BE7D59-2AB7-4172-B773-653C06921DAF}" srcOrd="0" destOrd="0" presId="urn:microsoft.com/office/officeart/2005/8/layout/default"/>
    <dgm:cxn modelId="{CE37AF44-42A2-4066-A012-778BF3ECD0FE}" type="presParOf" srcId="{0088C1F1-C28F-475E-BED5-A22CADB75BB9}" destId="{E483907D-3653-42B2-8CF4-FACF8EE5E1B7}" srcOrd="1" destOrd="0" presId="urn:microsoft.com/office/officeart/2005/8/layout/default"/>
    <dgm:cxn modelId="{6E28F569-B5FE-49FC-8C07-C802EA977E9D}" type="presParOf" srcId="{0088C1F1-C28F-475E-BED5-A22CADB75BB9}" destId="{10704424-F1DD-4FF3-A24A-436BC945DC6D}" srcOrd="2" destOrd="0" presId="urn:microsoft.com/office/officeart/2005/8/layout/default"/>
    <dgm:cxn modelId="{42B1BA02-3E1A-4155-B1E5-9AE7C69360CE}" type="presParOf" srcId="{0088C1F1-C28F-475E-BED5-A22CADB75BB9}" destId="{9E27F591-96EF-4D6C-8DD2-D8123F7E5ACC}" srcOrd="3" destOrd="0" presId="urn:microsoft.com/office/officeart/2005/8/layout/default"/>
    <dgm:cxn modelId="{9F86C030-2721-4E5A-9983-9486943A34F3}" type="presParOf" srcId="{0088C1F1-C28F-475E-BED5-A22CADB75BB9}" destId="{88FD5236-E5B0-4D71-B7FC-9015C13E93F2}" srcOrd="4" destOrd="0" presId="urn:microsoft.com/office/officeart/2005/8/layout/default"/>
    <dgm:cxn modelId="{4794565A-EB92-4B47-886A-482C393411B9}" type="presParOf" srcId="{0088C1F1-C28F-475E-BED5-A22CADB75BB9}" destId="{FFFE280F-8EB3-484C-B0C8-BD2168DFF8D3}" srcOrd="5" destOrd="0" presId="urn:microsoft.com/office/officeart/2005/8/layout/default"/>
    <dgm:cxn modelId="{FB32845C-C2C0-422F-A4AD-92CA301C06B8}" type="presParOf" srcId="{0088C1F1-C28F-475E-BED5-A22CADB75BB9}" destId="{BBD75EFF-A8EE-47E8-B0D6-3B6327A94A28}" srcOrd="6" destOrd="0" presId="urn:microsoft.com/office/officeart/2005/8/layout/default"/>
    <dgm:cxn modelId="{B91BD640-B5A0-41F0-8603-895F9748A440}" type="presParOf" srcId="{0088C1F1-C28F-475E-BED5-A22CADB75BB9}" destId="{C7526A68-C0C8-41F0-BD14-4CD9AAC88BBF}" srcOrd="7" destOrd="0" presId="urn:microsoft.com/office/officeart/2005/8/layout/default"/>
    <dgm:cxn modelId="{919E2EA2-2C2E-4B57-A1F1-690DD29362EA}" type="presParOf" srcId="{0088C1F1-C28F-475E-BED5-A22CADB75BB9}" destId="{DF2B1B01-3075-4C29-A3A4-E45DDAE8A009}" srcOrd="8" destOrd="0" presId="urn:microsoft.com/office/officeart/2005/8/layout/default"/>
    <dgm:cxn modelId="{B87F580A-D6A7-4ACD-A8B6-F6B9DE9D6260}" type="presParOf" srcId="{0088C1F1-C28F-475E-BED5-A22CADB75BB9}" destId="{224FEF07-C15D-42B5-91F9-336F4CBC322B}" srcOrd="9" destOrd="0" presId="urn:microsoft.com/office/officeart/2005/8/layout/default"/>
    <dgm:cxn modelId="{0E183FB5-0BDE-4F07-AE1A-6B7FE0CEA00C}" type="presParOf" srcId="{0088C1F1-C28F-475E-BED5-A22CADB75BB9}" destId="{DC019A96-CD49-41CC-9143-745A87F9368A}" srcOrd="10" destOrd="0" presId="urn:microsoft.com/office/officeart/2005/8/layout/default"/>
    <dgm:cxn modelId="{B0E60765-E400-46A7-9447-3B825C336DAF}" type="presParOf" srcId="{0088C1F1-C28F-475E-BED5-A22CADB75BB9}" destId="{20568823-1434-4E57-9E71-806D230F2019}" srcOrd="11" destOrd="0" presId="urn:microsoft.com/office/officeart/2005/8/layout/default"/>
    <dgm:cxn modelId="{E5F2A0DE-9F1B-4069-97C7-627FCD0AAB59}" type="presParOf" srcId="{0088C1F1-C28F-475E-BED5-A22CADB75BB9}" destId="{D722B851-F6AC-4E01-B4F5-76136C247144}" srcOrd="12" destOrd="0" presId="urn:microsoft.com/office/officeart/2005/8/layout/default"/>
    <dgm:cxn modelId="{AE9F69AC-B35A-4E63-84D5-1B5266DD738C}" type="presParOf" srcId="{0088C1F1-C28F-475E-BED5-A22CADB75BB9}" destId="{9EBB4AE9-82D1-4947-9A0B-AFF245BD85B4}" srcOrd="13" destOrd="0" presId="urn:microsoft.com/office/officeart/2005/8/layout/default"/>
    <dgm:cxn modelId="{E6822CEC-A8D0-4FB8-91BB-9B84E6934955}" type="presParOf" srcId="{0088C1F1-C28F-475E-BED5-A22CADB75BB9}" destId="{C46CBE26-91DD-4C43-BB93-0387F871703B}" srcOrd="14" destOrd="0" presId="urn:microsoft.com/office/officeart/2005/8/layout/default"/>
    <dgm:cxn modelId="{C4D262B9-4ACA-4188-BF2C-F71B2DE969A9}" type="presParOf" srcId="{0088C1F1-C28F-475E-BED5-A22CADB75BB9}" destId="{EEA18AC0-EFC0-40CD-90EB-4E0DC48E95BF}" srcOrd="15" destOrd="0" presId="urn:microsoft.com/office/officeart/2005/8/layout/default"/>
    <dgm:cxn modelId="{DBB80AFC-BCAC-4445-9FB0-26353414E84E}" type="presParOf" srcId="{0088C1F1-C28F-475E-BED5-A22CADB75BB9}" destId="{ADC32ECF-E3AD-47C2-8C32-1955B5FBDED0}" srcOrd="16" destOrd="0" presId="urn:microsoft.com/office/officeart/2005/8/layout/default"/>
    <dgm:cxn modelId="{E6BDFA0A-9262-489B-B3F2-1B7BA6E57D52}" type="presParOf" srcId="{0088C1F1-C28F-475E-BED5-A22CADB75BB9}" destId="{21763AB6-3E49-4BE3-BC9D-A9E0CBC94315}" srcOrd="17" destOrd="0" presId="urn:microsoft.com/office/officeart/2005/8/layout/default"/>
    <dgm:cxn modelId="{DE09418B-7BC2-481A-AB8E-F590830C70D0}" type="presParOf" srcId="{0088C1F1-C28F-475E-BED5-A22CADB75BB9}" destId="{62996D53-A58E-45FA-8227-37A83165C9CE}" srcOrd="18" destOrd="0" presId="urn:microsoft.com/office/officeart/2005/8/layout/default"/>
    <dgm:cxn modelId="{910DF315-05FD-48D8-9C73-1DC755C356E8}" type="presParOf" srcId="{0088C1F1-C28F-475E-BED5-A22CADB75BB9}" destId="{2A482889-483E-4FFE-A826-B2A96B03D345}" srcOrd="19" destOrd="0" presId="urn:microsoft.com/office/officeart/2005/8/layout/default"/>
    <dgm:cxn modelId="{29F57DB8-04F8-4E6B-9970-0C491C023B54}" type="presParOf" srcId="{0088C1F1-C28F-475E-BED5-A22CADB75BB9}" destId="{81B675C0-F99F-4BFB-A776-D3A12FF0BA17}" srcOrd="20" destOrd="0" presId="urn:microsoft.com/office/officeart/2005/8/layout/default"/>
    <dgm:cxn modelId="{ED9F925F-0075-4DEB-825E-F2E92C23148F}" type="presParOf" srcId="{0088C1F1-C28F-475E-BED5-A22CADB75BB9}" destId="{0C8C31FF-FDC0-4069-B28A-EEA8B2E3742F}" srcOrd="21" destOrd="0" presId="urn:microsoft.com/office/officeart/2005/8/layout/default"/>
    <dgm:cxn modelId="{6C2064AD-8A2A-4C87-A84C-3AF50266365D}" type="presParOf" srcId="{0088C1F1-C28F-475E-BED5-A22CADB75BB9}" destId="{A73ECB0C-3D73-4DF8-8BFC-D3545332809B}" srcOrd="22" destOrd="0" presId="urn:microsoft.com/office/officeart/2005/8/layout/default"/>
    <dgm:cxn modelId="{E709B7DF-EBD6-4C28-B460-31A95716D217}" type="presParOf" srcId="{0088C1F1-C28F-475E-BED5-A22CADB75BB9}" destId="{8BB80974-1DCE-4932-9BE8-E83046D910A0}" srcOrd="23" destOrd="0" presId="urn:microsoft.com/office/officeart/2005/8/layout/default"/>
    <dgm:cxn modelId="{2AA86BA9-D2EB-4695-A4BB-372C41C0F95C}" type="presParOf" srcId="{0088C1F1-C28F-475E-BED5-A22CADB75BB9}" destId="{84B8D0AF-A7FB-4164-A830-5E6DAA558D48}" srcOrd="24" destOrd="0" presId="urn:microsoft.com/office/officeart/2005/8/layout/default"/>
    <dgm:cxn modelId="{82EB55DB-DB91-4C4D-AD0E-E2CB4AD3B417}" type="presParOf" srcId="{0088C1F1-C28F-475E-BED5-A22CADB75BB9}" destId="{4C7840AC-2912-4C70-BD41-469822C0A981}" srcOrd="25" destOrd="0" presId="urn:microsoft.com/office/officeart/2005/8/layout/default"/>
    <dgm:cxn modelId="{13BAFA9F-6EBF-4F8C-A1F1-838B22A62AEA}" type="presParOf" srcId="{0088C1F1-C28F-475E-BED5-A22CADB75BB9}" destId="{C4EABB57-E156-4F09-BB34-847FE79E5264}" srcOrd="26" destOrd="0" presId="urn:microsoft.com/office/officeart/2005/8/layout/default"/>
    <dgm:cxn modelId="{987D5FA7-8C1C-422F-9140-7367E67CAF5E}" type="presParOf" srcId="{0088C1F1-C28F-475E-BED5-A22CADB75BB9}" destId="{03EDBF1A-B022-497C-9419-88C53E95A238}" srcOrd="27" destOrd="0" presId="urn:microsoft.com/office/officeart/2005/8/layout/default"/>
    <dgm:cxn modelId="{2134B2D1-E82D-4BB9-A472-2E91A4592C85}" type="presParOf" srcId="{0088C1F1-C28F-475E-BED5-A22CADB75BB9}" destId="{AFF76308-D6BB-4924-A9DC-FD1B41113568}" srcOrd="28" destOrd="0" presId="urn:microsoft.com/office/officeart/2005/8/layout/default"/>
    <dgm:cxn modelId="{1CB791FC-867B-4D68-B0DB-CD05987FD891}" type="presParOf" srcId="{0088C1F1-C28F-475E-BED5-A22CADB75BB9}" destId="{F2957561-FBF4-4CDA-9A08-5B94E0A3BB6D}" srcOrd="29" destOrd="0" presId="urn:microsoft.com/office/officeart/2005/8/layout/default"/>
    <dgm:cxn modelId="{94054924-3A5E-4753-A47F-CB26ECB8CD4B}" type="presParOf" srcId="{0088C1F1-C28F-475E-BED5-A22CADB75BB9}" destId="{FECD3D63-E4E7-49D7-AD33-CFAED20851CE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ABEA1F-80C4-4D6A-B9BD-9D9267590EBA}">
      <dsp:nvSpPr>
        <dsp:cNvPr id="0" name=""/>
        <dsp:cNvSpPr/>
      </dsp:nvSpPr>
      <dsp:spPr>
        <a:xfrm>
          <a:off x="637133" y="1339"/>
          <a:ext cx="2539007" cy="15234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Plato</a:t>
          </a:r>
        </a:p>
      </dsp:txBody>
      <dsp:txXfrm>
        <a:off x="637133" y="1339"/>
        <a:ext cx="2539007" cy="1523404"/>
      </dsp:txXfrm>
    </dsp:sp>
    <dsp:sp modelId="{7C068D65-09E8-44D1-9C61-BCCA293AFF8B}">
      <dsp:nvSpPr>
        <dsp:cNvPr id="0" name=""/>
        <dsp:cNvSpPr/>
      </dsp:nvSpPr>
      <dsp:spPr>
        <a:xfrm>
          <a:off x="3430041" y="1339"/>
          <a:ext cx="2539007" cy="1523404"/>
        </a:xfrm>
        <a:prstGeom prst="rect">
          <a:avLst/>
        </a:prstGeom>
        <a:solidFill>
          <a:schemeClr val="accent2">
            <a:hueOff val="-97024"/>
            <a:satOff val="-5595"/>
            <a:lumOff val="5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Aristotle</a:t>
          </a:r>
        </a:p>
      </dsp:txBody>
      <dsp:txXfrm>
        <a:off x="3430041" y="1339"/>
        <a:ext cx="2539007" cy="1523404"/>
      </dsp:txXfrm>
    </dsp:sp>
    <dsp:sp modelId="{E3822A34-10BD-432F-98DC-9D1FE79F578C}">
      <dsp:nvSpPr>
        <dsp:cNvPr id="0" name=""/>
        <dsp:cNvSpPr/>
      </dsp:nvSpPr>
      <dsp:spPr>
        <a:xfrm>
          <a:off x="6222950" y="1339"/>
          <a:ext cx="2539007" cy="1523404"/>
        </a:xfrm>
        <a:prstGeom prst="rect">
          <a:avLst/>
        </a:prstGeom>
        <a:solidFill>
          <a:schemeClr val="accent2">
            <a:hueOff val="-194048"/>
            <a:satOff val="-11190"/>
            <a:lumOff val="115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Efficient</a:t>
          </a:r>
        </a:p>
      </dsp:txBody>
      <dsp:txXfrm>
        <a:off x="6222950" y="1339"/>
        <a:ext cx="2539007" cy="1523404"/>
      </dsp:txXfrm>
    </dsp:sp>
    <dsp:sp modelId="{CB6B1EBB-C2AF-4470-BEF6-A0D783E5D6BA}">
      <dsp:nvSpPr>
        <dsp:cNvPr id="0" name=""/>
        <dsp:cNvSpPr/>
      </dsp:nvSpPr>
      <dsp:spPr>
        <a:xfrm>
          <a:off x="9015858" y="1339"/>
          <a:ext cx="2539007" cy="1523404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Final</a:t>
          </a:r>
        </a:p>
      </dsp:txBody>
      <dsp:txXfrm>
        <a:off x="9015858" y="1339"/>
        <a:ext cx="2539007" cy="1523404"/>
      </dsp:txXfrm>
    </dsp:sp>
    <dsp:sp modelId="{1F1944C3-36BC-4654-8566-0F9A14C855BA}">
      <dsp:nvSpPr>
        <dsp:cNvPr id="0" name=""/>
        <dsp:cNvSpPr/>
      </dsp:nvSpPr>
      <dsp:spPr>
        <a:xfrm>
          <a:off x="637133" y="1778644"/>
          <a:ext cx="2539007" cy="1523404"/>
        </a:xfrm>
        <a:prstGeom prst="rect">
          <a:avLst/>
        </a:prstGeom>
        <a:solidFill>
          <a:schemeClr val="accent2">
            <a:hueOff val="-388097"/>
            <a:satOff val="-22381"/>
            <a:lumOff val="23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Formal</a:t>
          </a:r>
        </a:p>
      </dsp:txBody>
      <dsp:txXfrm>
        <a:off x="637133" y="1778644"/>
        <a:ext cx="2539007" cy="1523404"/>
      </dsp:txXfrm>
    </dsp:sp>
    <dsp:sp modelId="{C6979528-12BC-495E-BCFC-0D63BD35D8BB}">
      <dsp:nvSpPr>
        <dsp:cNvPr id="0" name=""/>
        <dsp:cNvSpPr/>
      </dsp:nvSpPr>
      <dsp:spPr>
        <a:xfrm>
          <a:off x="3430041" y="1778644"/>
          <a:ext cx="2539007" cy="1523404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Material</a:t>
          </a:r>
        </a:p>
      </dsp:txBody>
      <dsp:txXfrm>
        <a:off x="3430041" y="1778644"/>
        <a:ext cx="2539007" cy="1523404"/>
      </dsp:txXfrm>
    </dsp:sp>
    <dsp:sp modelId="{2C6F96F1-3BDC-45F1-BB67-DF85C92A2F34}">
      <dsp:nvSpPr>
        <dsp:cNvPr id="0" name=""/>
        <dsp:cNvSpPr/>
      </dsp:nvSpPr>
      <dsp:spPr>
        <a:xfrm>
          <a:off x="6222950" y="1778644"/>
          <a:ext cx="2539007" cy="1523404"/>
        </a:xfrm>
        <a:prstGeom prst="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Telos</a:t>
          </a:r>
        </a:p>
      </dsp:txBody>
      <dsp:txXfrm>
        <a:off x="6222950" y="1778644"/>
        <a:ext cx="2539007" cy="1523404"/>
      </dsp:txXfrm>
    </dsp:sp>
    <dsp:sp modelId="{6531EB66-6091-451F-A917-3DBC3014C1BE}">
      <dsp:nvSpPr>
        <dsp:cNvPr id="0" name=""/>
        <dsp:cNvSpPr/>
      </dsp:nvSpPr>
      <dsp:spPr>
        <a:xfrm>
          <a:off x="9015858" y="1778644"/>
          <a:ext cx="2539007" cy="1523404"/>
        </a:xfrm>
        <a:prstGeom prst="rect">
          <a:avLst/>
        </a:prstGeom>
        <a:solidFill>
          <a:schemeClr val="accent2">
            <a:hueOff val="-679169"/>
            <a:satOff val="-39166"/>
            <a:lumOff val="40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Cave</a:t>
          </a:r>
        </a:p>
      </dsp:txBody>
      <dsp:txXfrm>
        <a:off x="9015858" y="1778644"/>
        <a:ext cx="2539007" cy="1523404"/>
      </dsp:txXfrm>
    </dsp:sp>
    <dsp:sp modelId="{1C66E39B-86A1-4E06-A85E-14E9FDEB237F}">
      <dsp:nvSpPr>
        <dsp:cNvPr id="0" name=""/>
        <dsp:cNvSpPr/>
      </dsp:nvSpPr>
      <dsp:spPr>
        <a:xfrm>
          <a:off x="637133" y="3555950"/>
          <a:ext cx="2539007" cy="1523404"/>
        </a:xfrm>
        <a:prstGeom prst="rect">
          <a:avLst/>
        </a:prstGeom>
        <a:solidFill>
          <a:schemeClr val="accent2">
            <a:hueOff val="-776194"/>
            <a:satOff val="-44762"/>
            <a:lumOff val="46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Chariot</a:t>
          </a:r>
        </a:p>
      </dsp:txBody>
      <dsp:txXfrm>
        <a:off x="637133" y="3555950"/>
        <a:ext cx="2539007" cy="1523404"/>
      </dsp:txXfrm>
    </dsp:sp>
    <dsp:sp modelId="{CA2E1685-8544-4552-9286-1FB73B0FD661}">
      <dsp:nvSpPr>
        <dsp:cNvPr id="0" name=""/>
        <dsp:cNvSpPr/>
      </dsp:nvSpPr>
      <dsp:spPr>
        <a:xfrm>
          <a:off x="3430041" y="3555950"/>
          <a:ext cx="2539007" cy="1523404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Wax and Seal</a:t>
          </a:r>
        </a:p>
      </dsp:txBody>
      <dsp:txXfrm>
        <a:off x="3430041" y="3555950"/>
        <a:ext cx="2539007" cy="1523404"/>
      </dsp:txXfrm>
    </dsp:sp>
    <dsp:sp modelId="{45020C1A-4945-4F7E-80CB-37DAEE78E23D}">
      <dsp:nvSpPr>
        <dsp:cNvPr id="0" name=""/>
        <dsp:cNvSpPr/>
      </dsp:nvSpPr>
      <dsp:spPr>
        <a:xfrm>
          <a:off x="6222950" y="3555950"/>
          <a:ext cx="2539007" cy="1523404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Soul</a:t>
          </a:r>
        </a:p>
      </dsp:txBody>
      <dsp:txXfrm>
        <a:off x="6222950" y="3555950"/>
        <a:ext cx="2539007" cy="1523404"/>
      </dsp:txXfrm>
    </dsp:sp>
    <dsp:sp modelId="{C17AE9EE-5EF2-4B8C-882D-4A3B43C56887}">
      <dsp:nvSpPr>
        <dsp:cNvPr id="0" name=""/>
        <dsp:cNvSpPr/>
      </dsp:nvSpPr>
      <dsp:spPr>
        <a:xfrm>
          <a:off x="9015858" y="3555950"/>
          <a:ext cx="2539007" cy="1523404"/>
        </a:xfrm>
        <a:prstGeom prst="rect">
          <a:avLst/>
        </a:prstGeom>
        <a:solidFill>
          <a:schemeClr val="accent2">
            <a:hueOff val="-1067266"/>
            <a:satOff val="-61547"/>
            <a:lumOff val="63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Prime Mover</a:t>
          </a:r>
        </a:p>
      </dsp:txBody>
      <dsp:txXfrm>
        <a:off x="9015858" y="3555950"/>
        <a:ext cx="2539007" cy="1523404"/>
      </dsp:txXfrm>
    </dsp:sp>
    <dsp:sp modelId="{EC03BE3D-2374-4548-859C-7C5AE02AF760}">
      <dsp:nvSpPr>
        <dsp:cNvPr id="0" name=""/>
        <dsp:cNvSpPr/>
      </dsp:nvSpPr>
      <dsp:spPr>
        <a:xfrm>
          <a:off x="637133" y="5333255"/>
          <a:ext cx="2539007" cy="1523404"/>
        </a:xfrm>
        <a:prstGeom prst="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Form of the Good</a:t>
          </a:r>
        </a:p>
      </dsp:txBody>
      <dsp:txXfrm>
        <a:off x="637133" y="5333255"/>
        <a:ext cx="2539007" cy="1523404"/>
      </dsp:txXfrm>
    </dsp:sp>
    <dsp:sp modelId="{C87F8ECE-9A03-4E20-90E3-068A8D1ADB1F}">
      <dsp:nvSpPr>
        <dsp:cNvPr id="0" name=""/>
        <dsp:cNvSpPr/>
      </dsp:nvSpPr>
      <dsp:spPr>
        <a:xfrm>
          <a:off x="3430041" y="5333255"/>
          <a:ext cx="2539007" cy="1523404"/>
        </a:xfrm>
        <a:prstGeom prst="rect">
          <a:avLst/>
        </a:prstGeom>
        <a:solidFill>
          <a:schemeClr val="accent2">
            <a:hueOff val="-1261315"/>
            <a:satOff val="-72738"/>
            <a:lumOff val="74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A priori</a:t>
          </a:r>
        </a:p>
      </dsp:txBody>
      <dsp:txXfrm>
        <a:off x="3430041" y="5333255"/>
        <a:ext cx="2539007" cy="1523404"/>
      </dsp:txXfrm>
    </dsp:sp>
    <dsp:sp modelId="{CCBB05CC-65DD-4E7A-ABC8-411B17A01DFD}">
      <dsp:nvSpPr>
        <dsp:cNvPr id="0" name=""/>
        <dsp:cNvSpPr/>
      </dsp:nvSpPr>
      <dsp:spPr>
        <a:xfrm>
          <a:off x="6222950" y="5333255"/>
          <a:ext cx="2539007" cy="1523404"/>
        </a:xfrm>
        <a:prstGeom prst="rect">
          <a:avLst/>
        </a:prstGeom>
        <a:solidFill>
          <a:schemeClr val="accent2">
            <a:hueOff val="-1358339"/>
            <a:satOff val="-78333"/>
            <a:lumOff val="80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A posteriori</a:t>
          </a:r>
        </a:p>
      </dsp:txBody>
      <dsp:txXfrm>
        <a:off x="6222950" y="5333255"/>
        <a:ext cx="2539007" cy="1523404"/>
      </dsp:txXfrm>
    </dsp:sp>
    <dsp:sp modelId="{2F043DFD-39A0-47EC-A7F8-77A0CDB8EF4C}">
      <dsp:nvSpPr>
        <dsp:cNvPr id="0" name=""/>
        <dsp:cNvSpPr/>
      </dsp:nvSpPr>
      <dsp:spPr>
        <a:xfrm>
          <a:off x="9015858" y="5333255"/>
          <a:ext cx="2539007" cy="1523404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Heraclitus ‘cant step into same river twice’</a:t>
          </a:r>
        </a:p>
      </dsp:txBody>
      <dsp:txXfrm>
        <a:off x="9015858" y="5333255"/>
        <a:ext cx="2539007" cy="152340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BE7D59-2AB7-4172-B773-653C06921DAF}">
      <dsp:nvSpPr>
        <dsp:cNvPr id="0" name=""/>
        <dsp:cNvSpPr/>
      </dsp:nvSpPr>
      <dsp:spPr>
        <a:xfrm>
          <a:off x="637133" y="1339"/>
          <a:ext cx="2539007" cy="15234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Kant</a:t>
          </a:r>
        </a:p>
      </dsp:txBody>
      <dsp:txXfrm>
        <a:off x="637133" y="1339"/>
        <a:ext cx="2539007" cy="1523404"/>
      </dsp:txXfrm>
    </dsp:sp>
    <dsp:sp modelId="{D7799033-7FEC-4283-93AD-64788A74B525}">
      <dsp:nvSpPr>
        <dsp:cNvPr id="0" name=""/>
        <dsp:cNvSpPr/>
      </dsp:nvSpPr>
      <dsp:spPr>
        <a:xfrm>
          <a:off x="3430041" y="1339"/>
          <a:ext cx="2539007" cy="1523404"/>
        </a:xfrm>
        <a:prstGeom prst="rect">
          <a:avLst/>
        </a:prstGeom>
        <a:solidFill>
          <a:schemeClr val="accent3">
            <a:hueOff val="180707"/>
            <a:satOff val="6667"/>
            <a:lumOff val="-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Duty</a:t>
          </a:r>
        </a:p>
      </dsp:txBody>
      <dsp:txXfrm>
        <a:off x="3430041" y="1339"/>
        <a:ext cx="2539007" cy="1523404"/>
      </dsp:txXfrm>
    </dsp:sp>
    <dsp:sp modelId="{64210E34-2E8C-4F52-9C8F-683A2E27AA8A}">
      <dsp:nvSpPr>
        <dsp:cNvPr id="0" name=""/>
        <dsp:cNvSpPr/>
      </dsp:nvSpPr>
      <dsp:spPr>
        <a:xfrm>
          <a:off x="6222950" y="1339"/>
          <a:ext cx="2539007" cy="1523404"/>
        </a:xfrm>
        <a:prstGeom prst="rect">
          <a:avLst/>
        </a:prstGeom>
        <a:solidFill>
          <a:schemeClr val="accent3">
            <a:hueOff val="361413"/>
            <a:satOff val="1333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Categorical</a:t>
          </a:r>
        </a:p>
      </dsp:txBody>
      <dsp:txXfrm>
        <a:off x="6222950" y="1339"/>
        <a:ext cx="2539007" cy="1523404"/>
      </dsp:txXfrm>
    </dsp:sp>
    <dsp:sp modelId="{1B17525A-C243-43C2-B7DF-EDC982F4F11C}">
      <dsp:nvSpPr>
        <dsp:cNvPr id="0" name=""/>
        <dsp:cNvSpPr/>
      </dsp:nvSpPr>
      <dsp:spPr>
        <a:xfrm>
          <a:off x="9015858" y="1339"/>
          <a:ext cx="2539007" cy="1523404"/>
        </a:xfrm>
        <a:prstGeom prst="rect">
          <a:avLst/>
        </a:prstGeom>
        <a:solidFill>
          <a:schemeClr val="accent3">
            <a:hueOff val="542120"/>
            <a:satOff val="20000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Hypothetical</a:t>
          </a:r>
        </a:p>
      </dsp:txBody>
      <dsp:txXfrm>
        <a:off x="9015858" y="1339"/>
        <a:ext cx="2539007" cy="1523404"/>
      </dsp:txXfrm>
    </dsp:sp>
    <dsp:sp modelId="{A17B9506-DB1E-44E3-BE54-99977E292FEF}">
      <dsp:nvSpPr>
        <dsp:cNvPr id="0" name=""/>
        <dsp:cNvSpPr/>
      </dsp:nvSpPr>
      <dsp:spPr>
        <a:xfrm>
          <a:off x="637133" y="1778644"/>
          <a:ext cx="2539007" cy="1523404"/>
        </a:xfrm>
        <a:prstGeom prst="rect">
          <a:avLst/>
        </a:prstGeom>
        <a:solidFill>
          <a:schemeClr val="accent3">
            <a:hueOff val="722826"/>
            <a:satOff val="26667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Good Will</a:t>
          </a:r>
        </a:p>
      </dsp:txBody>
      <dsp:txXfrm>
        <a:off x="637133" y="1778644"/>
        <a:ext cx="2539007" cy="1523404"/>
      </dsp:txXfrm>
    </dsp:sp>
    <dsp:sp modelId="{3F39CB61-CDDF-4FCB-BB89-CCB6A45F4C52}">
      <dsp:nvSpPr>
        <dsp:cNvPr id="0" name=""/>
        <dsp:cNvSpPr/>
      </dsp:nvSpPr>
      <dsp:spPr>
        <a:xfrm>
          <a:off x="3430041" y="1778644"/>
          <a:ext cx="2539007" cy="1523404"/>
        </a:xfrm>
        <a:prstGeom prst="rect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Universal Law</a:t>
          </a:r>
        </a:p>
      </dsp:txBody>
      <dsp:txXfrm>
        <a:off x="3430041" y="1778644"/>
        <a:ext cx="2539007" cy="1523404"/>
      </dsp:txXfrm>
    </dsp:sp>
    <dsp:sp modelId="{351A4405-8100-4766-9B3C-496D2C8094A9}">
      <dsp:nvSpPr>
        <dsp:cNvPr id="0" name=""/>
        <dsp:cNvSpPr/>
      </dsp:nvSpPr>
      <dsp:spPr>
        <a:xfrm>
          <a:off x="6222950" y="1778644"/>
          <a:ext cx="2539007" cy="1523404"/>
        </a:xfrm>
        <a:prstGeom prst="rect">
          <a:avLst/>
        </a:prstGeom>
        <a:solidFill>
          <a:schemeClr val="accent3">
            <a:hueOff val="1084240"/>
            <a:satOff val="40000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Ends</a:t>
          </a:r>
        </a:p>
      </dsp:txBody>
      <dsp:txXfrm>
        <a:off x="6222950" y="1778644"/>
        <a:ext cx="2539007" cy="1523404"/>
      </dsp:txXfrm>
    </dsp:sp>
    <dsp:sp modelId="{11F97E33-C20F-4C04-BD2A-9EBA7A830204}">
      <dsp:nvSpPr>
        <dsp:cNvPr id="0" name=""/>
        <dsp:cNvSpPr/>
      </dsp:nvSpPr>
      <dsp:spPr>
        <a:xfrm>
          <a:off x="9015858" y="1778644"/>
          <a:ext cx="2539007" cy="1523404"/>
        </a:xfrm>
        <a:prstGeom prst="rect">
          <a:avLst/>
        </a:prstGeom>
        <a:solidFill>
          <a:schemeClr val="accent3">
            <a:hueOff val="1264946"/>
            <a:satOff val="46667"/>
            <a:lumOff val="-6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Means</a:t>
          </a:r>
        </a:p>
      </dsp:txBody>
      <dsp:txXfrm>
        <a:off x="9015858" y="1778644"/>
        <a:ext cx="2539007" cy="1523404"/>
      </dsp:txXfrm>
    </dsp:sp>
    <dsp:sp modelId="{AE5A6FB7-F59A-4462-A5FC-69114520A01B}">
      <dsp:nvSpPr>
        <dsp:cNvPr id="0" name=""/>
        <dsp:cNvSpPr/>
      </dsp:nvSpPr>
      <dsp:spPr>
        <a:xfrm>
          <a:off x="637133" y="3555950"/>
          <a:ext cx="2539007" cy="1523404"/>
        </a:xfrm>
        <a:prstGeom prst="rect">
          <a:avLst/>
        </a:prstGeom>
        <a:solidFill>
          <a:schemeClr val="accent3">
            <a:hueOff val="1445653"/>
            <a:satOff val="5333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Kingdom of Ends</a:t>
          </a:r>
        </a:p>
      </dsp:txBody>
      <dsp:txXfrm>
        <a:off x="637133" y="3555950"/>
        <a:ext cx="2539007" cy="1523404"/>
      </dsp:txXfrm>
    </dsp:sp>
    <dsp:sp modelId="{A72D4585-4A37-4025-B185-B6CD1861627E}">
      <dsp:nvSpPr>
        <dsp:cNvPr id="0" name=""/>
        <dsp:cNvSpPr/>
      </dsp:nvSpPr>
      <dsp:spPr>
        <a:xfrm>
          <a:off x="3430041" y="3555950"/>
          <a:ext cx="2539007" cy="1523404"/>
        </a:xfrm>
        <a:prstGeom prst="rect">
          <a:avLst/>
        </a:prstGeom>
        <a:solidFill>
          <a:schemeClr val="accent3">
            <a:hueOff val="1626359"/>
            <a:satOff val="60000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Prima Facie Duties</a:t>
          </a:r>
        </a:p>
      </dsp:txBody>
      <dsp:txXfrm>
        <a:off x="3430041" y="3555950"/>
        <a:ext cx="2539007" cy="1523404"/>
      </dsp:txXfrm>
    </dsp:sp>
    <dsp:sp modelId="{34874837-165A-43DB-8B12-98F170D44A17}">
      <dsp:nvSpPr>
        <dsp:cNvPr id="0" name=""/>
        <dsp:cNvSpPr/>
      </dsp:nvSpPr>
      <dsp:spPr>
        <a:xfrm>
          <a:off x="6222950" y="3555950"/>
          <a:ext cx="2539007" cy="1523404"/>
        </a:xfrm>
        <a:prstGeom prst="rect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i="1" kern="1200" dirty="0" err="1"/>
            <a:t>Summum</a:t>
          </a:r>
          <a:r>
            <a:rPr lang="en-GB" sz="3300" i="1" kern="1200" dirty="0"/>
            <a:t> </a:t>
          </a:r>
          <a:r>
            <a:rPr lang="en-GB" sz="3300" i="1" kern="1200" dirty="0" err="1"/>
            <a:t>Bonum</a:t>
          </a:r>
          <a:endParaRPr lang="en-GB" sz="3300" i="1" kern="1200" dirty="0"/>
        </a:p>
      </dsp:txBody>
      <dsp:txXfrm>
        <a:off x="6222950" y="3555950"/>
        <a:ext cx="2539007" cy="1523404"/>
      </dsp:txXfrm>
    </dsp:sp>
    <dsp:sp modelId="{33E88B17-8FE8-4867-A14F-F4274EC0DF49}">
      <dsp:nvSpPr>
        <dsp:cNvPr id="0" name=""/>
        <dsp:cNvSpPr/>
      </dsp:nvSpPr>
      <dsp:spPr>
        <a:xfrm>
          <a:off x="9015858" y="3555950"/>
          <a:ext cx="2539007" cy="1523404"/>
        </a:xfrm>
        <a:prstGeom prst="rect">
          <a:avLst/>
        </a:prstGeom>
        <a:solidFill>
          <a:schemeClr val="accent3">
            <a:hueOff val="1987773"/>
            <a:satOff val="73333"/>
            <a:lumOff val="-10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Practical Reasoning</a:t>
          </a:r>
        </a:p>
      </dsp:txBody>
      <dsp:txXfrm>
        <a:off x="9015858" y="3555950"/>
        <a:ext cx="2539007" cy="1523404"/>
      </dsp:txXfrm>
    </dsp:sp>
    <dsp:sp modelId="{CDA4CFB8-5168-45D9-BD56-39247A0ED876}">
      <dsp:nvSpPr>
        <dsp:cNvPr id="0" name=""/>
        <dsp:cNvSpPr/>
      </dsp:nvSpPr>
      <dsp:spPr>
        <a:xfrm>
          <a:off x="637133" y="5333255"/>
          <a:ext cx="2539007" cy="1523404"/>
        </a:xfrm>
        <a:prstGeom prst="rect">
          <a:avLst/>
        </a:prstGeom>
        <a:solidFill>
          <a:schemeClr val="accent3">
            <a:hueOff val="2168479"/>
            <a:satOff val="80000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Macintyre</a:t>
          </a:r>
        </a:p>
      </dsp:txBody>
      <dsp:txXfrm>
        <a:off x="637133" y="5333255"/>
        <a:ext cx="2539007" cy="1523404"/>
      </dsp:txXfrm>
    </dsp:sp>
    <dsp:sp modelId="{660CDB49-ADCF-42E2-870A-030C0EDE17E3}">
      <dsp:nvSpPr>
        <dsp:cNvPr id="0" name=""/>
        <dsp:cNvSpPr/>
      </dsp:nvSpPr>
      <dsp:spPr>
        <a:xfrm>
          <a:off x="3430041" y="5333255"/>
          <a:ext cx="2539007" cy="1523404"/>
        </a:xfrm>
        <a:prstGeom prst="rect">
          <a:avLst/>
        </a:prstGeom>
        <a:solidFill>
          <a:schemeClr val="accent3">
            <a:hueOff val="2349186"/>
            <a:satOff val="86667"/>
            <a:lumOff val="-1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Maxim</a:t>
          </a:r>
        </a:p>
      </dsp:txBody>
      <dsp:txXfrm>
        <a:off x="3430041" y="5333255"/>
        <a:ext cx="2539007" cy="1523404"/>
      </dsp:txXfrm>
    </dsp:sp>
    <dsp:sp modelId="{22AD2A0E-8EC8-49D5-8EA8-FE6804E59739}">
      <dsp:nvSpPr>
        <dsp:cNvPr id="0" name=""/>
        <dsp:cNvSpPr/>
      </dsp:nvSpPr>
      <dsp:spPr>
        <a:xfrm>
          <a:off x="6222950" y="5333255"/>
          <a:ext cx="2539007" cy="1523404"/>
        </a:xfrm>
        <a:prstGeom prst="rect">
          <a:avLst/>
        </a:prstGeom>
        <a:solidFill>
          <a:schemeClr val="accent3">
            <a:hueOff val="2529893"/>
            <a:satOff val="93333"/>
            <a:lumOff val="-13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 err="1"/>
            <a:t>Suprarational</a:t>
          </a:r>
          <a:r>
            <a:rPr lang="en-GB" sz="3300" kern="1200" dirty="0"/>
            <a:t> aliens</a:t>
          </a:r>
        </a:p>
      </dsp:txBody>
      <dsp:txXfrm>
        <a:off x="6222950" y="5333255"/>
        <a:ext cx="2539007" cy="1523404"/>
      </dsp:txXfrm>
    </dsp:sp>
    <dsp:sp modelId="{1A360FC3-A49F-4179-BBE7-F00842D15E1C}">
      <dsp:nvSpPr>
        <dsp:cNvPr id="0" name=""/>
        <dsp:cNvSpPr/>
      </dsp:nvSpPr>
      <dsp:spPr>
        <a:xfrm>
          <a:off x="9015858" y="5333255"/>
          <a:ext cx="2539007" cy="1523404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W.D. Ross</a:t>
          </a:r>
        </a:p>
      </dsp:txBody>
      <dsp:txXfrm>
        <a:off x="9015858" y="5333255"/>
        <a:ext cx="2539007" cy="152340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BE7D59-2AB7-4172-B773-653C06921DAF}">
      <dsp:nvSpPr>
        <dsp:cNvPr id="0" name=""/>
        <dsp:cNvSpPr/>
      </dsp:nvSpPr>
      <dsp:spPr>
        <a:xfrm>
          <a:off x="637133" y="1339"/>
          <a:ext cx="2539007" cy="15234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Situation</a:t>
          </a:r>
        </a:p>
      </dsp:txBody>
      <dsp:txXfrm>
        <a:off x="637133" y="1339"/>
        <a:ext cx="2539007" cy="1523404"/>
      </dsp:txXfrm>
    </dsp:sp>
    <dsp:sp modelId="{BA41F7DB-505B-4103-9268-17ABAE663CC1}">
      <dsp:nvSpPr>
        <dsp:cNvPr id="0" name=""/>
        <dsp:cNvSpPr/>
      </dsp:nvSpPr>
      <dsp:spPr>
        <a:xfrm>
          <a:off x="3430041" y="1339"/>
          <a:ext cx="2539007" cy="1523404"/>
        </a:xfrm>
        <a:prstGeom prst="rect">
          <a:avLst/>
        </a:prstGeom>
        <a:solidFill>
          <a:schemeClr val="accent2">
            <a:hueOff val="-97024"/>
            <a:satOff val="-5595"/>
            <a:lumOff val="5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Agape</a:t>
          </a:r>
        </a:p>
      </dsp:txBody>
      <dsp:txXfrm>
        <a:off x="3430041" y="1339"/>
        <a:ext cx="2539007" cy="1523404"/>
      </dsp:txXfrm>
    </dsp:sp>
    <dsp:sp modelId="{CB1B6BFF-38B3-492A-AE9C-FB406F54FA27}">
      <dsp:nvSpPr>
        <dsp:cNvPr id="0" name=""/>
        <dsp:cNvSpPr/>
      </dsp:nvSpPr>
      <dsp:spPr>
        <a:xfrm>
          <a:off x="6222950" y="1339"/>
          <a:ext cx="2539007" cy="1523404"/>
        </a:xfrm>
        <a:prstGeom prst="rect">
          <a:avLst/>
        </a:prstGeom>
        <a:solidFill>
          <a:schemeClr val="accent2">
            <a:hueOff val="-194048"/>
            <a:satOff val="-11190"/>
            <a:lumOff val="115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Four Working Principles</a:t>
          </a:r>
        </a:p>
      </dsp:txBody>
      <dsp:txXfrm>
        <a:off x="6222950" y="1339"/>
        <a:ext cx="2539007" cy="1523404"/>
      </dsp:txXfrm>
    </dsp:sp>
    <dsp:sp modelId="{48154374-36A8-43BF-A4CE-0864E0A74203}">
      <dsp:nvSpPr>
        <dsp:cNvPr id="0" name=""/>
        <dsp:cNvSpPr/>
      </dsp:nvSpPr>
      <dsp:spPr>
        <a:xfrm>
          <a:off x="9015858" y="1339"/>
          <a:ext cx="2539007" cy="1523404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Greatest Commandment</a:t>
          </a:r>
        </a:p>
      </dsp:txBody>
      <dsp:txXfrm>
        <a:off x="9015858" y="1339"/>
        <a:ext cx="2539007" cy="1523404"/>
      </dsp:txXfrm>
    </dsp:sp>
    <dsp:sp modelId="{55F1CB80-82E2-4313-A342-A894718D8431}">
      <dsp:nvSpPr>
        <dsp:cNvPr id="0" name=""/>
        <dsp:cNvSpPr/>
      </dsp:nvSpPr>
      <dsp:spPr>
        <a:xfrm>
          <a:off x="637133" y="1778644"/>
          <a:ext cx="2539007" cy="1523404"/>
        </a:xfrm>
        <a:prstGeom prst="rect">
          <a:avLst/>
        </a:prstGeom>
        <a:solidFill>
          <a:schemeClr val="accent2">
            <a:hueOff val="-388097"/>
            <a:satOff val="-22381"/>
            <a:lumOff val="23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Legalistic</a:t>
          </a:r>
        </a:p>
      </dsp:txBody>
      <dsp:txXfrm>
        <a:off x="637133" y="1778644"/>
        <a:ext cx="2539007" cy="1523404"/>
      </dsp:txXfrm>
    </dsp:sp>
    <dsp:sp modelId="{18314B9C-4A50-4125-BFCF-C9D95D040E1D}">
      <dsp:nvSpPr>
        <dsp:cNvPr id="0" name=""/>
        <dsp:cNvSpPr/>
      </dsp:nvSpPr>
      <dsp:spPr>
        <a:xfrm>
          <a:off x="3430041" y="1778644"/>
          <a:ext cx="2539007" cy="1523404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Antinomian</a:t>
          </a:r>
        </a:p>
      </dsp:txBody>
      <dsp:txXfrm>
        <a:off x="3430041" y="1778644"/>
        <a:ext cx="2539007" cy="1523404"/>
      </dsp:txXfrm>
    </dsp:sp>
    <dsp:sp modelId="{13995BE6-CF4C-4E2F-8368-76A750CF5EE5}">
      <dsp:nvSpPr>
        <dsp:cNvPr id="0" name=""/>
        <dsp:cNvSpPr/>
      </dsp:nvSpPr>
      <dsp:spPr>
        <a:xfrm>
          <a:off x="6222950" y="1778644"/>
          <a:ext cx="2539007" cy="1523404"/>
        </a:xfrm>
        <a:prstGeom prst="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Six Propositions</a:t>
          </a:r>
        </a:p>
      </dsp:txBody>
      <dsp:txXfrm>
        <a:off x="6222950" y="1778644"/>
        <a:ext cx="2539007" cy="1523404"/>
      </dsp:txXfrm>
    </dsp:sp>
    <dsp:sp modelId="{68E3CF78-E437-46D9-B41D-9E544DACBFDA}">
      <dsp:nvSpPr>
        <dsp:cNvPr id="0" name=""/>
        <dsp:cNvSpPr/>
      </dsp:nvSpPr>
      <dsp:spPr>
        <a:xfrm>
          <a:off x="9015858" y="1778644"/>
          <a:ext cx="2539007" cy="1523404"/>
        </a:xfrm>
        <a:prstGeom prst="rect">
          <a:avLst/>
        </a:prstGeom>
        <a:solidFill>
          <a:schemeClr val="accent2">
            <a:hueOff val="-679169"/>
            <a:satOff val="-39166"/>
            <a:lumOff val="40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Relativist</a:t>
          </a:r>
        </a:p>
      </dsp:txBody>
      <dsp:txXfrm>
        <a:off x="9015858" y="1778644"/>
        <a:ext cx="2539007" cy="1523404"/>
      </dsp:txXfrm>
    </dsp:sp>
    <dsp:sp modelId="{278776E6-D720-4FCC-860B-0BA7EDD98DA8}">
      <dsp:nvSpPr>
        <dsp:cNvPr id="0" name=""/>
        <dsp:cNvSpPr/>
      </dsp:nvSpPr>
      <dsp:spPr>
        <a:xfrm>
          <a:off x="637133" y="3555950"/>
          <a:ext cx="2539007" cy="1523404"/>
        </a:xfrm>
        <a:prstGeom prst="rect">
          <a:avLst/>
        </a:prstGeom>
        <a:solidFill>
          <a:schemeClr val="accent2">
            <a:hueOff val="-776194"/>
            <a:satOff val="-44762"/>
            <a:lumOff val="46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Robinson ‘ethic for man come of age’</a:t>
          </a:r>
        </a:p>
      </dsp:txBody>
      <dsp:txXfrm>
        <a:off x="637133" y="3555950"/>
        <a:ext cx="2539007" cy="1523404"/>
      </dsp:txXfrm>
    </dsp:sp>
    <dsp:sp modelId="{96036A94-87D7-4EEB-B0AF-875993E90D3D}">
      <dsp:nvSpPr>
        <dsp:cNvPr id="0" name=""/>
        <dsp:cNvSpPr/>
      </dsp:nvSpPr>
      <dsp:spPr>
        <a:xfrm>
          <a:off x="3430041" y="3555950"/>
          <a:ext cx="2539007" cy="1523404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 err="1"/>
            <a:t>Mouw</a:t>
          </a:r>
          <a:endParaRPr lang="en-GB" sz="2600" kern="1200" dirty="0"/>
        </a:p>
      </dsp:txBody>
      <dsp:txXfrm>
        <a:off x="3430041" y="3555950"/>
        <a:ext cx="2539007" cy="1523404"/>
      </dsp:txXfrm>
    </dsp:sp>
    <dsp:sp modelId="{4DE79BFC-DEE9-4BE1-86AF-B095518890CE}">
      <dsp:nvSpPr>
        <dsp:cNvPr id="0" name=""/>
        <dsp:cNvSpPr/>
      </dsp:nvSpPr>
      <dsp:spPr>
        <a:xfrm>
          <a:off x="6222950" y="3555950"/>
          <a:ext cx="2539007" cy="1523404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‘If you love me, keep my commandments’</a:t>
          </a:r>
        </a:p>
      </dsp:txBody>
      <dsp:txXfrm>
        <a:off x="6222950" y="3555950"/>
        <a:ext cx="2539007" cy="1523404"/>
      </dsp:txXfrm>
    </dsp:sp>
    <dsp:sp modelId="{6C1AD1CF-37AA-4ADB-A432-C3D64C10DCA9}">
      <dsp:nvSpPr>
        <dsp:cNvPr id="0" name=""/>
        <dsp:cNvSpPr/>
      </dsp:nvSpPr>
      <dsp:spPr>
        <a:xfrm>
          <a:off x="9015858" y="3555950"/>
          <a:ext cx="2539007" cy="1523404"/>
        </a:xfrm>
        <a:prstGeom prst="rect">
          <a:avLst/>
        </a:prstGeom>
        <a:solidFill>
          <a:schemeClr val="accent2">
            <a:hueOff val="-1067266"/>
            <a:satOff val="-61547"/>
            <a:lumOff val="63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Pragmatism</a:t>
          </a:r>
        </a:p>
      </dsp:txBody>
      <dsp:txXfrm>
        <a:off x="9015858" y="3555950"/>
        <a:ext cx="2539007" cy="1523404"/>
      </dsp:txXfrm>
    </dsp:sp>
    <dsp:sp modelId="{C8AAEE56-9A5E-4EEE-B65D-C83155B07D42}">
      <dsp:nvSpPr>
        <dsp:cNvPr id="0" name=""/>
        <dsp:cNvSpPr/>
      </dsp:nvSpPr>
      <dsp:spPr>
        <a:xfrm>
          <a:off x="637133" y="5333255"/>
          <a:ext cx="2539007" cy="1523404"/>
        </a:xfrm>
        <a:prstGeom prst="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Positivist</a:t>
          </a:r>
        </a:p>
      </dsp:txBody>
      <dsp:txXfrm>
        <a:off x="637133" y="5333255"/>
        <a:ext cx="2539007" cy="1523404"/>
      </dsp:txXfrm>
    </dsp:sp>
    <dsp:sp modelId="{1AE82F78-5EE3-4921-AA0F-F628436EB8B3}">
      <dsp:nvSpPr>
        <dsp:cNvPr id="0" name=""/>
        <dsp:cNvSpPr/>
      </dsp:nvSpPr>
      <dsp:spPr>
        <a:xfrm>
          <a:off x="3430041" y="5333255"/>
          <a:ext cx="2539007" cy="1523404"/>
        </a:xfrm>
        <a:prstGeom prst="rect">
          <a:avLst/>
        </a:prstGeom>
        <a:solidFill>
          <a:schemeClr val="accent2">
            <a:hueOff val="-1261315"/>
            <a:satOff val="-72738"/>
            <a:lumOff val="74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Personalism</a:t>
          </a:r>
        </a:p>
      </dsp:txBody>
      <dsp:txXfrm>
        <a:off x="3430041" y="5333255"/>
        <a:ext cx="2539007" cy="1523404"/>
      </dsp:txXfrm>
    </dsp:sp>
    <dsp:sp modelId="{E6CFA828-C0C0-40F9-A029-DCD04CD67AB7}">
      <dsp:nvSpPr>
        <dsp:cNvPr id="0" name=""/>
        <dsp:cNvSpPr/>
      </dsp:nvSpPr>
      <dsp:spPr>
        <a:xfrm>
          <a:off x="6222950" y="5333255"/>
          <a:ext cx="2539007" cy="1523404"/>
        </a:xfrm>
        <a:prstGeom prst="rect">
          <a:avLst/>
        </a:prstGeom>
        <a:solidFill>
          <a:schemeClr val="accent2">
            <a:hueOff val="-1358339"/>
            <a:satOff val="-78333"/>
            <a:lumOff val="80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 err="1"/>
            <a:t>Macquarrie</a:t>
          </a:r>
          <a:endParaRPr lang="en-GB" sz="2600" kern="1200" dirty="0"/>
        </a:p>
      </dsp:txBody>
      <dsp:txXfrm>
        <a:off x="6222950" y="5333255"/>
        <a:ext cx="2539007" cy="1523404"/>
      </dsp:txXfrm>
    </dsp:sp>
    <dsp:sp modelId="{07D7B1BC-E68A-4E51-8B14-AAA3380FD1CF}">
      <dsp:nvSpPr>
        <dsp:cNvPr id="0" name=""/>
        <dsp:cNvSpPr/>
      </dsp:nvSpPr>
      <dsp:spPr>
        <a:xfrm>
          <a:off x="9015858" y="5333255"/>
          <a:ext cx="2539007" cy="1523404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Matthew 25</a:t>
          </a:r>
        </a:p>
      </dsp:txBody>
      <dsp:txXfrm>
        <a:off x="9015858" y="5333255"/>
        <a:ext cx="2539007" cy="152340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BE7D59-2AB7-4172-B773-653C06921DAF}">
      <dsp:nvSpPr>
        <dsp:cNvPr id="0" name=""/>
        <dsp:cNvSpPr/>
      </dsp:nvSpPr>
      <dsp:spPr>
        <a:xfrm>
          <a:off x="609600" y="0"/>
          <a:ext cx="3428999" cy="2057400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100" kern="1200" dirty="0"/>
            <a:t>Globalisation</a:t>
          </a:r>
        </a:p>
      </dsp:txBody>
      <dsp:txXfrm>
        <a:off x="609600" y="0"/>
        <a:ext cx="3428999" cy="2057400"/>
      </dsp:txXfrm>
    </dsp:sp>
    <dsp:sp modelId="{AE222E78-553E-4AFE-94E3-D6DBD1181527}">
      <dsp:nvSpPr>
        <dsp:cNvPr id="0" name=""/>
        <dsp:cNvSpPr/>
      </dsp:nvSpPr>
      <dsp:spPr>
        <a:xfrm>
          <a:off x="4381499" y="0"/>
          <a:ext cx="3428999" cy="2057400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100" kern="1200" dirty="0"/>
            <a:t>Corporate Social Responsibility</a:t>
          </a:r>
        </a:p>
      </dsp:txBody>
      <dsp:txXfrm>
        <a:off x="4381499" y="0"/>
        <a:ext cx="3428999" cy="2057400"/>
      </dsp:txXfrm>
    </dsp:sp>
    <dsp:sp modelId="{61EFCB0E-8AAB-439B-BB77-9E2148A85E7A}">
      <dsp:nvSpPr>
        <dsp:cNvPr id="0" name=""/>
        <dsp:cNvSpPr/>
      </dsp:nvSpPr>
      <dsp:spPr>
        <a:xfrm>
          <a:off x="8153400" y="0"/>
          <a:ext cx="3428999" cy="2057400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1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100" kern="1200" dirty="0"/>
            <a:t>Shareholder</a:t>
          </a:r>
        </a:p>
      </dsp:txBody>
      <dsp:txXfrm>
        <a:off x="8153400" y="0"/>
        <a:ext cx="3428999" cy="2057400"/>
      </dsp:txXfrm>
    </dsp:sp>
    <dsp:sp modelId="{B7E4EBF4-2DDA-4442-B504-D7A88714E25F}">
      <dsp:nvSpPr>
        <dsp:cNvPr id="0" name=""/>
        <dsp:cNvSpPr/>
      </dsp:nvSpPr>
      <dsp:spPr>
        <a:xfrm>
          <a:off x="609600" y="2400300"/>
          <a:ext cx="3428999" cy="2057400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1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100" kern="1200" dirty="0"/>
            <a:t>Whistle blowing</a:t>
          </a:r>
        </a:p>
      </dsp:txBody>
      <dsp:txXfrm>
        <a:off x="609600" y="2400300"/>
        <a:ext cx="3428999" cy="2057400"/>
      </dsp:txXfrm>
    </dsp:sp>
    <dsp:sp modelId="{C8E5597A-F2ED-4B1E-85AC-72C91BD0F0C6}">
      <dsp:nvSpPr>
        <dsp:cNvPr id="0" name=""/>
        <dsp:cNvSpPr/>
      </dsp:nvSpPr>
      <dsp:spPr>
        <a:xfrm>
          <a:off x="4381499" y="2400300"/>
          <a:ext cx="3428999" cy="2057400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100" kern="1200" dirty="0"/>
            <a:t>Globalisation</a:t>
          </a:r>
        </a:p>
      </dsp:txBody>
      <dsp:txXfrm>
        <a:off x="4381499" y="2400300"/>
        <a:ext cx="3428999" cy="2057400"/>
      </dsp:txXfrm>
    </dsp:sp>
    <dsp:sp modelId="{B615D534-4D93-4DFE-8BF7-7553EB933F37}">
      <dsp:nvSpPr>
        <dsp:cNvPr id="0" name=""/>
        <dsp:cNvSpPr/>
      </dsp:nvSpPr>
      <dsp:spPr>
        <a:xfrm>
          <a:off x="8153400" y="2400300"/>
          <a:ext cx="3428999" cy="2057400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2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100" kern="1200" dirty="0"/>
            <a:t>Stakeholder</a:t>
          </a:r>
        </a:p>
      </dsp:txBody>
      <dsp:txXfrm>
        <a:off x="8153400" y="2400300"/>
        <a:ext cx="3428999" cy="2057400"/>
      </dsp:txXfrm>
    </dsp:sp>
    <dsp:sp modelId="{BB8BCCBF-2299-4C5D-BBE4-14F8292236CC}">
      <dsp:nvSpPr>
        <dsp:cNvPr id="0" name=""/>
        <dsp:cNvSpPr/>
      </dsp:nvSpPr>
      <dsp:spPr>
        <a:xfrm>
          <a:off x="609600" y="4800600"/>
          <a:ext cx="3428999" cy="2057400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100" kern="1200" dirty="0"/>
            <a:t>Consumerism</a:t>
          </a:r>
        </a:p>
      </dsp:txBody>
      <dsp:txXfrm>
        <a:off x="609600" y="4800600"/>
        <a:ext cx="3428999" cy="2057400"/>
      </dsp:txXfrm>
    </dsp:sp>
    <dsp:sp modelId="{3DAE698F-4BDA-4972-B04B-62F1ADF5F044}">
      <dsp:nvSpPr>
        <dsp:cNvPr id="0" name=""/>
        <dsp:cNvSpPr/>
      </dsp:nvSpPr>
      <dsp:spPr>
        <a:xfrm>
          <a:off x="4381499" y="4800600"/>
          <a:ext cx="3428999" cy="2057400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100" kern="1200" dirty="0"/>
            <a:t>Capitalism</a:t>
          </a:r>
        </a:p>
      </dsp:txBody>
      <dsp:txXfrm>
        <a:off x="4381499" y="4800600"/>
        <a:ext cx="3428999" cy="2057400"/>
      </dsp:txXfrm>
    </dsp:sp>
    <dsp:sp modelId="{1F97E1FF-E19F-4CAA-9126-63BA0D596559}">
      <dsp:nvSpPr>
        <dsp:cNvPr id="0" name=""/>
        <dsp:cNvSpPr/>
      </dsp:nvSpPr>
      <dsp:spPr>
        <a:xfrm>
          <a:off x="8153400" y="4800600"/>
          <a:ext cx="3428999" cy="2057400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4100" kern="1200" dirty="0"/>
        </a:p>
      </dsp:txBody>
      <dsp:txXfrm>
        <a:off x="8153400" y="4800600"/>
        <a:ext cx="3428999" cy="205740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BE7D59-2AB7-4172-B773-653C06921DAF}">
      <dsp:nvSpPr>
        <dsp:cNvPr id="0" name=""/>
        <dsp:cNvSpPr/>
      </dsp:nvSpPr>
      <dsp:spPr>
        <a:xfrm>
          <a:off x="637133" y="1339"/>
          <a:ext cx="2539007" cy="15234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Naturalism</a:t>
          </a:r>
        </a:p>
      </dsp:txBody>
      <dsp:txXfrm>
        <a:off x="637133" y="1339"/>
        <a:ext cx="2539007" cy="1523404"/>
      </dsp:txXfrm>
    </dsp:sp>
    <dsp:sp modelId="{EEF0760F-1AA8-4747-BA83-BE1A2A7A2887}">
      <dsp:nvSpPr>
        <dsp:cNvPr id="0" name=""/>
        <dsp:cNvSpPr/>
      </dsp:nvSpPr>
      <dsp:spPr>
        <a:xfrm>
          <a:off x="3430041" y="1339"/>
          <a:ext cx="2539007" cy="15234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Intuitionism</a:t>
          </a:r>
        </a:p>
      </dsp:txBody>
      <dsp:txXfrm>
        <a:off x="3430041" y="1339"/>
        <a:ext cx="2539007" cy="1523404"/>
      </dsp:txXfrm>
    </dsp:sp>
    <dsp:sp modelId="{3E581D8A-EA35-4D9F-9254-ED71B78E86D6}">
      <dsp:nvSpPr>
        <dsp:cNvPr id="0" name=""/>
        <dsp:cNvSpPr/>
      </dsp:nvSpPr>
      <dsp:spPr>
        <a:xfrm>
          <a:off x="6222950" y="1339"/>
          <a:ext cx="2539007" cy="152340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Vienna Circle</a:t>
          </a:r>
        </a:p>
      </dsp:txBody>
      <dsp:txXfrm>
        <a:off x="6222950" y="1339"/>
        <a:ext cx="2539007" cy="1523404"/>
      </dsp:txXfrm>
    </dsp:sp>
    <dsp:sp modelId="{A7A1A2C8-42EA-4AEE-97BF-E3B8BA229927}">
      <dsp:nvSpPr>
        <dsp:cNvPr id="0" name=""/>
        <dsp:cNvSpPr/>
      </dsp:nvSpPr>
      <dsp:spPr>
        <a:xfrm>
          <a:off x="9015858" y="1339"/>
          <a:ext cx="2539007" cy="15234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Emotivism</a:t>
          </a:r>
        </a:p>
      </dsp:txBody>
      <dsp:txXfrm>
        <a:off x="9015858" y="1339"/>
        <a:ext cx="2539007" cy="1523404"/>
      </dsp:txXfrm>
    </dsp:sp>
    <dsp:sp modelId="{6A4EF45E-02B8-45E6-B234-62A751BFFB4D}">
      <dsp:nvSpPr>
        <dsp:cNvPr id="0" name=""/>
        <dsp:cNvSpPr/>
      </dsp:nvSpPr>
      <dsp:spPr>
        <a:xfrm>
          <a:off x="637133" y="1778644"/>
          <a:ext cx="2539007" cy="152340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Prescriptivism</a:t>
          </a:r>
        </a:p>
      </dsp:txBody>
      <dsp:txXfrm>
        <a:off x="637133" y="1778644"/>
        <a:ext cx="2539007" cy="1523404"/>
      </dsp:txXfrm>
    </dsp:sp>
    <dsp:sp modelId="{E96F39B5-CB6D-4F9F-A53B-11E30DEA0B52}">
      <dsp:nvSpPr>
        <dsp:cNvPr id="0" name=""/>
        <dsp:cNvSpPr/>
      </dsp:nvSpPr>
      <dsp:spPr>
        <a:xfrm>
          <a:off x="3430041" y="1778644"/>
          <a:ext cx="2539007" cy="15234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Is-ought gap</a:t>
          </a:r>
        </a:p>
      </dsp:txBody>
      <dsp:txXfrm>
        <a:off x="3430041" y="1778644"/>
        <a:ext cx="2539007" cy="1523404"/>
      </dsp:txXfrm>
    </dsp:sp>
    <dsp:sp modelId="{1DBDC1B6-4A15-4299-BFE7-CB4E887C1B2E}">
      <dsp:nvSpPr>
        <dsp:cNvPr id="0" name=""/>
        <dsp:cNvSpPr/>
      </dsp:nvSpPr>
      <dsp:spPr>
        <a:xfrm>
          <a:off x="6222950" y="1778644"/>
          <a:ext cx="2539007" cy="15234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Naturalistic Fallacy</a:t>
          </a:r>
        </a:p>
      </dsp:txBody>
      <dsp:txXfrm>
        <a:off x="6222950" y="1778644"/>
        <a:ext cx="2539007" cy="1523404"/>
      </dsp:txXfrm>
    </dsp:sp>
    <dsp:sp modelId="{4AAE431C-C2D3-47BA-9CDF-43BD55BE2E6F}">
      <dsp:nvSpPr>
        <dsp:cNvPr id="0" name=""/>
        <dsp:cNvSpPr/>
      </dsp:nvSpPr>
      <dsp:spPr>
        <a:xfrm>
          <a:off x="9015858" y="1778644"/>
          <a:ext cx="2539007" cy="152340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Yellow Analogy</a:t>
          </a:r>
        </a:p>
      </dsp:txBody>
      <dsp:txXfrm>
        <a:off x="9015858" y="1778644"/>
        <a:ext cx="2539007" cy="1523404"/>
      </dsp:txXfrm>
    </dsp:sp>
    <dsp:sp modelId="{5C2A79DA-6E35-4DF9-BD89-6955F5E905C9}">
      <dsp:nvSpPr>
        <dsp:cNvPr id="0" name=""/>
        <dsp:cNvSpPr/>
      </dsp:nvSpPr>
      <dsp:spPr>
        <a:xfrm>
          <a:off x="637133" y="3555950"/>
          <a:ext cx="2539007" cy="15234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Absolutism</a:t>
          </a:r>
        </a:p>
      </dsp:txBody>
      <dsp:txXfrm>
        <a:off x="637133" y="3555950"/>
        <a:ext cx="2539007" cy="1523404"/>
      </dsp:txXfrm>
    </dsp:sp>
    <dsp:sp modelId="{B1948474-EE33-462B-8E63-2823C793D204}">
      <dsp:nvSpPr>
        <dsp:cNvPr id="0" name=""/>
        <dsp:cNvSpPr/>
      </dsp:nvSpPr>
      <dsp:spPr>
        <a:xfrm>
          <a:off x="3430041" y="3555950"/>
          <a:ext cx="2539007" cy="152340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Relativism</a:t>
          </a:r>
        </a:p>
      </dsp:txBody>
      <dsp:txXfrm>
        <a:off x="3430041" y="3555950"/>
        <a:ext cx="2539007" cy="1523404"/>
      </dsp:txXfrm>
    </dsp:sp>
    <dsp:sp modelId="{CE8CA1F1-3B36-4A28-AC6E-96F8158181B1}">
      <dsp:nvSpPr>
        <dsp:cNvPr id="0" name=""/>
        <dsp:cNvSpPr/>
      </dsp:nvSpPr>
      <dsp:spPr>
        <a:xfrm>
          <a:off x="6222950" y="3555950"/>
          <a:ext cx="2539007" cy="15234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Boo-Hurrah</a:t>
          </a:r>
        </a:p>
      </dsp:txBody>
      <dsp:txXfrm>
        <a:off x="6222950" y="3555950"/>
        <a:ext cx="2539007" cy="1523404"/>
      </dsp:txXfrm>
    </dsp:sp>
    <dsp:sp modelId="{CCD4E932-B54D-4DCF-86F1-49C49C307E5B}">
      <dsp:nvSpPr>
        <dsp:cNvPr id="0" name=""/>
        <dsp:cNvSpPr/>
      </dsp:nvSpPr>
      <dsp:spPr>
        <a:xfrm>
          <a:off x="9015858" y="3555950"/>
          <a:ext cx="2539007" cy="15234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Philippa Foot</a:t>
          </a:r>
        </a:p>
      </dsp:txBody>
      <dsp:txXfrm>
        <a:off x="9015858" y="3555950"/>
        <a:ext cx="2539007" cy="1523404"/>
      </dsp:txXfrm>
    </dsp:sp>
    <dsp:sp modelId="{F6E349FF-C106-488A-93A6-2C0F13BD7A4D}">
      <dsp:nvSpPr>
        <dsp:cNvPr id="0" name=""/>
        <dsp:cNvSpPr/>
      </dsp:nvSpPr>
      <dsp:spPr>
        <a:xfrm>
          <a:off x="637133" y="5333255"/>
          <a:ext cx="2539007" cy="152340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W.D. Ross</a:t>
          </a:r>
        </a:p>
      </dsp:txBody>
      <dsp:txXfrm>
        <a:off x="637133" y="5333255"/>
        <a:ext cx="2539007" cy="1523404"/>
      </dsp:txXfrm>
    </dsp:sp>
    <dsp:sp modelId="{98F05689-63F2-40E0-A7C4-CA4DE86049F0}">
      <dsp:nvSpPr>
        <dsp:cNvPr id="0" name=""/>
        <dsp:cNvSpPr/>
      </dsp:nvSpPr>
      <dsp:spPr>
        <a:xfrm>
          <a:off x="3430041" y="5333255"/>
          <a:ext cx="2539007" cy="15234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H.A. Pritchard</a:t>
          </a:r>
        </a:p>
      </dsp:txBody>
      <dsp:txXfrm>
        <a:off x="3430041" y="5333255"/>
        <a:ext cx="2539007" cy="1523404"/>
      </dsp:txXfrm>
    </dsp:sp>
    <dsp:sp modelId="{9856F6F1-7159-41E0-8A6A-445EB36383FD}">
      <dsp:nvSpPr>
        <dsp:cNvPr id="0" name=""/>
        <dsp:cNvSpPr/>
      </dsp:nvSpPr>
      <dsp:spPr>
        <a:xfrm>
          <a:off x="6222950" y="5333255"/>
          <a:ext cx="2539007" cy="152340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C.L. Stevenson</a:t>
          </a:r>
        </a:p>
      </dsp:txBody>
      <dsp:txXfrm>
        <a:off x="6222950" y="5333255"/>
        <a:ext cx="2539007" cy="1523404"/>
      </dsp:txXfrm>
    </dsp:sp>
    <dsp:sp modelId="{4CB985C1-2DDF-4E8B-9C4D-84F3DCA8F6F0}">
      <dsp:nvSpPr>
        <dsp:cNvPr id="0" name=""/>
        <dsp:cNvSpPr/>
      </dsp:nvSpPr>
      <dsp:spPr>
        <a:xfrm>
          <a:off x="9015858" y="5333255"/>
          <a:ext cx="2539007" cy="15234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A.J. Ayer</a:t>
          </a:r>
        </a:p>
      </dsp:txBody>
      <dsp:txXfrm>
        <a:off x="9015858" y="5333255"/>
        <a:ext cx="2539007" cy="152340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BE7D59-2AB7-4172-B773-653C06921DAF}">
      <dsp:nvSpPr>
        <dsp:cNvPr id="0" name=""/>
        <dsp:cNvSpPr/>
      </dsp:nvSpPr>
      <dsp:spPr>
        <a:xfrm>
          <a:off x="637133" y="1339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 err="1"/>
            <a:t>Vincible</a:t>
          </a:r>
          <a:endParaRPr lang="en-GB" sz="3700" kern="1200" dirty="0"/>
        </a:p>
      </dsp:txBody>
      <dsp:txXfrm>
        <a:off x="637133" y="1339"/>
        <a:ext cx="2539007" cy="1523404"/>
      </dsp:txXfrm>
    </dsp:sp>
    <dsp:sp modelId="{CF8D1C27-88E5-4648-BC6A-1323270EF08A}">
      <dsp:nvSpPr>
        <dsp:cNvPr id="0" name=""/>
        <dsp:cNvSpPr/>
      </dsp:nvSpPr>
      <dsp:spPr>
        <a:xfrm>
          <a:off x="3430041" y="1339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44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Invincible</a:t>
          </a:r>
        </a:p>
      </dsp:txBody>
      <dsp:txXfrm>
        <a:off x="3430041" y="1339"/>
        <a:ext cx="2539007" cy="1523404"/>
      </dsp:txXfrm>
    </dsp:sp>
    <dsp:sp modelId="{7C2B9674-652F-4B80-8431-60A5827C3202}">
      <dsp:nvSpPr>
        <dsp:cNvPr id="0" name=""/>
        <dsp:cNvSpPr/>
      </dsp:nvSpPr>
      <dsp:spPr>
        <a:xfrm>
          <a:off x="6222950" y="1339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89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Ego</a:t>
          </a:r>
        </a:p>
      </dsp:txBody>
      <dsp:txXfrm>
        <a:off x="6222950" y="1339"/>
        <a:ext cx="2539007" cy="1523404"/>
      </dsp:txXfrm>
    </dsp:sp>
    <dsp:sp modelId="{113A3641-F93A-41EE-8F8A-6AA735607A3F}">
      <dsp:nvSpPr>
        <dsp:cNvPr id="0" name=""/>
        <dsp:cNvSpPr/>
      </dsp:nvSpPr>
      <dsp:spPr>
        <a:xfrm>
          <a:off x="9015858" y="1339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134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 err="1"/>
            <a:t>Conscientia</a:t>
          </a:r>
          <a:endParaRPr lang="en-GB" sz="3700" kern="1200" dirty="0"/>
        </a:p>
      </dsp:txBody>
      <dsp:txXfrm>
        <a:off x="9015858" y="1339"/>
        <a:ext cx="2539007" cy="1523404"/>
      </dsp:txXfrm>
    </dsp:sp>
    <dsp:sp modelId="{A66E2543-A3D5-44CF-A69D-3E4BBDA575F4}">
      <dsp:nvSpPr>
        <dsp:cNvPr id="0" name=""/>
        <dsp:cNvSpPr/>
      </dsp:nvSpPr>
      <dsp:spPr>
        <a:xfrm>
          <a:off x="637133" y="1778644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Superego</a:t>
          </a:r>
        </a:p>
      </dsp:txBody>
      <dsp:txXfrm>
        <a:off x="637133" y="1778644"/>
        <a:ext cx="2539007" cy="1523404"/>
      </dsp:txXfrm>
    </dsp:sp>
    <dsp:sp modelId="{C7022DA2-1A73-4A55-BEE9-483E59BF070F}">
      <dsp:nvSpPr>
        <dsp:cNvPr id="0" name=""/>
        <dsp:cNvSpPr/>
      </dsp:nvSpPr>
      <dsp:spPr>
        <a:xfrm>
          <a:off x="3430041" y="1778644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224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Id</a:t>
          </a:r>
        </a:p>
      </dsp:txBody>
      <dsp:txXfrm>
        <a:off x="3430041" y="1778644"/>
        <a:ext cx="2539007" cy="1523404"/>
      </dsp:txXfrm>
    </dsp:sp>
    <dsp:sp modelId="{FB12F577-AB22-430A-91A7-B96F73D9B4CE}">
      <dsp:nvSpPr>
        <dsp:cNvPr id="0" name=""/>
        <dsp:cNvSpPr/>
      </dsp:nvSpPr>
      <dsp:spPr>
        <a:xfrm>
          <a:off x="6222950" y="1778644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269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Synderesis</a:t>
          </a:r>
        </a:p>
      </dsp:txBody>
      <dsp:txXfrm>
        <a:off x="6222950" y="1778644"/>
        <a:ext cx="2539007" cy="1523404"/>
      </dsp:txXfrm>
    </dsp:sp>
    <dsp:sp modelId="{13E528E9-7A4A-40DA-B7C7-B4548DC5B93B}">
      <dsp:nvSpPr>
        <dsp:cNvPr id="0" name=""/>
        <dsp:cNvSpPr/>
      </dsp:nvSpPr>
      <dsp:spPr>
        <a:xfrm>
          <a:off x="9015858" y="1778644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314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Ratio</a:t>
          </a:r>
        </a:p>
      </dsp:txBody>
      <dsp:txXfrm>
        <a:off x="9015858" y="1778644"/>
        <a:ext cx="2539007" cy="1523404"/>
      </dsp:txXfrm>
    </dsp:sp>
    <dsp:sp modelId="{B9ED0ED2-95A8-44C3-831F-ED5721D7481A}">
      <dsp:nvSpPr>
        <dsp:cNvPr id="0" name=""/>
        <dsp:cNvSpPr/>
      </dsp:nvSpPr>
      <dsp:spPr>
        <a:xfrm>
          <a:off x="637133" y="3555950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Aquinas</a:t>
          </a:r>
        </a:p>
      </dsp:txBody>
      <dsp:txXfrm>
        <a:off x="637133" y="3555950"/>
        <a:ext cx="2539007" cy="1523404"/>
      </dsp:txXfrm>
    </dsp:sp>
    <dsp:sp modelId="{3451D0D8-7822-44DA-A54C-63E443CA1527}">
      <dsp:nvSpPr>
        <dsp:cNvPr id="0" name=""/>
        <dsp:cNvSpPr/>
      </dsp:nvSpPr>
      <dsp:spPr>
        <a:xfrm>
          <a:off x="3430041" y="3555950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314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Freud</a:t>
          </a:r>
        </a:p>
      </dsp:txBody>
      <dsp:txXfrm>
        <a:off x="3430041" y="3555950"/>
        <a:ext cx="2539007" cy="1523404"/>
      </dsp:txXfrm>
    </dsp:sp>
    <dsp:sp modelId="{BB479046-F6BB-4151-9DE4-1314F6EAF730}">
      <dsp:nvSpPr>
        <dsp:cNvPr id="0" name=""/>
        <dsp:cNvSpPr/>
      </dsp:nvSpPr>
      <dsp:spPr>
        <a:xfrm>
          <a:off x="6222950" y="3555950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269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Voice of God</a:t>
          </a:r>
        </a:p>
      </dsp:txBody>
      <dsp:txXfrm>
        <a:off x="6222950" y="3555950"/>
        <a:ext cx="2539007" cy="1523404"/>
      </dsp:txXfrm>
    </dsp:sp>
    <dsp:sp modelId="{B7DC581E-8926-4159-911B-FADF6ECC04E4}">
      <dsp:nvSpPr>
        <dsp:cNvPr id="0" name=""/>
        <dsp:cNvSpPr/>
      </dsp:nvSpPr>
      <dsp:spPr>
        <a:xfrm>
          <a:off x="9015858" y="3555950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224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Augustine</a:t>
          </a:r>
        </a:p>
      </dsp:txBody>
      <dsp:txXfrm>
        <a:off x="9015858" y="3555950"/>
        <a:ext cx="2539007" cy="1523404"/>
      </dsp:txXfrm>
    </dsp:sp>
    <dsp:sp modelId="{E8E1E5F5-BB8B-4FE3-89FF-2F5D456DF937}">
      <dsp:nvSpPr>
        <dsp:cNvPr id="0" name=""/>
        <dsp:cNvSpPr/>
      </dsp:nvSpPr>
      <dsp:spPr>
        <a:xfrm>
          <a:off x="637133" y="5333255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Primacy of Conscience</a:t>
          </a:r>
        </a:p>
      </dsp:txBody>
      <dsp:txXfrm>
        <a:off x="637133" y="5333255"/>
        <a:ext cx="2539007" cy="1523404"/>
      </dsp:txXfrm>
    </dsp:sp>
    <dsp:sp modelId="{25B5DD5F-3FED-4DB0-AAB3-66DF90A298FC}">
      <dsp:nvSpPr>
        <dsp:cNvPr id="0" name=""/>
        <dsp:cNvSpPr/>
      </dsp:nvSpPr>
      <dsp:spPr>
        <a:xfrm>
          <a:off x="3430041" y="5333255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134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Prudence</a:t>
          </a:r>
        </a:p>
      </dsp:txBody>
      <dsp:txXfrm>
        <a:off x="3430041" y="5333255"/>
        <a:ext cx="2539007" cy="1523404"/>
      </dsp:txXfrm>
    </dsp:sp>
    <dsp:sp modelId="{D4C2DD8B-A6F0-49CB-A139-B17EE58E9BF1}">
      <dsp:nvSpPr>
        <dsp:cNvPr id="0" name=""/>
        <dsp:cNvSpPr/>
      </dsp:nvSpPr>
      <dsp:spPr>
        <a:xfrm>
          <a:off x="6222950" y="5333255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89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Albert the Great</a:t>
          </a:r>
        </a:p>
      </dsp:txBody>
      <dsp:txXfrm>
        <a:off x="6222950" y="5333255"/>
        <a:ext cx="2539007" cy="1523404"/>
      </dsp:txXfrm>
    </dsp:sp>
    <dsp:sp modelId="{E1392B36-09AE-4754-8279-9498FF1625ED}">
      <dsp:nvSpPr>
        <dsp:cNvPr id="0" name=""/>
        <dsp:cNvSpPr/>
      </dsp:nvSpPr>
      <dsp:spPr>
        <a:xfrm>
          <a:off x="9015858" y="5333255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44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Newman</a:t>
          </a:r>
        </a:p>
      </dsp:txBody>
      <dsp:txXfrm>
        <a:off x="9015858" y="5333255"/>
        <a:ext cx="2539007" cy="152340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64A8B2-1AA4-4B65-8E1A-53EAFD8FFA64}">
      <dsp:nvSpPr>
        <dsp:cNvPr id="0" name=""/>
        <dsp:cNvSpPr/>
      </dsp:nvSpPr>
      <dsp:spPr>
        <a:xfrm>
          <a:off x="637133" y="1339"/>
          <a:ext cx="2539007" cy="15234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Sartre ‘Existence precedes essence’</a:t>
          </a:r>
        </a:p>
      </dsp:txBody>
      <dsp:txXfrm>
        <a:off x="637133" y="1339"/>
        <a:ext cx="2539007" cy="1523404"/>
      </dsp:txXfrm>
    </dsp:sp>
    <dsp:sp modelId="{CBB7EA9F-A205-4561-8B75-078B5BDC5275}">
      <dsp:nvSpPr>
        <dsp:cNvPr id="0" name=""/>
        <dsp:cNvSpPr/>
      </dsp:nvSpPr>
      <dsp:spPr>
        <a:xfrm>
          <a:off x="3430041" y="1339"/>
          <a:ext cx="2539007" cy="1523404"/>
        </a:xfrm>
        <a:prstGeom prst="rect">
          <a:avLst/>
        </a:prstGeom>
        <a:solidFill>
          <a:schemeClr val="accent3">
            <a:hueOff val="180707"/>
            <a:satOff val="6667"/>
            <a:lumOff val="-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The Fall</a:t>
          </a:r>
        </a:p>
      </dsp:txBody>
      <dsp:txXfrm>
        <a:off x="3430041" y="1339"/>
        <a:ext cx="2539007" cy="1523404"/>
      </dsp:txXfrm>
    </dsp:sp>
    <dsp:sp modelId="{D2FB9913-1DEF-497C-9EEC-E12C93C8307F}">
      <dsp:nvSpPr>
        <dsp:cNvPr id="0" name=""/>
        <dsp:cNvSpPr/>
      </dsp:nvSpPr>
      <dsp:spPr>
        <a:xfrm>
          <a:off x="6222950" y="1339"/>
          <a:ext cx="2539007" cy="1523404"/>
        </a:xfrm>
        <a:prstGeom prst="rect">
          <a:avLst/>
        </a:prstGeom>
        <a:solidFill>
          <a:schemeClr val="accent3">
            <a:hueOff val="361413"/>
            <a:satOff val="1333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Pelagius</a:t>
          </a:r>
        </a:p>
      </dsp:txBody>
      <dsp:txXfrm>
        <a:off x="6222950" y="1339"/>
        <a:ext cx="2539007" cy="1523404"/>
      </dsp:txXfrm>
    </dsp:sp>
    <dsp:sp modelId="{72F073AA-5C0D-4770-AC91-9D3623037CDA}">
      <dsp:nvSpPr>
        <dsp:cNvPr id="0" name=""/>
        <dsp:cNvSpPr/>
      </dsp:nvSpPr>
      <dsp:spPr>
        <a:xfrm>
          <a:off x="9015858" y="1339"/>
          <a:ext cx="2539007" cy="1523404"/>
        </a:xfrm>
        <a:prstGeom prst="rect">
          <a:avLst/>
        </a:prstGeom>
        <a:solidFill>
          <a:schemeClr val="accent3">
            <a:hueOff val="542120"/>
            <a:satOff val="20000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Augustine</a:t>
          </a:r>
        </a:p>
      </dsp:txBody>
      <dsp:txXfrm>
        <a:off x="9015858" y="1339"/>
        <a:ext cx="2539007" cy="1523404"/>
      </dsp:txXfrm>
    </dsp:sp>
    <dsp:sp modelId="{DA578EBE-C566-46F3-8D2D-3451B6D67B14}">
      <dsp:nvSpPr>
        <dsp:cNvPr id="0" name=""/>
        <dsp:cNvSpPr/>
      </dsp:nvSpPr>
      <dsp:spPr>
        <a:xfrm>
          <a:off x="637133" y="1778644"/>
          <a:ext cx="2539007" cy="1523404"/>
        </a:xfrm>
        <a:prstGeom prst="rect">
          <a:avLst/>
        </a:prstGeom>
        <a:solidFill>
          <a:schemeClr val="accent3">
            <a:hueOff val="722826"/>
            <a:satOff val="26667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Grace</a:t>
          </a:r>
        </a:p>
      </dsp:txBody>
      <dsp:txXfrm>
        <a:off x="637133" y="1778644"/>
        <a:ext cx="2539007" cy="1523404"/>
      </dsp:txXfrm>
    </dsp:sp>
    <dsp:sp modelId="{24181AB0-9909-4959-87DE-68A6EE392EC5}">
      <dsp:nvSpPr>
        <dsp:cNvPr id="0" name=""/>
        <dsp:cNvSpPr/>
      </dsp:nvSpPr>
      <dsp:spPr>
        <a:xfrm>
          <a:off x="3430041" y="1778644"/>
          <a:ext cx="2539007" cy="1523404"/>
        </a:xfrm>
        <a:prstGeom prst="rect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Freud</a:t>
          </a:r>
        </a:p>
      </dsp:txBody>
      <dsp:txXfrm>
        <a:off x="3430041" y="1778644"/>
        <a:ext cx="2539007" cy="1523404"/>
      </dsp:txXfrm>
    </dsp:sp>
    <dsp:sp modelId="{F9A6D8BA-9786-4E0E-B722-6D79883F7900}">
      <dsp:nvSpPr>
        <dsp:cNvPr id="0" name=""/>
        <dsp:cNvSpPr/>
      </dsp:nvSpPr>
      <dsp:spPr>
        <a:xfrm>
          <a:off x="6222950" y="1778644"/>
          <a:ext cx="2539007" cy="1523404"/>
        </a:xfrm>
        <a:prstGeom prst="rect">
          <a:avLst/>
        </a:prstGeom>
        <a:solidFill>
          <a:schemeClr val="accent3">
            <a:hueOff val="1084240"/>
            <a:satOff val="40000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Will</a:t>
          </a:r>
        </a:p>
      </dsp:txBody>
      <dsp:txXfrm>
        <a:off x="6222950" y="1778644"/>
        <a:ext cx="2539007" cy="1523404"/>
      </dsp:txXfrm>
    </dsp:sp>
    <dsp:sp modelId="{6D50B0E3-9792-4DBA-AF28-5736CE95E53D}">
      <dsp:nvSpPr>
        <dsp:cNvPr id="0" name=""/>
        <dsp:cNvSpPr/>
      </dsp:nvSpPr>
      <dsp:spPr>
        <a:xfrm>
          <a:off x="9015858" y="1778644"/>
          <a:ext cx="2539007" cy="1523404"/>
        </a:xfrm>
        <a:prstGeom prst="rect">
          <a:avLst/>
        </a:prstGeom>
        <a:solidFill>
          <a:schemeClr val="accent3">
            <a:hueOff val="1264946"/>
            <a:satOff val="46667"/>
            <a:lumOff val="-6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Redemption</a:t>
          </a:r>
        </a:p>
      </dsp:txBody>
      <dsp:txXfrm>
        <a:off x="9015858" y="1778644"/>
        <a:ext cx="2539007" cy="1523404"/>
      </dsp:txXfrm>
    </dsp:sp>
    <dsp:sp modelId="{5973D444-EB7E-45C2-8D19-4A8B14993D79}">
      <dsp:nvSpPr>
        <dsp:cNvPr id="0" name=""/>
        <dsp:cNvSpPr/>
      </dsp:nvSpPr>
      <dsp:spPr>
        <a:xfrm>
          <a:off x="637133" y="3555950"/>
          <a:ext cx="2539007" cy="1523404"/>
        </a:xfrm>
        <a:prstGeom prst="rect">
          <a:avLst/>
        </a:prstGeom>
        <a:solidFill>
          <a:schemeClr val="accent3">
            <a:hueOff val="1445653"/>
            <a:satOff val="5333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Dawkins</a:t>
          </a:r>
        </a:p>
      </dsp:txBody>
      <dsp:txXfrm>
        <a:off x="637133" y="3555950"/>
        <a:ext cx="2539007" cy="1523404"/>
      </dsp:txXfrm>
    </dsp:sp>
    <dsp:sp modelId="{D01797D1-C689-46D6-86F3-435F4D93042E}">
      <dsp:nvSpPr>
        <dsp:cNvPr id="0" name=""/>
        <dsp:cNvSpPr/>
      </dsp:nvSpPr>
      <dsp:spPr>
        <a:xfrm>
          <a:off x="3430041" y="3555950"/>
          <a:ext cx="2539007" cy="1523404"/>
        </a:xfrm>
        <a:prstGeom prst="rect">
          <a:avLst/>
        </a:prstGeom>
        <a:solidFill>
          <a:schemeClr val="accent3">
            <a:hueOff val="1626359"/>
            <a:satOff val="60000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 err="1"/>
            <a:t>Cupiditas</a:t>
          </a:r>
          <a:endParaRPr lang="en-GB" sz="2700" kern="1200" dirty="0"/>
        </a:p>
      </dsp:txBody>
      <dsp:txXfrm>
        <a:off x="3430041" y="3555950"/>
        <a:ext cx="2539007" cy="1523404"/>
      </dsp:txXfrm>
    </dsp:sp>
    <dsp:sp modelId="{40E43A1F-78B0-493E-970D-F15B7D63D942}">
      <dsp:nvSpPr>
        <dsp:cNvPr id="0" name=""/>
        <dsp:cNvSpPr/>
      </dsp:nvSpPr>
      <dsp:spPr>
        <a:xfrm>
          <a:off x="6222950" y="3555950"/>
          <a:ext cx="2539007" cy="1523404"/>
        </a:xfrm>
        <a:prstGeom prst="rect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Caritas</a:t>
          </a:r>
        </a:p>
      </dsp:txBody>
      <dsp:txXfrm>
        <a:off x="6222950" y="3555950"/>
        <a:ext cx="2539007" cy="1523404"/>
      </dsp:txXfrm>
    </dsp:sp>
    <dsp:sp modelId="{6C7BFA05-A50B-4442-8ABF-31EA9E2EF9DD}">
      <dsp:nvSpPr>
        <dsp:cNvPr id="0" name=""/>
        <dsp:cNvSpPr/>
      </dsp:nvSpPr>
      <dsp:spPr>
        <a:xfrm>
          <a:off x="9015858" y="3555950"/>
          <a:ext cx="2539007" cy="1523404"/>
        </a:xfrm>
        <a:prstGeom prst="rect">
          <a:avLst/>
        </a:prstGeom>
        <a:solidFill>
          <a:schemeClr val="accent3">
            <a:hueOff val="1987773"/>
            <a:satOff val="73333"/>
            <a:lumOff val="-10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Neoplatonism</a:t>
          </a:r>
        </a:p>
      </dsp:txBody>
      <dsp:txXfrm>
        <a:off x="9015858" y="3555950"/>
        <a:ext cx="2539007" cy="1523404"/>
      </dsp:txXfrm>
    </dsp:sp>
    <dsp:sp modelId="{6D1D1C85-81CA-4B22-BB00-0FD629662C0D}">
      <dsp:nvSpPr>
        <dsp:cNvPr id="0" name=""/>
        <dsp:cNvSpPr/>
      </dsp:nvSpPr>
      <dsp:spPr>
        <a:xfrm>
          <a:off x="637133" y="5333255"/>
          <a:ext cx="2539007" cy="1523404"/>
        </a:xfrm>
        <a:prstGeom prst="rect">
          <a:avLst/>
        </a:prstGeom>
        <a:solidFill>
          <a:schemeClr val="accent3">
            <a:hueOff val="2168479"/>
            <a:satOff val="80000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Sin</a:t>
          </a:r>
        </a:p>
      </dsp:txBody>
      <dsp:txXfrm>
        <a:off x="637133" y="5333255"/>
        <a:ext cx="2539007" cy="1523404"/>
      </dsp:txXfrm>
    </dsp:sp>
    <dsp:sp modelId="{47A5C3EF-C721-4E4A-918A-0E92493F20B1}">
      <dsp:nvSpPr>
        <dsp:cNvPr id="0" name=""/>
        <dsp:cNvSpPr/>
      </dsp:nvSpPr>
      <dsp:spPr>
        <a:xfrm>
          <a:off x="3430041" y="5333255"/>
          <a:ext cx="2539007" cy="1523404"/>
        </a:xfrm>
        <a:prstGeom prst="rect">
          <a:avLst/>
        </a:prstGeom>
        <a:solidFill>
          <a:schemeClr val="accent3">
            <a:hueOff val="2349186"/>
            <a:satOff val="86667"/>
            <a:lumOff val="-1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Ecclesia</a:t>
          </a:r>
        </a:p>
      </dsp:txBody>
      <dsp:txXfrm>
        <a:off x="3430041" y="5333255"/>
        <a:ext cx="2539007" cy="1523404"/>
      </dsp:txXfrm>
    </dsp:sp>
    <dsp:sp modelId="{CE5514C3-A638-4BEC-A17C-6C18E65551A1}">
      <dsp:nvSpPr>
        <dsp:cNvPr id="0" name=""/>
        <dsp:cNvSpPr/>
      </dsp:nvSpPr>
      <dsp:spPr>
        <a:xfrm>
          <a:off x="6222950" y="5333255"/>
          <a:ext cx="2539007" cy="1523404"/>
        </a:xfrm>
        <a:prstGeom prst="rect">
          <a:avLst/>
        </a:prstGeom>
        <a:solidFill>
          <a:schemeClr val="accent3">
            <a:hueOff val="2529893"/>
            <a:satOff val="93333"/>
            <a:lumOff val="-13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 err="1"/>
            <a:t>Summum</a:t>
          </a:r>
          <a:r>
            <a:rPr lang="en-GB" sz="2700" kern="1200" dirty="0"/>
            <a:t> </a:t>
          </a:r>
          <a:r>
            <a:rPr lang="en-GB" sz="2700" kern="1200" dirty="0" err="1"/>
            <a:t>Bonum</a:t>
          </a:r>
          <a:endParaRPr lang="en-GB" sz="2700" kern="1200" dirty="0"/>
        </a:p>
      </dsp:txBody>
      <dsp:txXfrm>
        <a:off x="6222950" y="5333255"/>
        <a:ext cx="2539007" cy="1523404"/>
      </dsp:txXfrm>
    </dsp:sp>
    <dsp:sp modelId="{20E58154-3CA0-4113-894E-4306D5116AA3}">
      <dsp:nvSpPr>
        <dsp:cNvPr id="0" name=""/>
        <dsp:cNvSpPr/>
      </dsp:nvSpPr>
      <dsp:spPr>
        <a:xfrm>
          <a:off x="9015858" y="5333255"/>
          <a:ext cx="2539007" cy="1523404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Concordia</a:t>
          </a:r>
        </a:p>
      </dsp:txBody>
      <dsp:txXfrm>
        <a:off x="9015858" y="5333255"/>
        <a:ext cx="2539007" cy="152340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C0474-3157-4F93-96C1-20AAF5645137}">
      <dsp:nvSpPr>
        <dsp:cNvPr id="0" name=""/>
        <dsp:cNvSpPr/>
      </dsp:nvSpPr>
      <dsp:spPr>
        <a:xfrm>
          <a:off x="637133" y="1339"/>
          <a:ext cx="2539007" cy="1523404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'Disembodied existence’</a:t>
          </a:r>
        </a:p>
      </dsp:txBody>
      <dsp:txXfrm>
        <a:off x="637133" y="1339"/>
        <a:ext cx="2539007" cy="1523404"/>
      </dsp:txXfrm>
    </dsp:sp>
    <dsp:sp modelId="{A38E5C60-51E0-45D9-B49D-5BE94DDAD791}">
      <dsp:nvSpPr>
        <dsp:cNvPr id="0" name=""/>
        <dsp:cNvSpPr/>
      </dsp:nvSpPr>
      <dsp:spPr>
        <a:xfrm>
          <a:off x="3430041" y="1339"/>
          <a:ext cx="2539007" cy="1523404"/>
        </a:xfrm>
        <a:prstGeom prst="rect">
          <a:avLst/>
        </a:prstGeom>
        <a:solidFill>
          <a:schemeClr val="accent1">
            <a:shade val="50000"/>
            <a:hueOff val="50312"/>
            <a:satOff val="-1225"/>
            <a:lumOff val="53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Limited Election</a:t>
          </a:r>
        </a:p>
      </dsp:txBody>
      <dsp:txXfrm>
        <a:off x="3430041" y="1339"/>
        <a:ext cx="2539007" cy="1523404"/>
      </dsp:txXfrm>
    </dsp:sp>
    <dsp:sp modelId="{0A5D679D-3316-4E37-A2E6-F0D5BA3CC737}">
      <dsp:nvSpPr>
        <dsp:cNvPr id="0" name=""/>
        <dsp:cNvSpPr/>
      </dsp:nvSpPr>
      <dsp:spPr>
        <a:xfrm>
          <a:off x="6222950" y="1339"/>
          <a:ext cx="2539007" cy="1523404"/>
        </a:xfrm>
        <a:prstGeom prst="rect">
          <a:avLst/>
        </a:prstGeom>
        <a:solidFill>
          <a:schemeClr val="accent1">
            <a:shade val="50000"/>
            <a:hueOff val="100623"/>
            <a:satOff val="-2451"/>
            <a:lumOff val="107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Election</a:t>
          </a:r>
        </a:p>
      </dsp:txBody>
      <dsp:txXfrm>
        <a:off x="6222950" y="1339"/>
        <a:ext cx="2539007" cy="1523404"/>
      </dsp:txXfrm>
    </dsp:sp>
    <dsp:sp modelId="{35D7E61D-6725-4D11-9276-27FB498346D0}">
      <dsp:nvSpPr>
        <dsp:cNvPr id="0" name=""/>
        <dsp:cNvSpPr/>
      </dsp:nvSpPr>
      <dsp:spPr>
        <a:xfrm>
          <a:off x="9015858" y="1339"/>
          <a:ext cx="2539007" cy="1523404"/>
        </a:xfrm>
        <a:prstGeom prst="rect">
          <a:avLst/>
        </a:prstGeom>
        <a:solidFill>
          <a:schemeClr val="accent1">
            <a:shade val="50000"/>
            <a:hueOff val="150935"/>
            <a:satOff val="-3676"/>
            <a:lumOff val="160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Beatific Vision</a:t>
          </a:r>
        </a:p>
      </dsp:txBody>
      <dsp:txXfrm>
        <a:off x="9015858" y="1339"/>
        <a:ext cx="2539007" cy="1523404"/>
      </dsp:txXfrm>
    </dsp:sp>
    <dsp:sp modelId="{79BDC197-79C8-4208-A484-8C72B60A2D5D}">
      <dsp:nvSpPr>
        <dsp:cNvPr id="0" name=""/>
        <dsp:cNvSpPr/>
      </dsp:nvSpPr>
      <dsp:spPr>
        <a:xfrm>
          <a:off x="637133" y="1778644"/>
          <a:ext cx="2539007" cy="1523404"/>
        </a:xfrm>
        <a:prstGeom prst="rect">
          <a:avLst/>
        </a:prstGeom>
        <a:solidFill>
          <a:schemeClr val="accent1">
            <a:shade val="50000"/>
            <a:hueOff val="201247"/>
            <a:satOff val="-4901"/>
            <a:lumOff val="214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Resurrection</a:t>
          </a:r>
        </a:p>
      </dsp:txBody>
      <dsp:txXfrm>
        <a:off x="637133" y="1778644"/>
        <a:ext cx="2539007" cy="1523404"/>
      </dsp:txXfrm>
    </dsp:sp>
    <dsp:sp modelId="{CA1707C4-0451-4253-8027-AB0E34961B6B}">
      <dsp:nvSpPr>
        <dsp:cNvPr id="0" name=""/>
        <dsp:cNvSpPr/>
      </dsp:nvSpPr>
      <dsp:spPr>
        <a:xfrm>
          <a:off x="3430041" y="1778644"/>
          <a:ext cx="2539007" cy="1523404"/>
        </a:xfrm>
        <a:prstGeom prst="rect">
          <a:avLst/>
        </a:prstGeom>
        <a:solidFill>
          <a:schemeClr val="accent1">
            <a:shade val="50000"/>
            <a:hueOff val="251558"/>
            <a:satOff val="-6126"/>
            <a:lumOff val="268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Original Sin</a:t>
          </a:r>
        </a:p>
      </dsp:txBody>
      <dsp:txXfrm>
        <a:off x="3430041" y="1778644"/>
        <a:ext cx="2539007" cy="1523404"/>
      </dsp:txXfrm>
    </dsp:sp>
    <dsp:sp modelId="{54D1D330-8972-48BE-864E-0CE6D948EC29}">
      <dsp:nvSpPr>
        <dsp:cNvPr id="0" name=""/>
        <dsp:cNvSpPr/>
      </dsp:nvSpPr>
      <dsp:spPr>
        <a:xfrm>
          <a:off x="6222950" y="1778644"/>
          <a:ext cx="2539007" cy="1523404"/>
        </a:xfrm>
        <a:prstGeom prst="rect">
          <a:avLst/>
        </a:prstGeom>
        <a:solidFill>
          <a:schemeClr val="accent1">
            <a:shade val="50000"/>
            <a:hueOff val="301870"/>
            <a:satOff val="-7352"/>
            <a:lumOff val="321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Unlimited Election</a:t>
          </a:r>
        </a:p>
      </dsp:txBody>
      <dsp:txXfrm>
        <a:off x="6222950" y="1778644"/>
        <a:ext cx="2539007" cy="1523404"/>
      </dsp:txXfrm>
    </dsp:sp>
    <dsp:sp modelId="{EA112937-9BCB-4C12-9496-99ED36FECDB4}">
      <dsp:nvSpPr>
        <dsp:cNvPr id="0" name=""/>
        <dsp:cNvSpPr/>
      </dsp:nvSpPr>
      <dsp:spPr>
        <a:xfrm>
          <a:off x="9015858" y="1778644"/>
          <a:ext cx="2539007" cy="1523404"/>
        </a:xfrm>
        <a:prstGeom prst="rect">
          <a:avLst/>
        </a:prstGeom>
        <a:solidFill>
          <a:schemeClr val="accent1">
            <a:shade val="50000"/>
            <a:hueOff val="352182"/>
            <a:satOff val="-8577"/>
            <a:lumOff val="375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Matthew 25</a:t>
          </a:r>
        </a:p>
      </dsp:txBody>
      <dsp:txXfrm>
        <a:off x="9015858" y="1778644"/>
        <a:ext cx="2539007" cy="1523404"/>
      </dsp:txXfrm>
    </dsp:sp>
    <dsp:sp modelId="{5C68D3D0-BB07-46AB-81EB-F4A7E3D2F799}">
      <dsp:nvSpPr>
        <dsp:cNvPr id="0" name=""/>
        <dsp:cNvSpPr/>
      </dsp:nvSpPr>
      <dsp:spPr>
        <a:xfrm>
          <a:off x="637133" y="3555950"/>
          <a:ext cx="2539007" cy="1523404"/>
        </a:xfrm>
        <a:prstGeom prst="rect">
          <a:avLst/>
        </a:prstGeom>
        <a:solidFill>
          <a:schemeClr val="accent1">
            <a:shade val="50000"/>
            <a:hueOff val="402493"/>
            <a:satOff val="-9802"/>
            <a:lumOff val="428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Parousia</a:t>
          </a:r>
        </a:p>
      </dsp:txBody>
      <dsp:txXfrm>
        <a:off x="637133" y="3555950"/>
        <a:ext cx="2539007" cy="1523404"/>
      </dsp:txXfrm>
    </dsp:sp>
    <dsp:sp modelId="{E55847E3-0D1C-4FCD-A01C-A012B926E721}">
      <dsp:nvSpPr>
        <dsp:cNvPr id="0" name=""/>
        <dsp:cNvSpPr/>
      </dsp:nvSpPr>
      <dsp:spPr>
        <a:xfrm>
          <a:off x="3430041" y="3555950"/>
          <a:ext cx="2539007" cy="1523404"/>
        </a:xfrm>
        <a:prstGeom prst="rect">
          <a:avLst/>
        </a:prstGeom>
        <a:solidFill>
          <a:schemeClr val="accent1">
            <a:shade val="50000"/>
            <a:hueOff val="352182"/>
            <a:satOff val="-8577"/>
            <a:lumOff val="375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Particular Judgement</a:t>
          </a:r>
        </a:p>
      </dsp:txBody>
      <dsp:txXfrm>
        <a:off x="3430041" y="3555950"/>
        <a:ext cx="2539007" cy="1523404"/>
      </dsp:txXfrm>
    </dsp:sp>
    <dsp:sp modelId="{C42229C5-A324-44E3-8D74-D0B4441C0661}">
      <dsp:nvSpPr>
        <dsp:cNvPr id="0" name=""/>
        <dsp:cNvSpPr/>
      </dsp:nvSpPr>
      <dsp:spPr>
        <a:xfrm>
          <a:off x="6222950" y="3555950"/>
          <a:ext cx="2539007" cy="1523404"/>
        </a:xfrm>
        <a:prstGeom prst="rect">
          <a:avLst/>
        </a:prstGeom>
        <a:solidFill>
          <a:schemeClr val="accent1">
            <a:shade val="50000"/>
            <a:hueOff val="301870"/>
            <a:satOff val="-7352"/>
            <a:lumOff val="321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General Judgement</a:t>
          </a:r>
        </a:p>
      </dsp:txBody>
      <dsp:txXfrm>
        <a:off x="6222950" y="3555950"/>
        <a:ext cx="2539007" cy="1523404"/>
      </dsp:txXfrm>
    </dsp:sp>
    <dsp:sp modelId="{54E0F7C8-3FBE-424F-9BE9-46258A544961}">
      <dsp:nvSpPr>
        <dsp:cNvPr id="0" name=""/>
        <dsp:cNvSpPr/>
      </dsp:nvSpPr>
      <dsp:spPr>
        <a:xfrm>
          <a:off x="9015858" y="3555950"/>
          <a:ext cx="2539007" cy="1523404"/>
        </a:xfrm>
        <a:prstGeom prst="rect">
          <a:avLst/>
        </a:prstGeom>
        <a:solidFill>
          <a:schemeClr val="accent1">
            <a:shade val="50000"/>
            <a:hueOff val="251558"/>
            <a:satOff val="-6126"/>
            <a:lumOff val="268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Original Sin</a:t>
          </a:r>
        </a:p>
      </dsp:txBody>
      <dsp:txXfrm>
        <a:off x="9015858" y="3555950"/>
        <a:ext cx="2539007" cy="1523404"/>
      </dsp:txXfrm>
    </dsp:sp>
    <dsp:sp modelId="{49DD4A1A-BEEF-404A-80F7-AF16282C6E75}">
      <dsp:nvSpPr>
        <dsp:cNvPr id="0" name=""/>
        <dsp:cNvSpPr/>
      </dsp:nvSpPr>
      <dsp:spPr>
        <a:xfrm>
          <a:off x="637133" y="5333255"/>
          <a:ext cx="2539007" cy="1523404"/>
        </a:xfrm>
        <a:prstGeom prst="rect">
          <a:avLst/>
        </a:prstGeom>
        <a:solidFill>
          <a:schemeClr val="accent1">
            <a:shade val="50000"/>
            <a:hueOff val="201247"/>
            <a:satOff val="-4901"/>
            <a:lumOff val="214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Purgatory</a:t>
          </a:r>
        </a:p>
      </dsp:txBody>
      <dsp:txXfrm>
        <a:off x="637133" y="5333255"/>
        <a:ext cx="2539007" cy="1523404"/>
      </dsp:txXfrm>
    </dsp:sp>
    <dsp:sp modelId="{55A4E322-B185-44C3-A7F9-34CD34EE63AD}">
      <dsp:nvSpPr>
        <dsp:cNvPr id="0" name=""/>
        <dsp:cNvSpPr/>
      </dsp:nvSpPr>
      <dsp:spPr>
        <a:xfrm>
          <a:off x="3430041" y="5333255"/>
          <a:ext cx="2539007" cy="1523404"/>
        </a:xfrm>
        <a:prstGeom prst="rect">
          <a:avLst/>
        </a:prstGeom>
        <a:solidFill>
          <a:schemeClr val="accent1">
            <a:shade val="50000"/>
            <a:hueOff val="150935"/>
            <a:satOff val="-3676"/>
            <a:lumOff val="160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Dante</a:t>
          </a:r>
        </a:p>
      </dsp:txBody>
      <dsp:txXfrm>
        <a:off x="3430041" y="5333255"/>
        <a:ext cx="2539007" cy="1523404"/>
      </dsp:txXfrm>
    </dsp:sp>
    <dsp:sp modelId="{8EAB78C1-4778-4CCF-8F53-50B8D5C2AE00}">
      <dsp:nvSpPr>
        <dsp:cNvPr id="0" name=""/>
        <dsp:cNvSpPr/>
      </dsp:nvSpPr>
      <dsp:spPr>
        <a:xfrm>
          <a:off x="6222950" y="5333255"/>
          <a:ext cx="2539007" cy="1523404"/>
        </a:xfrm>
        <a:prstGeom prst="rect">
          <a:avLst/>
        </a:prstGeom>
        <a:solidFill>
          <a:schemeClr val="accent1">
            <a:shade val="50000"/>
            <a:hueOff val="100623"/>
            <a:satOff val="-2451"/>
            <a:lumOff val="107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Universal Salvation</a:t>
          </a:r>
        </a:p>
      </dsp:txBody>
      <dsp:txXfrm>
        <a:off x="6222950" y="5333255"/>
        <a:ext cx="2539007" cy="1523404"/>
      </dsp:txXfrm>
    </dsp:sp>
    <dsp:sp modelId="{A450AE9A-23F1-4536-B5CD-51CF6A735DBE}">
      <dsp:nvSpPr>
        <dsp:cNvPr id="0" name=""/>
        <dsp:cNvSpPr/>
      </dsp:nvSpPr>
      <dsp:spPr>
        <a:xfrm>
          <a:off x="9015858" y="5333255"/>
          <a:ext cx="2539007" cy="1523404"/>
        </a:xfrm>
        <a:prstGeom prst="rect">
          <a:avLst/>
        </a:prstGeom>
        <a:solidFill>
          <a:schemeClr val="accent1">
            <a:shade val="50000"/>
            <a:hueOff val="50312"/>
            <a:satOff val="-1225"/>
            <a:lumOff val="53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Pope Innocent IV</a:t>
          </a:r>
        </a:p>
      </dsp:txBody>
      <dsp:txXfrm>
        <a:off x="9015858" y="5333255"/>
        <a:ext cx="2539007" cy="152340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C0474-3157-4F93-96C1-20AAF5645137}">
      <dsp:nvSpPr>
        <dsp:cNvPr id="0" name=""/>
        <dsp:cNvSpPr/>
      </dsp:nvSpPr>
      <dsp:spPr>
        <a:xfrm>
          <a:off x="637133" y="1339"/>
          <a:ext cx="2539007" cy="15234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 err="1"/>
            <a:t>Sensus</a:t>
          </a:r>
          <a:r>
            <a:rPr lang="en-GB" sz="3300" kern="1200" dirty="0"/>
            <a:t> </a:t>
          </a:r>
          <a:r>
            <a:rPr lang="en-GB" sz="3300" kern="1200" dirty="0" err="1"/>
            <a:t>Divinitas</a:t>
          </a:r>
          <a:endParaRPr lang="en-GB" sz="3300" kern="1200" dirty="0"/>
        </a:p>
      </dsp:txBody>
      <dsp:txXfrm>
        <a:off x="637133" y="1339"/>
        <a:ext cx="2539007" cy="1523404"/>
      </dsp:txXfrm>
    </dsp:sp>
    <dsp:sp modelId="{7892C39B-C86C-40A7-BDAA-41D929DC81E2}">
      <dsp:nvSpPr>
        <dsp:cNvPr id="0" name=""/>
        <dsp:cNvSpPr/>
      </dsp:nvSpPr>
      <dsp:spPr>
        <a:xfrm>
          <a:off x="3430041" y="1339"/>
          <a:ext cx="2539007" cy="1523404"/>
        </a:xfrm>
        <a:prstGeom prst="rect">
          <a:avLst/>
        </a:prstGeom>
        <a:solidFill>
          <a:schemeClr val="accent5">
            <a:hueOff val="-450570"/>
            <a:satOff val="-1161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Faith</a:t>
          </a:r>
        </a:p>
      </dsp:txBody>
      <dsp:txXfrm>
        <a:off x="3430041" y="1339"/>
        <a:ext cx="2539007" cy="1523404"/>
      </dsp:txXfrm>
    </dsp:sp>
    <dsp:sp modelId="{04B606AF-704B-49E8-BFFC-1941CD1AA9BF}">
      <dsp:nvSpPr>
        <dsp:cNvPr id="0" name=""/>
        <dsp:cNvSpPr/>
      </dsp:nvSpPr>
      <dsp:spPr>
        <a:xfrm>
          <a:off x="6222950" y="1339"/>
          <a:ext cx="2539007" cy="1523404"/>
        </a:xfrm>
        <a:prstGeom prst="rect">
          <a:avLst/>
        </a:prstGeom>
        <a:solidFill>
          <a:schemeClr val="accent5">
            <a:hueOff val="-901139"/>
            <a:satOff val="-2323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Empiricism</a:t>
          </a:r>
        </a:p>
      </dsp:txBody>
      <dsp:txXfrm>
        <a:off x="6222950" y="1339"/>
        <a:ext cx="2539007" cy="1523404"/>
      </dsp:txXfrm>
    </dsp:sp>
    <dsp:sp modelId="{60B42598-A678-4422-8C90-43D75A6D3E25}">
      <dsp:nvSpPr>
        <dsp:cNvPr id="0" name=""/>
        <dsp:cNvSpPr/>
      </dsp:nvSpPr>
      <dsp:spPr>
        <a:xfrm>
          <a:off x="9015858" y="1339"/>
          <a:ext cx="2539007" cy="1523404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Natural Theology</a:t>
          </a:r>
        </a:p>
      </dsp:txBody>
      <dsp:txXfrm>
        <a:off x="9015858" y="1339"/>
        <a:ext cx="2539007" cy="1523404"/>
      </dsp:txXfrm>
    </dsp:sp>
    <dsp:sp modelId="{21D35E9D-A680-400A-9D06-4998E8344CD1}">
      <dsp:nvSpPr>
        <dsp:cNvPr id="0" name=""/>
        <dsp:cNvSpPr/>
      </dsp:nvSpPr>
      <dsp:spPr>
        <a:xfrm>
          <a:off x="637133" y="1778644"/>
          <a:ext cx="2539007" cy="1523404"/>
        </a:xfrm>
        <a:prstGeom prst="rect">
          <a:avLst/>
        </a:prstGeom>
        <a:solidFill>
          <a:schemeClr val="accent5">
            <a:hueOff val="-1802278"/>
            <a:satOff val="-4645"/>
            <a:lumOff val="-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Revelation</a:t>
          </a:r>
        </a:p>
      </dsp:txBody>
      <dsp:txXfrm>
        <a:off x="637133" y="1778644"/>
        <a:ext cx="2539007" cy="1523404"/>
      </dsp:txXfrm>
    </dsp:sp>
    <dsp:sp modelId="{EE4231E1-1DDA-4599-8545-430C07284F64}">
      <dsp:nvSpPr>
        <dsp:cNvPr id="0" name=""/>
        <dsp:cNvSpPr/>
      </dsp:nvSpPr>
      <dsp:spPr>
        <a:xfrm>
          <a:off x="3430041" y="1778644"/>
          <a:ext cx="2539007" cy="1523404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Immediate Revelation</a:t>
          </a:r>
        </a:p>
      </dsp:txBody>
      <dsp:txXfrm>
        <a:off x="3430041" y="1778644"/>
        <a:ext cx="2539007" cy="1523404"/>
      </dsp:txXfrm>
    </dsp:sp>
    <dsp:sp modelId="{82C54B94-B9E4-4C01-9877-7235BDB70734}">
      <dsp:nvSpPr>
        <dsp:cNvPr id="0" name=""/>
        <dsp:cNvSpPr/>
      </dsp:nvSpPr>
      <dsp:spPr>
        <a:xfrm>
          <a:off x="6222950" y="1778644"/>
          <a:ext cx="2539007" cy="1523404"/>
        </a:xfrm>
        <a:prstGeom prst="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Mediate Revelation</a:t>
          </a:r>
        </a:p>
      </dsp:txBody>
      <dsp:txXfrm>
        <a:off x="6222950" y="1778644"/>
        <a:ext cx="2539007" cy="1523404"/>
      </dsp:txXfrm>
    </dsp:sp>
    <dsp:sp modelId="{DBAC706E-4808-47DD-B23F-9A33479731E2}">
      <dsp:nvSpPr>
        <dsp:cNvPr id="0" name=""/>
        <dsp:cNvSpPr/>
      </dsp:nvSpPr>
      <dsp:spPr>
        <a:xfrm>
          <a:off x="9015858" y="1778644"/>
          <a:ext cx="2539007" cy="1523404"/>
        </a:xfrm>
        <a:prstGeom prst="rect">
          <a:avLst/>
        </a:prstGeom>
        <a:solidFill>
          <a:schemeClr val="accent5">
            <a:hueOff val="-3153987"/>
            <a:satOff val="-8129"/>
            <a:lumOff val="-5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Grace</a:t>
          </a:r>
        </a:p>
      </dsp:txBody>
      <dsp:txXfrm>
        <a:off x="9015858" y="1778644"/>
        <a:ext cx="2539007" cy="1523404"/>
      </dsp:txXfrm>
    </dsp:sp>
    <dsp:sp modelId="{6CE95F57-41A3-41F1-8B8A-4821364A92F7}">
      <dsp:nvSpPr>
        <dsp:cNvPr id="0" name=""/>
        <dsp:cNvSpPr/>
      </dsp:nvSpPr>
      <dsp:spPr>
        <a:xfrm>
          <a:off x="637133" y="3555950"/>
          <a:ext cx="2539007" cy="1523404"/>
        </a:xfrm>
        <a:prstGeom prst="rect">
          <a:avLst/>
        </a:prstGeom>
        <a:solidFill>
          <a:schemeClr val="accent5">
            <a:hueOff val="-3604556"/>
            <a:satOff val="-9290"/>
            <a:lumOff val="-62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Wisdom Literature</a:t>
          </a:r>
        </a:p>
      </dsp:txBody>
      <dsp:txXfrm>
        <a:off x="637133" y="3555950"/>
        <a:ext cx="2539007" cy="1523404"/>
      </dsp:txXfrm>
    </dsp:sp>
    <dsp:sp modelId="{C7595176-18E3-4AA0-8117-2566B14D0849}">
      <dsp:nvSpPr>
        <dsp:cNvPr id="0" name=""/>
        <dsp:cNvSpPr/>
      </dsp:nvSpPr>
      <dsp:spPr>
        <a:xfrm>
          <a:off x="3430041" y="3555950"/>
          <a:ext cx="2539007" cy="1523404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Dawkins</a:t>
          </a:r>
        </a:p>
      </dsp:txBody>
      <dsp:txXfrm>
        <a:off x="3430041" y="3555950"/>
        <a:ext cx="2539007" cy="1523404"/>
      </dsp:txXfrm>
    </dsp:sp>
    <dsp:sp modelId="{37EFEF44-9DBC-4140-9997-50DE1FF5AEE2}">
      <dsp:nvSpPr>
        <dsp:cNvPr id="0" name=""/>
        <dsp:cNvSpPr/>
      </dsp:nvSpPr>
      <dsp:spPr>
        <a:xfrm>
          <a:off x="6222950" y="3555950"/>
          <a:ext cx="2539007" cy="1523404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Paul</a:t>
          </a:r>
        </a:p>
      </dsp:txBody>
      <dsp:txXfrm>
        <a:off x="6222950" y="3555950"/>
        <a:ext cx="2539007" cy="1523404"/>
      </dsp:txXfrm>
    </dsp:sp>
    <dsp:sp modelId="{EF924B23-C425-4AA1-B728-C6CEDE13CEED}">
      <dsp:nvSpPr>
        <dsp:cNvPr id="0" name=""/>
        <dsp:cNvSpPr/>
      </dsp:nvSpPr>
      <dsp:spPr>
        <a:xfrm>
          <a:off x="9015858" y="3555950"/>
          <a:ext cx="2539007" cy="1523404"/>
        </a:xfrm>
        <a:prstGeom prst="rect">
          <a:avLst/>
        </a:prstGeom>
        <a:solidFill>
          <a:schemeClr val="accent5">
            <a:hueOff val="-4956265"/>
            <a:satOff val="-12774"/>
            <a:lumOff val="-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Barth</a:t>
          </a:r>
        </a:p>
      </dsp:txBody>
      <dsp:txXfrm>
        <a:off x="9015858" y="3555950"/>
        <a:ext cx="2539007" cy="1523404"/>
      </dsp:txXfrm>
    </dsp:sp>
    <dsp:sp modelId="{83BA23E0-307E-4AA6-B1EF-33A794E5C81D}">
      <dsp:nvSpPr>
        <dsp:cNvPr id="0" name=""/>
        <dsp:cNvSpPr/>
      </dsp:nvSpPr>
      <dsp:spPr>
        <a:xfrm>
          <a:off x="637133" y="5333255"/>
          <a:ext cx="2539007" cy="1523404"/>
        </a:xfrm>
        <a:prstGeom prst="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Kierkegaard's Leap of Faith</a:t>
          </a:r>
        </a:p>
      </dsp:txBody>
      <dsp:txXfrm>
        <a:off x="637133" y="5333255"/>
        <a:ext cx="2539007" cy="1523404"/>
      </dsp:txXfrm>
    </dsp:sp>
    <dsp:sp modelId="{EDE5110F-9B90-4DDB-91B1-DC379B048DAB}">
      <dsp:nvSpPr>
        <dsp:cNvPr id="0" name=""/>
        <dsp:cNvSpPr/>
      </dsp:nvSpPr>
      <dsp:spPr>
        <a:xfrm>
          <a:off x="3430041" y="5333255"/>
          <a:ext cx="2539007" cy="1523404"/>
        </a:xfrm>
        <a:prstGeom prst="rect">
          <a:avLst/>
        </a:prstGeom>
        <a:solidFill>
          <a:schemeClr val="accent5">
            <a:hueOff val="-5857404"/>
            <a:satOff val="-15096"/>
            <a:lumOff val="-10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Calvin</a:t>
          </a:r>
        </a:p>
      </dsp:txBody>
      <dsp:txXfrm>
        <a:off x="3430041" y="5333255"/>
        <a:ext cx="2539007" cy="1523404"/>
      </dsp:txXfrm>
    </dsp:sp>
    <dsp:sp modelId="{3FD5467B-2251-41E3-96B5-B01AB80BDE65}">
      <dsp:nvSpPr>
        <dsp:cNvPr id="0" name=""/>
        <dsp:cNvSpPr/>
      </dsp:nvSpPr>
      <dsp:spPr>
        <a:xfrm>
          <a:off x="6222950" y="5333255"/>
          <a:ext cx="2539007" cy="1523404"/>
        </a:xfrm>
        <a:prstGeom prst="rect">
          <a:avLst/>
        </a:prstGeom>
        <a:solidFill>
          <a:schemeClr val="accent5">
            <a:hueOff val="-6307973"/>
            <a:satOff val="-16258"/>
            <a:lumOff val="-10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Fideism</a:t>
          </a:r>
        </a:p>
      </dsp:txBody>
      <dsp:txXfrm>
        <a:off x="6222950" y="5333255"/>
        <a:ext cx="2539007" cy="1523404"/>
      </dsp:txXfrm>
    </dsp:sp>
    <dsp:sp modelId="{4FD250A4-D856-4FEB-919C-AA0B79A83AD1}">
      <dsp:nvSpPr>
        <dsp:cNvPr id="0" name=""/>
        <dsp:cNvSpPr/>
      </dsp:nvSpPr>
      <dsp:spPr>
        <a:xfrm>
          <a:off x="9015858" y="5333255"/>
          <a:ext cx="2539007" cy="1523404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First Vatican Council</a:t>
          </a:r>
        </a:p>
      </dsp:txBody>
      <dsp:txXfrm>
        <a:off x="9015858" y="5333255"/>
        <a:ext cx="2539007" cy="152340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C0474-3157-4F93-96C1-20AAF5645137}">
      <dsp:nvSpPr>
        <dsp:cNvPr id="0" name=""/>
        <dsp:cNvSpPr/>
      </dsp:nvSpPr>
      <dsp:spPr>
        <a:xfrm>
          <a:off x="637133" y="1339"/>
          <a:ext cx="2539007" cy="15234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Black Messiah</a:t>
          </a:r>
        </a:p>
      </dsp:txBody>
      <dsp:txXfrm>
        <a:off x="637133" y="1339"/>
        <a:ext cx="2539007" cy="1523404"/>
      </dsp:txXfrm>
    </dsp:sp>
    <dsp:sp modelId="{A1CBC283-AED0-4016-B359-5B0A17FAE2B9}">
      <dsp:nvSpPr>
        <dsp:cNvPr id="0" name=""/>
        <dsp:cNvSpPr/>
      </dsp:nvSpPr>
      <dsp:spPr>
        <a:xfrm>
          <a:off x="3430041" y="1339"/>
          <a:ext cx="2539007" cy="1523404"/>
        </a:xfrm>
        <a:prstGeom prst="rect">
          <a:avLst/>
        </a:prstGeom>
        <a:solidFill>
          <a:schemeClr val="accent2">
            <a:hueOff val="-97024"/>
            <a:satOff val="-5595"/>
            <a:lumOff val="5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Palm Sunday</a:t>
          </a:r>
        </a:p>
      </dsp:txBody>
      <dsp:txXfrm>
        <a:off x="3430041" y="1339"/>
        <a:ext cx="2539007" cy="1523404"/>
      </dsp:txXfrm>
    </dsp:sp>
    <dsp:sp modelId="{583344D1-43D1-4DAC-AA52-7B24A9984760}">
      <dsp:nvSpPr>
        <dsp:cNvPr id="0" name=""/>
        <dsp:cNvSpPr/>
      </dsp:nvSpPr>
      <dsp:spPr>
        <a:xfrm>
          <a:off x="6222950" y="1339"/>
          <a:ext cx="2539007" cy="1523404"/>
        </a:xfrm>
        <a:prstGeom prst="rect">
          <a:avLst/>
        </a:prstGeom>
        <a:solidFill>
          <a:schemeClr val="accent2">
            <a:hueOff val="-194048"/>
            <a:satOff val="-11190"/>
            <a:lumOff val="115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‘Give Caesar what is Caesar’s and God what is God’s’</a:t>
          </a:r>
        </a:p>
      </dsp:txBody>
      <dsp:txXfrm>
        <a:off x="6222950" y="1339"/>
        <a:ext cx="2539007" cy="1523404"/>
      </dsp:txXfrm>
    </dsp:sp>
    <dsp:sp modelId="{A548A05C-6DE4-4466-867E-D0EA4879102F}">
      <dsp:nvSpPr>
        <dsp:cNvPr id="0" name=""/>
        <dsp:cNvSpPr/>
      </dsp:nvSpPr>
      <dsp:spPr>
        <a:xfrm>
          <a:off x="9015858" y="1339"/>
          <a:ext cx="2539007" cy="1523404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Transfiguration</a:t>
          </a:r>
        </a:p>
      </dsp:txBody>
      <dsp:txXfrm>
        <a:off x="9015858" y="1339"/>
        <a:ext cx="2539007" cy="1523404"/>
      </dsp:txXfrm>
    </dsp:sp>
    <dsp:sp modelId="{02650D07-986C-476B-828A-97B3273E376A}">
      <dsp:nvSpPr>
        <dsp:cNvPr id="0" name=""/>
        <dsp:cNvSpPr/>
      </dsp:nvSpPr>
      <dsp:spPr>
        <a:xfrm>
          <a:off x="637133" y="1778644"/>
          <a:ext cx="2539007" cy="1523404"/>
        </a:xfrm>
        <a:prstGeom prst="rect">
          <a:avLst/>
        </a:prstGeom>
        <a:solidFill>
          <a:schemeClr val="accent2">
            <a:hueOff val="-388097"/>
            <a:satOff val="-22381"/>
            <a:lumOff val="23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Council of Nicaea</a:t>
          </a:r>
        </a:p>
      </dsp:txBody>
      <dsp:txXfrm>
        <a:off x="637133" y="1778644"/>
        <a:ext cx="2539007" cy="1523404"/>
      </dsp:txXfrm>
    </dsp:sp>
    <dsp:sp modelId="{2D73DE2B-BA98-47D9-B264-0CFDC9E3A8E9}">
      <dsp:nvSpPr>
        <dsp:cNvPr id="0" name=""/>
        <dsp:cNvSpPr/>
      </dsp:nvSpPr>
      <dsp:spPr>
        <a:xfrm>
          <a:off x="3430041" y="1778644"/>
          <a:ext cx="2539007" cy="1523404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Council of Chalcedon</a:t>
          </a:r>
        </a:p>
      </dsp:txBody>
      <dsp:txXfrm>
        <a:off x="3430041" y="1778644"/>
        <a:ext cx="2539007" cy="1523404"/>
      </dsp:txXfrm>
    </dsp:sp>
    <dsp:sp modelId="{4B7A5F00-8212-4DB2-9BDA-83BFE59FB80C}">
      <dsp:nvSpPr>
        <dsp:cNvPr id="0" name=""/>
        <dsp:cNvSpPr/>
      </dsp:nvSpPr>
      <dsp:spPr>
        <a:xfrm>
          <a:off x="6222950" y="1778644"/>
          <a:ext cx="2539007" cy="1523404"/>
        </a:xfrm>
        <a:prstGeom prst="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Liberator</a:t>
          </a:r>
        </a:p>
      </dsp:txBody>
      <dsp:txXfrm>
        <a:off x="6222950" y="1778644"/>
        <a:ext cx="2539007" cy="1523404"/>
      </dsp:txXfrm>
    </dsp:sp>
    <dsp:sp modelId="{81D50E14-CC16-4687-ACD7-3BDFD371FDF0}">
      <dsp:nvSpPr>
        <dsp:cNvPr id="0" name=""/>
        <dsp:cNvSpPr/>
      </dsp:nvSpPr>
      <dsp:spPr>
        <a:xfrm>
          <a:off x="9015858" y="1778644"/>
          <a:ext cx="2539007" cy="1523404"/>
        </a:xfrm>
        <a:prstGeom prst="rect">
          <a:avLst/>
        </a:prstGeom>
        <a:solidFill>
          <a:schemeClr val="accent2">
            <a:hueOff val="-679169"/>
            <a:satOff val="-39166"/>
            <a:lumOff val="40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Rabbi</a:t>
          </a:r>
        </a:p>
      </dsp:txBody>
      <dsp:txXfrm>
        <a:off x="9015858" y="1778644"/>
        <a:ext cx="2539007" cy="1523404"/>
      </dsp:txXfrm>
    </dsp:sp>
    <dsp:sp modelId="{A364BFD5-6756-44A4-8D31-51DEDF4974D7}">
      <dsp:nvSpPr>
        <dsp:cNvPr id="0" name=""/>
        <dsp:cNvSpPr/>
      </dsp:nvSpPr>
      <dsp:spPr>
        <a:xfrm>
          <a:off x="637133" y="3555950"/>
          <a:ext cx="2539007" cy="1523404"/>
        </a:xfrm>
        <a:prstGeom prst="rect">
          <a:avLst/>
        </a:prstGeom>
        <a:solidFill>
          <a:schemeClr val="accent2">
            <a:hueOff val="-776194"/>
            <a:satOff val="-44762"/>
            <a:lumOff val="46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 err="1"/>
            <a:t>Homoousios</a:t>
          </a:r>
          <a:endParaRPr lang="en-GB" sz="2400" kern="1200" dirty="0"/>
        </a:p>
      </dsp:txBody>
      <dsp:txXfrm>
        <a:off x="637133" y="3555950"/>
        <a:ext cx="2539007" cy="1523404"/>
      </dsp:txXfrm>
    </dsp:sp>
    <dsp:sp modelId="{F5F510BB-E7F6-461B-A039-0CC972C6739F}">
      <dsp:nvSpPr>
        <dsp:cNvPr id="0" name=""/>
        <dsp:cNvSpPr/>
      </dsp:nvSpPr>
      <dsp:spPr>
        <a:xfrm>
          <a:off x="3430041" y="3555950"/>
          <a:ext cx="2539007" cy="1523404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Logos</a:t>
          </a:r>
        </a:p>
      </dsp:txBody>
      <dsp:txXfrm>
        <a:off x="3430041" y="3555950"/>
        <a:ext cx="2539007" cy="1523404"/>
      </dsp:txXfrm>
    </dsp:sp>
    <dsp:sp modelId="{2CA32D80-5E04-46A8-974A-F71F0EDE38E9}">
      <dsp:nvSpPr>
        <dsp:cNvPr id="0" name=""/>
        <dsp:cNvSpPr/>
      </dsp:nvSpPr>
      <dsp:spPr>
        <a:xfrm>
          <a:off x="6222950" y="3555950"/>
          <a:ext cx="2539007" cy="1523404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Incarnation</a:t>
          </a:r>
        </a:p>
      </dsp:txBody>
      <dsp:txXfrm>
        <a:off x="6222950" y="3555950"/>
        <a:ext cx="2539007" cy="1523404"/>
      </dsp:txXfrm>
    </dsp:sp>
    <dsp:sp modelId="{1994BC9E-3EF3-41F3-A2CB-025978F407FB}">
      <dsp:nvSpPr>
        <dsp:cNvPr id="0" name=""/>
        <dsp:cNvSpPr/>
      </dsp:nvSpPr>
      <dsp:spPr>
        <a:xfrm>
          <a:off x="9015858" y="3555950"/>
          <a:ext cx="2539007" cy="1523404"/>
        </a:xfrm>
        <a:prstGeom prst="rect">
          <a:avLst/>
        </a:prstGeom>
        <a:solidFill>
          <a:schemeClr val="accent2">
            <a:hueOff val="-1067266"/>
            <a:satOff val="-61547"/>
            <a:lumOff val="63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Zealot</a:t>
          </a:r>
        </a:p>
      </dsp:txBody>
      <dsp:txXfrm>
        <a:off x="9015858" y="3555950"/>
        <a:ext cx="2539007" cy="1523404"/>
      </dsp:txXfrm>
    </dsp:sp>
    <dsp:sp modelId="{6FFBB074-1EB3-4889-B12D-F6F55E6D51AE}">
      <dsp:nvSpPr>
        <dsp:cNvPr id="0" name=""/>
        <dsp:cNvSpPr/>
      </dsp:nvSpPr>
      <dsp:spPr>
        <a:xfrm>
          <a:off x="637133" y="5333255"/>
          <a:ext cx="2539007" cy="1523404"/>
        </a:xfrm>
        <a:prstGeom prst="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Messiah</a:t>
          </a:r>
        </a:p>
      </dsp:txBody>
      <dsp:txXfrm>
        <a:off x="637133" y="5333255"/>
        <a:ext cx="2539007" cy="1523404"/>
      </dsp:txXfrm>
    </dsp:sp>
    <dsp:sp modelId="{AF8C9D3A-7099-438E-A563-428F55BAB278}">
      <dsp:nvSpPr>
        <dsp:cNvPr id="0" name=""/>
        <dsp:cNvSpPr/>
      </dsp:nvSpPr>
      <dsp:spPr>
        <a:xfrm>
          <a:off x="3430041" y="5333255"/>
          <a:ext cx="2539007" cy="1523404"/>
        </a:xfrm>
        <a:prstGeom prst="rect">
          <a:avLst/>
        </a:prstGeom>
        <a:solidFill>
          <a:schemeClr val="accent2">
            <a:hueOff val="-1261315"/>
            <a:satOff val="-72738"/>
            <a:lumOff val="74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Hypostatic Union</a:t>
          </a:r>
        </a:p>
      </dsp:txBody>
      <dsp:txXfrm>
        <a:off x="3430041" y="5333255"/>
        <a:ext cx="2539007" cy="1523404"/>
      </dsp:txXfrm>
    </dsp:sp>
    <dsp:sp modelId="{875D2D0A-A831-4B82-9454-152E22A10073}">
      <dsp:nvSpPr>
        <dsp:cNvPr id="0" name=""/>
        <dsp:cNvSpPr/>
      </dsp:nvSpPr>
      <dsp:spPr>
        <a:xfrm>
          <a:off x="6222950" y="5333255"/>
          <a:ext cx="2539007" cy="1523404"/>
        </a:xfrm>
        <a:prstGeom prst="rect">
          <a:avLst/>
        </a:prstGeom>
        <a:solidFill>
          <a:schemeClr val="accent2">
            <a:hueOff val="-1358339"/>
            <a:satOff val="-78333"/>
            <a:lumOff val="80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Son of God</a:t>
          </a:r>
        </a:p>
      </dsp:txBody>
      <dsp:txXfrm>
        <a:off x="6222950" y="5333255"/>
        <a:ext cx="2539007" cy="1523404"/>
      </dsp:txXfrm>
    </dsp:sp>
    <dsp:sp modelId="{1A1539B6-7BF4-4445-9EBF-45CD95771DF5}">
      <dsp:nvSpPr>
        <dsp:cNvPr id="0" name=""/>
        <dsp:cNvSpPr/>
      </dsp:nvSpPr>
      <dsp:spPr>
        <a:xfrm>
          <a:off x="9015858" y="5333255"/>
          <a:ext cx="2539007" cy="1523404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Redemption</a:t>
          </a:r>
        </a:p>
      </dsp:txBody>
      <dsp:txXfrm>
        <a:off x="9015858" y="5333255"/>
        <a:ext cx="2539007" cy="152340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C0474-3157-4F93-96C1-20AAF5645137}">
      <dsp:nvSpPr>
        <dsp:cNvPr id="0" name=""/>
        <dsp:cNvSpPr/>
      </dsp:nvSpPr>
      <dsp:spPr>
        <a:xfrm>
          <a:off x="637133" y="1339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Cheap Grace</a:t>
          </a:r>
        </a:p>
      </dsp:txBody>
      <dsp:txXfrm>
        <a:off x="637133" y="1339"/>
        <a:ext cx="2539007" cy="1523404"/>
      </dsp:txXfrm>
    </dsp:sp>
    <dsp:sp modelId="{FCDEF381-514C-4731-AFAF-E7CAB371254D}">
      <dsp:nvSpPr>
        <dsp:cNvPr id="0" name=""/>
        <dsp:cNvSpPr/>
      </dsp:nvSpPr>
      <dsp:spPr>
        <a:xfrm>
          <a:off x="3430041" y="1339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44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Costly Grace</a:t>
          </a:r>
        </a:p>
      </dsp:txBody>
      <dsp:txXfrm>
        <a:off x="3430041" y="1339"/>
        <a:ext cx="2539007" cy="1523404"/>
      </dsp:txXfrm>
    </dsp:sp>
    <dsp:sp modelId="{F5F40088-019F-48CE-93E0-419B4FB79C50}">
      <dsp:nvSpPr>
        <dsp:cNvPr id="0" name=""/>
        <dsp:cNvSpPr/>
      </dsp:nvSpPr>
      <dsp:spPr>
        <a:xfrm>
          <a:off x="6222950" y="1339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89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Disciple</a:t>
          </a:r>
        </a:p>
      </dsp:txBody>
      <dsp:txXfrm>
        <a:off x="6222950" y="1339"/>
        <a:ext cx="2539007" cy="1523404"/>
      </dsp:txXfrm>
    </dsp:sp>
    <dsp:sp modelId="{A38BED63-6E74-4616-8CFA-35556F2D729D}">
      <dsp:nvSpPr>
        <dsp:cNvPr id="0" name=""/>
        <dsp:cNvSpPr/>
      </dsp:nvSpPr>
      <dsp:spPr>
        <a:xfrm>
          <a:off x="9015858" y="1339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134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Passion</a:t>
          </a:r>
        </a:p>
      </dsp:txBody>
      <dsp:txXfrm>
        <a:off x="9015858" y="1339"/>
        <a:ext cx="2539007" cy="1523404"/>
      </dsp:txXfrm>
    </dsp:sp>
    <dsp:sp modelId="{4479F350-A052-4219-BBB4-38E5B6FCCC19}">
      <dsp:nvSpPr>
        <dsp:cNvPr id="0" name=""/>
        <dsp:cNvSpPr/>
      </dsp:nvSpPr>
      <dsp:spPr>
        <a:xfrm>
          <a:off x="637133" y="1778644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Solidarity</a:t>
          </a:r>
        </a:p>
      </dsp:txBody>
      <dsp:txXfrm>
        <a:off x="637133" y="1778644"/>
        <a:ext cx="2539007" cy="1523404"/>
      </dsp:txXfrm>
    </dsp:sp>
    <dsp:sp modelId="{6FDD50C1-A9D7-4B78-9B31-1EB2E8B2F11A}">
      <dsp:nvSpPr>
        <dsp:cNvPr id="0" name=""/>
        <dsp:cNvSpPr/>
      </dsp:nvSpPr>
      <dsp:spPr>
        <a:xfrm>
          <a:off x="3430041" y="1778644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224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 err="1"/>
            <a:t>Finkenwalde</a:t>
          </a:r>
          <a:endParaRPr lang="en-GB" sz="3000" kern="1200" dirty="0"/>
        </a:p>
      </dsp:txBody>
      <dsp:txXfrm>
        <a:off x="3430041" y="1778644"/>
        <a:ext cx="2539007" cy="1523404"/>
      </dsp:txXfrm>
    </dsp:sp>
    <dsp:sp modelId="{68270BB4-A535-4436-A16B-C7AA221FEE8D}">
      <dsp:nvSpPr>
        <dsp:cNvPr id="0" name=""/>
        <dsp:cNvSpPr/>
      </dsp:nvSpPr>
      <dsp:spPr>
        <a:xfrm>
          <a:off x="6222950" y="1778644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269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Duty to state</a:t>
          </a:r>
        </a:p>
      </dsp:txBody>
      <dsp:txXfrm>
        <a:off x="6222950" y="1778644"/>
        <a:ext cx="2539007" cy="1523404"/>
      </dsp:txXfrm>
    </dsp:sp>
    <dsp:sp modelId="{52134098-18C8-4338-B3DD-08B413FA385F}">
      <dsp:nvSpPr>
        <dsp:cNvPr id="0" name=""/>
        <dsp:cNvSpPr/>
      </dsp:nvSpPr>
      <dsp:spPr>
        <a:xfrm>
          <a:off x="9015858" y="1778644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314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God’s will</a:t>
          </a:r>
        </a:p>
      </dsp:txBody>
      <dsp:txXfrm>
        <a:off x="9015858" y="1778644"/>
        <a:ext cx="2539007" cy="1523404"/>
      </dsp:txXfrm>
    </dsp:sp>
    <dsp:sp modelId="{A0A496D2-5F6A-4D57-89C4-1EAB1DB6BB6A}">
      <dsp:nvSpPr>
        <dsp:cNvPr id="0" name=""/>
        <dsp:cNvSpPr/>
      </dsp:nvSpPr>
      <dsp:spPr>
        <a:xfrm>
          <a:off x="637133" y="3555950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‘salt and light’</a:t>
          </a:r>
        </a:p>
      </dsp:txBody>
      <dsp:txXfrm>
        <a:off x="637133" y="3555950"/>
        <a:ext cx="2539007" cy="1523404"/>
      </dsp:txXfrm>
    </dsp:sp>
    <dsp:sp modelId="{0C65D303-7652-4808-9FFA-4AD348923F5E}">
      <dsp:nvSpPr>
        <dsp:cNvPr id="0" name=""/>
        <dsp:cNvSpPr/>
      </dsp:nvSpPr>
      <dsp:spPr>
        <a:xfrm>
          <a:off x="3430041" y="3555950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314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Confessing Church</a:t>
          </a:r>
        </a:p>
      </dsp:txBody>
      <dsp:txXfrm>
        <a:off x="3430041" y="3555950"/>
        <a:ext cx="2539007" cy="1523404"/>
      </dsp:txXfrm>
    </dsp:sp>
    <dsp:sp modelId="{F5953126-CD07-4E20-938C-80BE2485E68B}">
      <dsp:nvSpPr>
        <dsp:cNvPr id="0" name=""/>
        <dsp:cNvSpPr/>
      </dsp:nvSpPr>
      <dsp:spPr>
        <a:xfrm>
          <a:off x="6222950" y="3555950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269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‘Let the dead bury the dead’</a:t>
          </a:r>
        </a:p>
      </dsp:txBody>
      <dsp:txXfrm>
        <a:off x="6222950" y="3555950"/>
        <a:ext cx="2539007" cy="1523404"/>
      </dsp:txXfrm>
    </dsp:sp>
    <dsp:sp modelId="{1562B75A-CCF6-49F4-B413-0CD2ACECD6A0}">
      <dsp:nvSpPr>
        <dsp:cNvPr id="0" name=""/>
        <dsp:cNvSpPr/>
      </dsp:nvSpPr>
      <dsp:spPr>
        <a:xfrm>
          <a:off x="9015858" y="3555950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224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Temptation</a:t>
          </a:r>
        </a:p>
      </dsp:txBody>
      <dsp:txXfrm>
        <a:off x="9015858" y="3555950"/>
        <a:ext cx="2539007" cy="1523404"/>
      </dsp:txXfrm>
    </dsp:sp>
    <dsp:sp modelId="{93803D5A-B27E-4D4D-B79A-4E0607AC6338}">
      <dsp:nvSpPr>
        <dsp:cNvPr id="0" name=""/>
        <dsp:cNvSpPr/>
      </dsp:nvSpPr>
      <dsp:spPr>
        <a:xfrm>
          <a:off x="637133" y="5333255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Burden</a:t>
          </a:r>
        </a:p>
      </dsp:txBody>
      <dsp:txXfrm>
        <a:off x="637133" y="5333255"/>
        <a:ext cx="2539007" cy="1523404"/>
      </dsp:txXfrm>
    </dsp:sp>
    <dsp:sp modelId="{72130FFA-DA03-438B-BD9A-A4E0F29469B7}">
      <dsp:nvSpPr>
        <dsp:cNvPr id="0" name=""/>
        <dsp:cNvSpPr/>
      </dsp:nvSpPr>
      <dsp:spPr>
        <a:xfrm>
          <a:off x="3430041" y="5333255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134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 Bethel Confession</a:t>
          </a:r>
        </a:p>
      </dsp:txBody>
      <dsp:txXfrm>
        <a:off x="3430041" y="5333255"/>
        <a:ext cx="2539007" cy="1523404"/>
      </dsp:txXfrm>
    </dsp:sp>
    <dsp:sp modelId="{54FB4596-FE86-40DC-8202-6E24107AC364}">
      <dsp:nvSpPr>
        <dsp:cNvPr id="0" name=""/>
        <dsp:cNvSpPr/>
      </dsp:nvSpPr>
      <dsp:spPr>
        <a:xfrm>
          <a:off x="6222950" y="5333255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89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Barmen Declaration</a:t>
          </a:r>
        </a:p>
      </dsp:txBody>
      <dsp:txXfrm>
        <a:off x="6222950" y="5333255"/>
        <a:ext cx="2539007" cy="1523404"/>
      </dsp:txXfrm>
    </dsp:sp>
    <dsp:sp modelId="{A48E450F-CC92-402A-ACC6-C3EBF5409B54}">
      <dsp:nvSpPr>
        <dsp:cNvPr id="0" name=""/>
        <dsp:cNvSpPr/>
      </dsp:nvSpPr>
      <dsp:spPr>
        <a:xfrm>
          <a:off x="9015858" y="5333255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44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‘Death of God’</a:t>
          </a:r>
        </a:p>
      </dsp:txBody>
      <dsp:txXfrm>
        <a:off x="9015858" y="5333255"/>
        <a:ext cx="2539007" cy="15234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ABEA1F-80C4-4D6A-B9BD-9D9267590EBA}">
      <dsp:nvSpPr>
        <dsp:cNvPr id="0" name=""/>
        <dsp:cNvSpPr/>
      </dsp:nvSpPr>
      <dsp:spPr>
        <a:xfrm>
          <a:off x="637133" y="1339"/>
          <a:ext cx="2539007" cy="152340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Dualism</a:t>
          </a:r>
        </a:p>
      </dsp:txBody>
      <dsp:txXfrm>
        <a:off x="637133" y="1339"/>
        <a:ext cx="2539007" cy="1523404"/>
      </dsp:txXfrm>
    </dsp:sp>
    <dsp:sp modelId="{DEF4D441-518F-450B-ABAD-D7F2C94EC301}">
      <dsp:nvSpPr>
        <dsp:cNvPr id="0" name=""/>
        <dsp:cNvSpPr/>
      </dsp:nvSpPr>
      <dsp:spPr>
        <a:xfrm>
          <a:off x="3430041" y="1339"/>
          <a:ext cx="2539007" cy="1523404"/>
        </a:xfrm>
        <a:prstGeom prst="rect">
          <a:avLst/>
        </a:prstGeom>
        <a:solidFill>
          <a:schemeClr val="accent4">
            <a:hueOff val="653393"/>
            <a:satOff val="-2718"/>
            <a:lumOff val="6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Evil Genie Hypothesis</a:t>
          </a:r>
        </a:p>
      </dsp:txBody>
      <dsp:txXfrm>
        <a:off x="3430041" y="1339"/>
        <a:ext cx="2539007" cy="1523404"/>
      </dsp:txXfrm>
    </dsp:sp>
    <dsp:sp modelId="{E1AD52FE-A0C9-462A-8FBA-2B49B4462CCB}">
      <dsp:nvSpPr>
        <dsp:cNvPr id="0" name=""/>
        <dsp:cNvSpPr/>
      </dsp:nvSpPr>
      <dsp:spPr>
        <a:xfrm>
          <a:off x="6222950" y="1339"/>
          <a:ext cx="2539007" cy="1523404"/>
        </a:xfrm>
        <a:prstGeom prst="rect">
          <a:avLst/>
        </a:prstGeom>
        <a:solidFill>
          <a:schemeClr val="accent4">
            <a:hueOff val="1306786"/>
            <a:satOff val="-5437"/>
            <a:lumOff val="12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Descartes</a:t>
          </a:r>
        </a:p>
      </dsp:txBody>
      <dsp:txXfrm>
        <a:off x="6222950" y="1339"/>
        <a:ext cx="2539007" cy="1523404"/>
      </dsp:txXfrm>
    </dsp:sp>
    <dsp:sp modelId="{A914BD78-DBF8-4A81-97F9-97160A13163E}">
      <dsp:nvSpPr>
        <dsp:cNvPr id="0" name=""/>
        <dsp:cNvSpPr/>
      </dsp:nvSpPr>
      <dsp:spPr>
        <a:xfrm>
          <a:off x="9015858" y="1339"/>
          <a:ext cx="2539007" cy="1523404"/>
        </a:xfrm>
        <a:prstGeom prst="rect">
          <a:avLst/>
        </a:prstGeom>
        <a:solidFill>
          <a:schemeClr val="accent4">
            <a:hueOff val="1960178"/>
            <a:satOff val="-8155"/>
            <a:lumOff val="1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Dawkins</a:t>
          </a:r>
        </a:p>
      </dsp:txBody>
      <dsp:txXfrm>
        <a:off x="9015858" y="1339"/>
        <a:ext cx="2539007" cy="1523404"/>
      </dsp:txXfrm>
    </dsp:sp>
    <dsp:sp modelId="{FCA74B38-B5A2-4E40-8EC4-CE29B52AA1C0}">
      <dsp:nvSpPr>
        <dsp:cNvPr id="0" name=""/>
        <dsp:cNvSpPr/>
      </dsp:nvSpPr>
      <dsp:spPr>
        <a:xfrm>
          <a:off x="637133" y="1778644"/>
          <a:ext cx="2539007" cy="1523404"/>
        </a:xfrm>
        <a:prstGeom prst="rect">
          <a:avLst/>
        </a:prstGeom>
        <a:solidFill>
          <a:schemeClr val="accent4">
            <a:hueOff val="2613571"/>
            <a:satOff val="-10874"/>
            <a:lumOff val="25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Ghost in the Machine</a:t>
          </a:r>
        </a:p>
      </dsp:txBody>
      <dsp:txXfrm>
        <a:off x="637133" y="1778644"/>
        <a:ext cx="2539007" cy="1523404"/>
      </dsp:txXfrm>
    </dsp:sp>
    <dsp:sp modelId="{29603771-4E8F-4AFB-8F83-B71F80F7ACBE}">
      <dsp:nvSpPr>
        <dsp:cNvPr id="0" name=""/>
        <dsp:cNvSpPr/>
      </dsp:nvSpPr>
      <dsp:spPr>
        <a:xfrm>
          <a:off x="3430041" y="1778644"/>
          <a:ext cx="2539007" cy="1523404"/>
        </a:xfrm>
        <a:prstGeom prst="rect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Materialism</a:t>
          </a:r>
        </a:p>
      </dsp:txBody>
      <dsp:txXfrm>
        <a:off x="3430041" y="1778644"/>
        <a:ext cx="2539007" cy="1523404"/>
      </dsp:txXfrm>
    </dsp:sp>
    <dsp:sp modelId="{E0391806-4C71-4A21-BC1B-9772394ED101}">
      <dsp:nvSpPr>
        <dsp:cNvPr id="0" name=""/>
        <dsp:cNvSpPr/>
      </dsp:nvSpPr>
      <dsp:spPr>
        <a:xfrm>
          <a:off x="6222950" y="1778644"/>
          <a:ext cx="2539007" cy="1523404"/>
        </a:xfrm>
        <a:prstGeom prst="rect">
          <a:avLst/>
        </a:prstGeom>
        <a:solidFill>
          <a:schemeClr val="accent4">
            <a:hueOff val="3920356"/>
            <a:satOff val="-16311"/>
            <a:lumOff val="3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Property</a:t>
          </a:r>
        </a:p>
      </dsp:txBody>
      <dsp:txXfrm>
        <a:off x="6222950" y="1778644"/>
        <a:ext cx="2539007" cy="1523404"/>
      </dsp:txXfrm>
    </dsp:sp>
    <dsp:sp modelId="{0F849706-D942-404F-A243-CD32BC239220}">
      <dsp:nvSpPr>
        <dsp:cNvPr id="0" name=""/>
        <dsp:cNvSpPr/>
      </dsp:nvSpPr>
      <dsp:spPr>
        <a:xfrm>
          <a:off x="9015858" y="1778644"/>
          <a:ext cx="2539007" cy="1523404"/>
        </a:xfrm>
        <a:prstGeom prst="rect">
          <a:avLst/>
        </a:prstGeom>
        <a:solidFill>
          <a:schemeClr val="accent4">
            <a:hueOff val="4573749"/>
            <a:satOff val="-19029"/>
            <a:lumOff val="44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Substance</a:t>
          </a:r>
        </a:p>
      </dsp:txBody>
      <dsp:txXfrm>
        <a:off x="9015858" y="1778644"/>
        <a:ext cx="2539007" cy="1523404"/>
      </dsp:txXfrm>
    </dsp:sp>
    <dsp:sp modelId="{55EA4166-C742-4F80-AA96-9700E73C988D}">
      <dsp:nvSpPr>
        <dsp:cNvPr id="0" name=""/>
        <dsp:cNvSpPr/>
      </dsp:nvSpPr>
      <dsp:spPr>
        <a:xfrm>
          <a:off x="637133" y="3555950"/>
          <a:ext cx="2539007" cy="1523404"/>
        </a:xfrm>
        <a:prstGeom prst="rect">
          <a:avLst/>
        </a:prstGeom>
        <a:solidFill>
          <a:schemeClr val="accent4">
            <a:hueOff val="5227142"/>
            <a:satOff val="-21748"/>
            <a:lumOff val="51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Zombie Argument</a:t>
          </a:r>
        </a:p>
      </dsp:txBody>
      <dsp:txXfrm>
        <a:off x="637133" y="3555950"/>
        <a:ext cx="2539007" cy="1523404"/>
      </dsp:txXfrm>
    </dsp:sp>
    <dsp:sp modelId="{D94EDC26-D597-45AA-A750-687DB2C05369}">
      <dsp:nvSpPr>
        <dsp:cNvPr id="0" name=""/>
        <dsp:cNvSpPr/>
      </dsp:nvSpPr>
      <dsp:spPr>
        <a:xfrm>
          <a:off x="3430041" y="3555950"/>
          <a:ext cx="2539007" cy="1523404"/>
        </a:xfrm>
        <a:prstGeom prst="rect">
          <a:avLst/>
        </a:prstGeom>
        <a:solidFill>
          <a:schemeClr val="accent4">
            <a:hueOff val="5880535"/>
            <a:satOff val="-24466"/>
            <a:lumOff val="5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Cogito Ergo Sum</a:t>
          </a:r>
        </a:p>
      </dsp:txBody>
      <dsp:txXfrm>
        <a:off x="3430041" y="3555950"/>
        <a:ext cx="2539007" cy="1523404"/>
      </dsp:txXfrm>
    </dsp:sp>
    <dsp:sp modelId="{BB45F1EB-C32A-4F48-92B2-48C5BEDFE711}">
      <dsp:nvSpPr>
        <dsp:cNvPr id="0" name=""/>
        <dsp:cNvSpPr/>
      </dsp:nvSpPr>
      <dsp:spPr>
        <a:xfrm>
          <a:off x="6222950" y="3555950"/>
          <a:ext cx="2539007" cy="1523404"/>
        </a:xfrm>
        <a:prstGeom prst="rect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Pineal Gland</a:t>
          </a:r>
        </a:p>
      </dsp:txBody>
      <dsp:txXfrm>
        <a:off x="6222950" y="3555950"/>
        <a:ext cx="2539007" cy="1523404"/>
      </dsp:txXfrm>
    </dsp:sp>
    <dsp:sp modelId="{8BE5A17C-7888-498C-89BA-22D970147058}">
      <dsp:nvSpPr>
        <dsp:cNvPr id="0" name=""/>
        <dsp:cNvSpPr/>
      </dsp:nvSpPr>
      <dsp:spPr>
        <a:xfrm>
          <a:off x="9015858" y="3555950"/>
          <a:ext cx="2539007" cy="1523404"/>
        </a:xfrm>
        <a:prstGeom prst="rect">
          <a:avLst/>
        </a:prstGeom>
        <a:solidFill>
          <a:schemeClr val="accent4">
            <a:hueOff val="7187320"/>
            <a:satOff val="-29903"/>
            <a:lumOff val="70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Interaction</a:t>
          </a:r>
        </a:p>
      </dsp:txBody>
      <dsp:txXfrm>
        <a:off x="9015858" y="3555950"/>
        <a:ext cx="2539007" cy="1523404"/>
      </dsp:txXfrm>
    </dsp:sp>
    <dsp:sp modelId="{0B156E86-6D54-4050-9B46-F5F86329775F}">
      <dsp:nvSpPr>
        <dsp:cNvPr id="0" name=""/>
        <dsp:cNvSpPr/>
      </dsp:nvSpPr>
      <dsp:spPr>
        <a:xfrm>
          <a:off x="637133" y="5333255"/>
          <a:ext cx="2539007" cy="1523404"/>
        </a:xfrm>
        <a:prstGeom prst="rect">
          <a:avLst/>
        </a:prstGeom>
        <a:solidFill>
          <a:schemeClr val="accent4">
            <a:hueOff val="7840713"/>
            <a:satOff val="-32622"/>
            <a:lumOff val="7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Chalmers</a:t>
          </a:r>
        </a:p>
      </dsp:txBody>
      <dsp:txXfrm>
        <a:off x="637133" y="5333255"/>
        <a:ext cx="2539007" cy="1523404"/>
      </dsp:txXfrm>
    </dsp:sp>
    <dsp:sp modelId="{0BE6B16F-CC62-4045-9DA7-5D0ECDCD5F3B}">
      <dsp:nvSpPr>
        <dsp:cNvPr id="0" name=""/>
        <dsp:cNvSpPr/>
      </dsp:nvSpPr>
      <dsp:spPr>
        <a:xfrm>
          <a:off x="3430041" y="5333255"/>
          <a:ext cx="2539007" cy="1523404"/>
        </a:xfrm>
        <a:prstGeom prst="rect">
          <a:avLst/>
        </a:prstGeom>
        <a:solidFill>
          <a:schemeClr val="accent4">
            <a:hueOff val="8494105"/>
            <a:satOff val="-35340"/>
            <a:lumOff val="83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Memes</a:t>
          </a:r>
        </a:p>
      </dsp:txBody>
      <dsp:txXfrm>
        <a:off x="3430041" y="5333255"/>
        <a:ext cx="2539007" cy="1523404"/>
      </dsp:txXfrm>
    </dsp:sp>
    <dsp:sp modelId="{6F5200B2-F2B8-4E75-9714-3D1E65351DDD}">
      <dsp:nvSpPr>
        <dsp:cNvPr id="0" name=""/>
        <dsp:cNvSpPr/>
      </dsp:nvSpPr>
      <dsp:spPr>
        <a:xfrm>
          <a:off x="6222950" y="5333255"/>
          <a:ext cx="2539007" cy="1523404"/>
        </a:xfrm>
        <a:prstGeom prst="rect">
          <a:avLst/>
        </a:prstGeom>
        <a:solidFill>
          <a:schemeClr val="accent4">
            <a:hueOff val="9147498"/>
            <a:satOff val="-38059"/>
            <a:lumOff val="89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Brain in a Vat</a:t>
          </a:r>
        </a:p>
      </dsp:txBody>
      <dsp:txXfrm>
        <a:off x="6222950" y="5333255"/>
        <a:ext cx="2539007" cy="1523404"/>
      </dsp:txXfrm>
    </dsp:sp>
    <dsp:sp modelId="{7AFAB8DE-7567-4F97-B9F0-ADE179F6C2F7}">
      <dsp:nvSpPr>
        <dsp:cNvPr id="0" name=""/>
        <dsp:cNvSpPr/>
      </dsp:nvSpPr>
      <dsp:spPr>
        <a:xfrm>
          <a:off x="9015858" y="5333255"/>
          <a:ext cx="2539007" cy="1523404"/>
        </a:xfrm>
        <a:prstGeom prst="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Chinese Room Experiment</a:t>
          </a:r>
        </a:p>
      </dsp:txBody>
      <dsp:txXfrm>
        <a:off x="9015858" y="5333255"/>
        <a:ext cx="2539007" cy="152340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C0474-3157-4F93-96C1-20AAF5645137}">
      <dsp:nvSpPr>
        <dsp:cNvPr id="0" name=""/>
        <dsp:cNvSpPr/>
      </dsp:nvSpPr>
      <dsp:spPr>
        <a:xfrm>
          <a:off x="4167" y="383083"/>
          <a:ext cx="2256234" cy="135374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Noumena</a:t>
          </a:r>
        </a:p>
      </dsp:txBody>
      <dsp:txXfrm>
        <a:off x="4167" y="383083"/>
        <a:ext cx="2256234" cy="1353740"/>
      </dsp:txXfrm>
    </dsp:sp>
    <dsp:sp modelId="{377C7059-F13B-46D1-BD17-9D487F49663D}">
      <dsp:nvSpPr>
        <dsp:cNvPr id="0" name=""/>
        <dsp:cNvSpPr/>
      </dsp:nvSpPr>
      <dsp:spPr>
        <a:xfrm>
          <a:off x="2486025" y="383083"/>
          <a:ext cx="2256234" cy="1353740"/>
        </a:xfrm>
        <a:prstGeom prst="rect">
          <a:avLst/>
        </a:prstGeom>
        <a:solidFill>
          <a:schemeClr val="accent4">
            <a:hueOff val="515836"/>
            <a:satOff val="-2146"/>
            <a:lumOff val="5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Phenomena</a:t>
          </a:r>
        </a:p>
      </dsp:txBody>
      <dsp:txXfrm>
        <a:off x="2486025" y="383083"/>
        <a:ext cx="2256234" cy="1353740"/>
      </dsp:txXfrm>
    </dsp:sp>
    <dsp:sp modelId="{1A8DC533-3947-4A86-BFFF-9E742267084A}">
      <dsp:nvSpPr>
        <dsp:cNvPr id="0" name=""/>
        <dsp:cNvSpPr/>
      </dsp:nvSpPr>
      <dsp:spPr>
        <a:xfrm>
          <a:off x="4967882" y="383083"/>
          <a:ext cx="2256234" cy="1353740"/>
        </a:xfrm>
        <a:prstGeom prst="rect">
          <a:avLst/>
        </a:prstGeom>
        <a:solidFill>
          <a:schemeClr val="accent4">
            <a:hueOff val="1031673"/>
            <a:satOff val="-4292"/>
            <a:lumOff val="10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Inclusivism</a:t>
          </a:r>
        </a:p>
      </dsp:txBody>
      <dsp:txXfrm>
        <a:off x="4967882" y="383083"/>
        <a:ext cx="2256234" cy="1353740"/>
      </dsp:txXfrm>
    </dsp:sp>
    <dsp:sp modelId="{2C8D14E5-38F1-4F6A-8E48-AEA277E84B39}">
      <dsp:nvSpPr>
        <dsp:cNvPr id="0" name=""/>
        <dsp:cNvSpPr/>
      </dsp:nvSpPr>
      <dsp:spPr>
        <a:xfrm>
          <a:off x="7449740" y="383083"/>
          <a:ext cx="2256234" cy="1353740"/>
        </a:xfrm>
        <a:prstGeom prst="rect">
          <a:avLst/>
        </a:prstGeom>
        <a:solidFill>
          <a:schemeClr val="accent4">
            <a:hueOff val="1547509"/>
            <a:satOff val="-6438"/>
            <a:lumOff val="15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Exclusivism</a:t>
          </a:r>
        </a:p>
      </dsp:txBody>
      <dsp:txXfrm>
        <a:off x="7449740" y="383083"/>
        <a:ext cx="2256234" cy="1353740"/>
      </dsp:txXfrm>
    </dsp:sp>
    <dsp:sp modelId="{D77778A6-1C9E-4491-A3FB-F49EB98C2252}">
      <dsp:nvSpPr>
        <dsp:cNvPr id="0" name=""/>
        <dsp:cNvSpPr/>
      </dsp:nvSpPr>
      <dsp:spPr>
        <a:xfrm>
          <a:off x="9931598" y="383083"/>
          <a:ext cx="2256234" cy="1353740"/>
        </a:xfrm>
        <a:prstGeom prst="rect">
          <a:avLst/>
        </a:prstGeom>
        <a:solidFill>
          <a:schemeClr val="accent4">
            <a:hueOff val="2063345"/>
            <a:satOff val="-8585"/>
            <a:lumOff val="20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Pluralism</a:t>
          </a:r>
        </a:p>
      </dsp:txBody>
      <dsp:txXfrm>
        <a:off x="9931598" y="383083"/>
        <a:ext cx="2256234" cy="1353740"/>
      </dsp:txXfrm>
    </dsp:sp>
    <dsp:sp modelId="{FD87D869-124A-473A-8411-8EE15D933E56}">
      <dsp:nvSpPr>
        <dsp:cNvPr id="0" name=""/>
        <dsp:cNvSpPr/>
      </dsp:nvSpPr>
      <dsp:spPr>
        <a:xfrm>
          <a:off x="4167" y="1962447"/>
          <a:ext cx="2256234" cy="1353740"/>
        </a:xfrm>
        <a:prstGeom prst="rect">
          <a:avLst/>
        </a:prstGeom>
        <a:solidFill>
          <a:schemeClr val="accent4">
            <a:hueOff val="2579182"/>
            <a:satOff val="-10731"/>
            <a:lumOff val="25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Vatican II</a:t>
          </a:r>
        </a:p>
      </dsp:txBody>
      <dsp:txXfrm>
        <a:off x="4167" y="1962447"/>
        <a:ext cx="2256234" cy="1353740"/>
      </dsp:txXfrm>
    </dsp:sp>
    <dsp:sp modelId="{73F9BB99-04A0-4EA8-8156-CF50F4DE4B77}">
      <dsp:nvSpPr>
        <dsp:cNvPr id="0" name=""/>
        <dsp:cNvSpPr/>
      </dsp:nvSpPr>
      <dsp:spPr>
        <a:xfrm>
          <a:off x="2486025" y="1962447"/>
          <a:ext cx="2256234" cy="1353740"/>
        </a:xfrm>
        <a:prstGeom prst="rect">
          <a:avLst/>
        </a:prstGeom>
        <a:solidFill>
          <a:schemeClr val="accent4">
            <a:hueOff val="3095018"/>
            <a:satOff val="-12877"/>
            <a:lumOff val="30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Window Analogy</a:t>
          </a:r>
        </a:p>
      </dsp:txBody>
      <dsp:txXfrm>
        <a:off x="2486025" y="1962447"/>
        <a:ext cx="2256234" cy="1353740"/>
      </dsp:txXfrm>
    </dsp:sp>
    <dsp:sp modelId="{179180B4-70DD-4A11-AA68-B67D0F0D6965}">
      <dsp:nvSpPr>
        <dsp:cNvPr id="0" name=""/>
        <dsp:cNvSpPr/>
      </dsp:nvSpPr>
      <dsp:spPr>
        <a:xfrm>
          <a:off x="4967882" y="1962447"/>
          <a:ext cx="2256234" cy="1353740"/>
        </a:xfrm>
        <a:prstGeom prst="rect">
          <a:avLst/>
        </a:prstGeom>
        <a:solidFill>
          <a:schemeClr val="accent4">
            <a:hueOff val="3610854"/>
            <a:satOff val="-15023"/>
            <a:lumOff val="354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Mountain Analogy</a:t>
          </a:r>
        </a:p>
      </dsp:txBody>
      <dsp:txXfrm>
        <a:off x="4967882" y="1962447"/>
        <a:ext cx="2256234" cy="1353740"/>
      </dsp:txXfrm>
    </dsp:sp>
    <dsp:sp modelId="{7E4474AF-E488-4127-9543-5814DB6B14B9}">
      <dsp:nvSpPr>
        <dsp:cNvPr id="0" name=""/>
        <dsp:cNvSpPr/>
      </dsp:nvSpPr>
      <dsp:spPr>
        <a:xfrm>
          <a:off x="7449740" y="1962447"/>
          <a:ext cx="2256234" cy="1353740"/>
        </a:xfrm>
        <a:prstGeom prst="rect">
          <a:avLst/>
        </a:prstGeom>
        <a:solidFill>
          <a:schemeClr val="accent4">
            <a:hueOff val="4126691"/>
            <a:satOff val="-17169"/>
            <a:lumOff val="40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 err="1"/>
            <a:t>Transhistoric</a:t>
          </a:r>
          <a:r>
            <a:rPr lang="en-GB" sz="2400" kern="1200" dirty="0"/>
            <a:t> Christ</a:t>
          </a:r>
        </a:p>
      </dsp:txBody>
      <dsp:txXfrm>
        <a:off x="7449740" y="1962447"/>
        <a:ext cx="2256234" cy="1353740"/>
      </dsp:txXfrm>
    </dsp:sp>
    <dsp:sp modelId="{B24E898B-BA54-417A-AE52-5788D1B62210}">
      <dsp:nvSpPr>
        <dsp:cNvPr id="0" name=""/>
        <dsp:cNvSpPr/>
      </dsp:nvSpPr>
      <dsp:spPr>
        <a:xfrm>
          <a:off x="9931598" y="1962447"/>
          <a:ext cx="2256234" cy="1353740"/>
        </a:xfrm>
        <a:prstGeom prst="rect">
          <a:avLst/>
        </a:prstGeom>
        <a:solidFill>
          <a:schemeClr val="accent4">
            <a:hueOff val="4642527"/>
            <a:satOff val="-19315"/>
            <a:lumOff val="45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Historical Jesus</a:t>
          </a:r>
        </a:p>
      </dsp:txBody>
      <dsp:txXfrm>
        <a:off x="9931598" y="1962447"/>
        <a:ext cx="2256234" cy="1353740"/>
      </dsp:txXfrm>
    </dsp:sp>
    <dsp:sp modelId="{F4EB9729-21E3-402D-AF25-5535CB9B2F6E}">
      <dsp:nvSpPr>
        <dsp:cNvPr id="0" name=""/>
        <dsp:cNvSpPr/>
      </dsp:nvSpPr>
      <dsp:spPr>
        <a:xfrm>
          <a:off x="4167" y="3541811"/>
          <a:ext cx="2256234" cy="1353740"/>
        </a:xfrm>
        <a:prstGeom prst="rect">
          <a:avLst/>
        </a:prstGeom>
        <a:solidFill>
          <a:schemeClr val="accent4">
            <a:hueOff val="5158363"/>
            <a:satOff val="-21462"/>
            <a:lumOff val="50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 err="1"/>
            <a:t>Cosmotheandric</a:t>
          </a:r>
          <a:r>
            <a:rPr lang="en-GB" sz="2400" kern="1200" dirty="0"/>
            <a:t> Reality</a:t>
          </a:r>
        </a:p>
      </dsp:txBody>
      <dsp:txXfrm>
        <a:off x="4167" y="3541811"/>
        <a:ext cx="2256234" cy="1353740"/>
      </dsp:txXfrm>
    </dsp:sp>
    <dsp:sp modelId="{00DFB3EF-E396-4AA5-8914-54D778499600}">
      <dsp:nvSpPr>
        <dsp:cNvPr id="0" name=""/>
        <dsp:cNvSpPr/>
      </dsp:nvSpPr>
      <dsp:spPr>
        <a:xfrm>
          <a:off x="2486025" y="3541811"/>
          <a:ext cx="2256234" cy="1353740"/>
        </a:xfrm>
        <a:prstGeom prst="rect">
          <a:avLst/>
        </a:prstGeom>
        <a:solidFill>
          <a:schemeClr val="accent4">
            <a:hueOff val="5674200"/>
            <a:satOff val="-23608"/>
            <a:lumOff val="55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Matthew 25</a:t>
          </a:r>
        </a:p>
      </dsp:txBody>
      <dsp:txXfrm>
        <a:off x="2486025" y="3541811"/>
        <a:ext cx="2256234" cy="1353740"/>
      </dsp:txXfrm>
    </dsp:sp>
    <dsp:sp modelId="{44AAF77D-A336-49F9-883E-876F5DFFDCB4}">
      <dsp:nvSpPr>
        <dsp:cNvPr id="0" name=""/>
        <dsp:cNvSpPr/>
      </dsp:nvSpPr>
      <dsp:spPr>
        <a:xfrm>
          <a:off x="4967882" y="3541811"/>
          <a:ext cx="2256234" cy="1353740"/>
        </a:xfrm>
        <a:prstGeom prst="rect">
          <a:avLst/>
        </a:prstGeom>
        <a:solidFill>
          <a:schemeClr val="accent4">
            <a:hueOff val="6190036"/>
            <a:satOff val="-25754"/>
            <a:lumOff val="60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‘I am the Way, the Truth and the Life’</a:t>
          </a:r>
        </a:p>
      </dsp:txBody>
      <dsp:txXfrm>
        <a:off x="4967882" y="3541811"/>
        <a:ext cx="2256234" cy="1353740"/>
      </dsp:txXfrm>
    </dsp:sp>
    <dsp:sp modelId="{2784F511-DB4D-4422-877E-B26C861E42CB}">
      <dsp:nvSpPr>
        <dsp:cNvPr id="0" name=""/>
        <dsp:cNvSpPr/>
      </dsp:nvSpPr>
      <dsp:spPr>
        <a:xfrm>
          <a:off x="7449740" y="3541811"/>
          <a:ext cx="2256234" cy="1353740"/>
        </a:xfrm>
        <a:prstGeom prst="rect">
          <a:avLst/>
        </a:prstGeom>
        <a:solidFill>
          <a:schemeClr val="accent4">
            <a:hueOff val="6705872"/>
            <a:satOff val="-27900"/>
            <a:lumOff val="65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Barth</a:t>
          </a:r>
        </a:p>
      </dsp:txBody>
      <dsp:txXfrm>
        <a:off x="7449740" y="3541811"/>
        <a:ext cx="2256234" cy="1353740"/>
      </dsp:txXfrm>
    </dsp:sp>
    <dsp:sp modelId="{E1BA4CB7-CCD0-431D-BFAE-38FBA9C7CC81}">
      <dsp:nvSpPr>
        <dsp:cNvPr id="0" name=""/>
        <dsp:cNvSpPr/>
      </dsp:nvSpPr>
      <dsp:spPr>
        <a:xfrm>
          <a:off x="9931598" y="3541811"/>
          <a:ext cx="2256234" cy="1353740"/>
        </a:xfrm>
        <a:prstGeom prst="rect">
          <a:avLst/>
        </a:prstGeom>
        <a:solidFill>
          <a:schemeClr val="accent4">
            <a:hueOff val="7221709"/>
            <a:satOff val="-30046"/>
            <a:lumOff val="70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 err="1"/>
            <a:t>Panikaar</a:t>
          </a:r>
          <a:endParaRPr lang="en-GB" sz="2400" kern="1200" dirty="0"/>
        </a:p>
      </dsp:txBody>
      <dsp:txXfrm>
        <a:off x="9931598" y="3541811"/>
        <a:ext cx="2256234" cy="1353740"/>
      </dsp:txXfrm>
    </dsp:sp>
    <dsp:sp modelId="{4FD3D647-799D-4973-B15D-9147250DD0BE}">
      <dsp:nvSpPr>
        <dsp:cNvPr id="0" name=""/>
        <dsp:cNvSpPr/>
      </dsp:nvSpPr>
      <dsp:spPr>
        <a:xfrm>
          <a:off x="4167" y="5121175"/>
          <a:ext cx="2256234" cy="1353740"/>
        </a:xfrm>
        <a:prstGeom prst="rect">
          <a:avLst/>
        </a:prstGeom>
        <a:solidFill>
          <a:schemeClr val="accent4">
            <a:hueOff val="7737545"/>
            <a:satOff val="-32192"/>
            <a:lumOff val="7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1 Timothy</a:t>
          </a:r>
        </a:p>
      </dsp:txBody>
      <dsp:txXfrm>
        <a:off x="4167" y="5121175"/>
        <a:ext cx="2256234" cy="1353740"/>
      </dsp:txXfrm>
    </dsp:sp>
    <dsp:sp modelId="{3D070FAA-E79B-4243-A678-270FAFD0C53C}">
      <dsp:nvSpPr>
        <dsp:cNvPr id="0" name=""/>
        <dsp:cNvSpPr/>
      </dsp:nvSpPr>
      <dsp:spPr>
        <a:xfrm>
          <a:off x="2486025" y="5121175"/>
          <a:ext cx="2256234" cy="1353740"/>
        </a:xfrm>
        <a:prstGeom prst="rect">
          <a:avLst/>
        </a:prstGeom>
        <a:solidFill>
          <a:schemeClr val="accent4">
            <a:hueOff val="8253382"/>
            <a:satOff val="-34339"/>
            <a:lumOff val="80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Copernican Revolution</a:t>
          </a:r>
        </a:p>
      </dsp:txBody>
      <dsp:txXfrm>
        <a:off x="2486025" y="5121175"/>
        <a:ext cx="2256234" cy="1353740"/>
      </dsp:txXfrm>
    </dsp:sp>
    <dsp:sp modelId="{32899D73-B439-4A5B-B021-FF547644E672}">
      <dsp:nvSpPr>
        <dsp:cNvPr id="0" name=""/>
        <dsp:cNvSpPr/>
      </dsp:nvSpPr>
      <dsp:spPr>
        <a:xfrm>
          <a:off x="4967882" y="5121175"/>
          <a:ext cx="2256234" cy="1353740"/>
        </a:xfrm>
        <a:prstGeom prst="rect">
          <a:avLst/>
        </a:prstGeom>
        <a:solidFill>
          <a:schemeClr val="accent4">
            <a:hueOff val="8769218"/>
            <a:satOff val="-36485"/>
            <a:lumOff val="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Hick</a:t>
          </a:r>
        </a:p>
      </dsp:txBody>
      <dsp:txXfrm>
        <a:off x="4967882" y="5121175"/>
        <a:ext cx="2256234" cy="1353740"/>
      </dsp:txXfrm>
    </dsp:sp>
    <dsp:sp modelId="{8366EF0D-DAEA-4814-930A-71E06736A6A4}">
      <dsp:nvSpPr>
        <dsp:cNvPr id="0" name=""/>
        <dsp:cNvSpPr/>
      </dsp:nvSpPr>
      <dsp:spPr>
        <a:xfrm>
          <a:off x="7449740" y="5121175"/>
          <a:ext cx="2256234" cy="1353740"/>
        </a:xfrm>
        <a:prstGeom prst="rect">
          <a:avLst/>
        </a:prstGeom>
        <a:solidFill>
          <a:schemeClr val="accent4">
            <a:hueOff val="9285054"/>
            <a:satOff val="-38631"/>
            <a:lumOff val="91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 err="1"/>
            <a:t>Rahner</a:t>
          </a:r>
          <a:endParaRPr lang="en-GB" sz="2400" kern="1200" dirty="0"/>
        </a:p>
      </dsp:txBody>
      <dsp:txXfrm>
        <a:off x="7449740" y="5121175"/>
        <a:ext cx="2256234" cy="1353740"/>
      </dsp:txXfrm>
    </dsp:sp>
    <dsp:sp modelId="{C2305F81-F245-42E3-9BDD-8D241F097D09}">
      <dsp:nvSpPr>
        <dsp:cNvPr id="0" name=""/>
        <dsp:cNvSpPr/>
      </dsp:nvSpPr>
      <dsp:spPr>
        <a:xfrm>
          <a:off x="9931598" y="5121175"/>
          <a:ext cx="2256234" cy="1353740"/>
        </a:xfrm>
        <a:prstGeom prst="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Anonymous Christians</a:t>
          </a:r>
        </a:p>
      </dsp:txBody>
      <dsp:txXfrm>
        <a:off x="9931598" y="5121175"/>
        <a:ext cx="2256234" cy="135374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8A306E-AC56-4913-9892-FF94034438C8}">
      <dsp:nvSpPr>
        <dsp:cNvPr id="0" name=""/>
        <dsp:cNvSpPr/>
      </dsp:nvSpPr>
      <dsp:spPr>
        <a:xfrm>
          <a:off x="4167" y="383083"/>
          <a:ext cx="2256234" cy="13537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Sovereigns of </a:t>
          </a:r>
          <a:r>
            <a:rPr lang="en-GB" sz="2900" kern="1200" dirty="0" err="1"/>
            <a:t>Sado</a:t>
          </a:r>
          <a:r>
            <a:rPr lang="en-GB" sz="2900" kern="1200" dirty="0"/>
            <a:t>-Society</a:t>
          </a:r>
        </a:p>
      </dsp:txBody>
      <dsp:txXfrm>
        <a:off x="4167" y="383083"/>
        <a:ext cx="2256234" cy="1353740"/>
      </dsp:txXfrm>
    </dsp:sp>
    <dsp:sp modelId="{99532AA4-91F9-41A1-AA12-7791196D134F}">
      <dsp:nvSpPr>
        <dsp:cNvPr id="0" name=""/>
        <dsp:cNvSpPr/>
      </dsp:nvSpPr>
      <dsp:spPr>
        <a:xfrm>
          <a:off x="2486025" y="383083"/>
          <a:ext cx="2256234" cy="1353740"/>
        </a:xfrm>
        <a:prstGeom prst="rect">
          <a:avLst/>
        </a:prstGeom>
        <a:solidFill>
          <a:schemeClr val="accent5">
            <a:hueOff val="-355713"/>
            <a:satOff val="-917"/>
            <a:lumOff val="-6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Agape</a:t>
          </a:r>
        </a:p>
      </dsp:txBody>
      <dsp:txXfrm>
        <a:off x="2486025" y="383083"/>
        <a:ext cx="2256234" cy="1353740"/>
      </dsp:txXfrm>
    </dsp:sp>
    <dsp:sp modelId="{26CB4141-4FD0-4111-9409-F49C567B8CDB}">
      <dsp:nvSpPr>
        <dsp:cNvPr id="0" name=""/>
        <dsp:cNvSpPr/>
      </dsp:nvSpPr>
      <dsp:spPr>
        <a:xfrm>
          <a:off x="4967882" y="383083"/>
          <a:ext cx="2256234" cy="1353740"/>
        </a:xfrm>
        <a:prstGeom prst="rect">
          <a:avLst/>
        </a:prstGeom>
        <a:solidFill>
          <a:schemeClr val="accent5">
            <a:hueOff val="-711426"/>
            <a:satOff val="-1834"/>
            <a:lumOff val="-12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Simon Chan</a:t>
          </a:r>
        </a:p>
      </dsp:txBody>
      <dsp:txXfrm>
        <a:off x="4967882" y="383083"/>
        <a:ext cx="2256234" cy="1353740"/>
      </dsp:txXfrm>
    </dsp:sp>
    <dsp:sp modelId="{7924C84C-B674-432D-B971-AD7DB8E1A3B3}">
      <dsp:nvSpPr>
        <dsp:cNvPr id="0" name=""/>
        <dsp:cNvSpPr/>
      </dsp:nvSpPr>
      <dsp:spPr>
        <a:xfrm>
          <a:off x="7449740" y="383083"/>
          <a:ext cx="2256234" cy="1353740"/>
        </a:xfrm>
        <a:prstGeom prst="rect">
          <a:avLst/>
        </a:prstGeom>
        <a:solidFill>
          <a:schemeClr val="accent5">
            <a:hueOff val="-1067138"/>
            <a:satOff val="-2750"/>
            <a:lumOff val="-18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Mary Daly</a:t>
          </a:r>
        </a:p>
      </dsp:txBody>
      <dsp:txXfrm>
        <a:off x="7449740" y="383083"/>
        <a:ext cx="2256234" cy="1353740"/>
      </dsp:txXfrm>
    </dsp:sp>
    <dsp:sp modelId="{0E63FF25-B56F-48AE-85B4-C09959316B46}">
      <dsp:nvSpPr>
        <dsp:cNvPr id="0" name=""/>
        <dsp:cNvSpPr/>
      </dsp:nvSpPr>
      <dsp:spPr>
        <a:xfrm>
          <a:off x="9931598" y="383083"/>
          <a:ext cx="2256234" cy="1353740"/>
        </a:xfrm>
        <a:prstGeom prst="rect">
          <a:avLst/>
        </a:prstGeom>
        <a:solidFill>
          <a:schemeClr val="accent5">
            <a:hueOff val="-1422851"/>
            <a:satOff val="-3667"/>
            <a:lumOff val="-24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Rosemary </a:t>
          </a:r>
          <a:r>
            <a:rPr lang="en-GB" sz="2900" kern="1200" dirty="0" err="1"/>
            <a:t>Ruether</a:t>
          </a:r>
          <a:endParaRPr lang="en-GB" sz="2900" kern="1200" dirty="0"/>
        </a:p>
      </dsp:txBody>
      <dsp:txXfrm>
        <a:off x="9931598" y="383083"/>
        <a:ext cx="2256234" cy="1353740"/>
      </dsp:txXfrm>
    </dsp:sp>
    <dsp:sp modelId="{89B08AC7-81A1-4341-B571-39C31A3DC677}">
      <dsp:nvSpPr>
        <dsp:cNvPr id="0" name=""/>
        <dsp:cNvSpPr/>
      </dsp:nvSpPr>
      <dsp:spPr>
        <a:xfrm>
          <a:off x="4167" y="1962447"/>
          <a:ext cx="2256234" cy="1353740"/>
        </a:xfrm>
        <a:prstGeom prst="rect">
          <a:avLst/>
        </a:prstGeom>
        <a:solidFill>
          <a:schemeClr val="accent5">
            <a:hueOff val="-1778564"/>
            <a:satOff val="-4584"/>
            <a:lumOff val="-30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Gaia</a:t>
          </a:r>
        </a:p>
      </dsp:txBody>
      <dsp:txXfrm>
        <a:off x="4167" y="1962447"/>
        <a:ext cx="2256234" cy="1353740"/>
      </dsp:txXfrm>
    </dsp:sp>
    <dsp:sp modelId="{4713E7ED-24B4-432F-B68C-394CE922019C}">
      <dsp:nvSpPr>
        <dsp:cNvPr id="0" name=""/>
        <dsp:cNvSpPr/>
      </dsp:nvSpPr>
      <dsp:spPr>
        <a:xfrm>
          <a:off x="2486025" y="1962447"/>
          <a:ext cx="2256234" cy="1353740"/>
        </a:xfrm>
        <a:prstGeom prst="rect">
          <a:avLst/>
        </a:prstGeom>
        <a:solidFill>
          <a:schemeClr val="accent5">
            <a:hueOff val="-2134277"/>
            <a:satOff val="-5501"/>
            <a:lumOff val="-37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Eco-Feminism</a:t>
          </a:r>
        </a:p>
      </dsp:txBody>
      <dsp:txXfrm>
        <a:off x="2486025" y="1962447"/>
        <a:ext cx="2256234" cy="1353740"/>
      </dsp:txXfrm>
    </dsp:sp>
    <dsp:sp modelId="{8D29AC60-D8C2-4E61-B845-B4E41ED0F863}">
      <dsp:nvSpPr>
        <dsp:cNvPr id="0" name=""/>
        <dsp:cNvSpPr/>
      </dsp:nvSpPr>
      <dsp:spPr>
        <a:xfrm>
          <a:off x="4967882" y="1962447"/>
          <a:ext cx="2256234" cy="1353740"/>
        </a:xfrm>
        <a:prstGeom prst="rect">
          <a:avLst/>
        </a:prstGeom>
        <a:solidFill>
          <a:schemeClr val="accent5">
            <a:hueOff val="-2489989"/>
            <a:satOff val="-6418"/>
            <a:lumOff val="-43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Sophia</a:t>
          </a:r>
        </a:p>
      </dsp:txBody>
      <dsp:txXfrm>
        <a:off x="4967882" y="1962447"/>
        <a:ext cx="2256234" cy="1353740"/>
      </dsp:txXfrm>
    </dsp:sp>
    <dsp:sp modelId="{CA9E562C-E17E-4E10-B6B0-0CB6B2DA7354}">
      <dsp:nvSpPr>
        <dsp:cNvPr id="0" name=""/>
        <dsp:cNvSpPr/>
      </dsp:nvSpPr>
      <dsp:spPr>
        <a:xfrm>
          <a:off x="7449740" y="1962447"/>
          <a:ext cx="2256234" cy="1353740"/>
        </a:xfrm>
        <a:prstGeom prst="rect">
          <a:avLst/>
        </a:prstGeom>
        <a:solidFill>
          <a:schemeClr val="accent5">
            <a:hueOff val="-2845702"/>
            <a:satOff val="-7334"/>
            <a:lumOff val="-49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Sky Father</a:t>
          </a:r>
        </a:p>
      </dsp:txBody>
      <dsp:txXfrm>
        <a:off x="7449740" y="1962447"/>
        <a:ext cx="2256234" cy="1353740"/>
      </dsp:txXfrm>
    </dsp:sp>
    <dsp:sp modelId="{D376B2CB-FDB4-4632-95A4-4C2A46783242}">
      <dsp:nvSpPr>
        <dsp:cNvPr id="0" name=""/>
        <dsp:cNvSpPr/>
      </dsp:nvSpPr>
      <dsp:spPr>
        <a:xfrm>
          <a:off x="9931598" y="1962447"/>
          <a:ext cx="2256234" cy="1353740"/>
        </a:xfrm>
        <a:prstGeom prst="rect">
          <a:avLst/>
        </a:prstGeom>
        <a:solidFill>
          <a:schemeClr val="accent5">
            <a:hueOff val="-3201415"/>
            <a:satOff val="-8251"/>
            <a:lumOff val="-55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Idolatry</a:t>
          </a:r>
        </a:p>
      </dsp:txBody>
      <dsp:txXfrm>
        <a:off x="9931598" y="1962447"/>
        <a:ext cx="2256234" cy="1353740"/>
      </dsp:txXfrm>
    </dsp:sp>
    <dsp:sp modelId="{C4E055AC-9073-4327-900A-09984FDEE282}">
      <dsp:nvSpPr>
        <dsp:cNvPr id="0" name=""/>
        <dsp:cNvSpPr/>
      </dsp:nvSpPr>
      <dsp:spPr>
        <a:xfrm>
          <a:off x="4167" y="3541811"/>
          <a:ext cx="2256234" cy="1353740"/>
        </a:xfrm>
        <a:prstGeom prst="rect">
          <a:avLst/>
        </a:prstGeom>
        <a:solidFill>
          <a:schemeClr val="accent5">
            <a:hueOff val="-3557128"/>
            <a:satOff val="-9168"/>
            <a:lumOff val="-61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Servant King</a:t>
          </a:r>
        </a:p>
      </dsp:txBody>
      <dsp:txXfrm>
        <a:off x="4167" y="3541811"/>
        <a:ext cx="2256234" cy="1353740"/>
      </dsp:txXfrm>
    </dsp:sp>
    <dsp:sp modelId="{18671D6E-3166-48BF-8B80-886D64968F04}">
      <dsp:nvSpPr>
        <dsp:cNvPr id="0" name=""/>
        <dsp:cNvSpPr/>
      </dsp:nvSpPr>
      <dsp:spPr>
        <a:xfrm>
          <a:off x="2486025" y="3541811"/>
          <a:ext cx="2256234" cy="1353740"/>
        </a:xfrm>
        <a:prstGeom prst="rect">
          <a:avLst/>
        </a:prstGeom>
        <a:solidFill>
          <a:schemeClr val="accent5">
            <a:hueOff val="-3912841"/>
            <a:satOff val="-10085"/>
            <a:lumOff val="-68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Davidic Messiah</a:t>
          </a:r>
        </a:p>
      </dsp:txBody>
      <dsp:txXfrm>
        <a:off x="2486025" y="3541811"/>
        <a:ext cx="2256234" cy="1353740"/>
      </dsp:txXfrm>
    </dsp:sp>
    <dsp:sp modelId="{7FF02EC6-D13C-469B-8BE8-A7CA66C694F8}">
      <dsp:nvSpPr>
        <dsp:cNvPr id="0" name=""/>
        <dsp:cNvSpPr/>
      </dsp:nvSpPr>
      <dsp:spPr>
        <a:xfrm>
          <a:off x="4967882" y="3541811"/>
          <a:ext cx="2256234" cy="1353740"/>
        </a:xfrm>
        <a:prstGeom prst="rect">
          <a:avLst/>
        </a:prstGeom>
        <a:solidFill>
          <a:schemeClr val="accent5">
            <a:hueOff val="-4268553"/>
            <a:satOff val="-11001"/>
            <a:lumOff val="-743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Phallic Morality</a:t>
          </a:r>
        </a:p>
      </dsp:txBody>
      <dsp:txXfrm>
        <a:off x="4967882" y="3541811"/>
        <a:ext cx="2256234" cy="1353740"/>
      </dsp:txXfrm>
    </dsp:sp>
    <dsp:sp modelId="{76A5CB2E-7D6D-466E-938D-9FC8EDB4544D}">
      <dsp:nvSpPr>
        <dsp:cNvPr id="0" name=""/>
        <dsp:cNvSpPr/>
      </dsp:nvSpPr>
      <dsp:spPr>
        <a:xfrm>
          <a:off x="7449740" y="3541811"/>
          <a:ext cx="2256234" cy="1353740"/>
        </a:xfrm>
        <a:prstGeom prst="rect">
          <a:avLst/>
        </a:prstGeom>
        <a:solidFill>
          <a:schemeClr val="accent5">
            <a:hueOff val="-4624266"/>
            <a:satOff val="-11918"/>
            <a:lumOff val="-805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b="0" i="0" kern="1200" dirty="0" err="1"/>
            <a:t>Thealogy</a:t>
          </a:r>
          <a:endParaRPr lang="en-GB" sz="2900" kern="1200" dirty="0"/>
        </a:p>
      </dsp:txBody>
      <dsp:txXfrm>
        <a:off x="7449740" y="3541811"/>
        <a:ext cx="2256234" cy="1353740"/>
      </dsp:txXfrm>
    </dsp:sp>
    <dsp:sp modelId="{D1A094F4-C873-44DC-8586-4B9DE6CFB94E}">
      <dsp:nvSpPr>
        <dsp:cNvPr id="0" name=""/>
        <dsp:cNvSpPr/>
      </dsp:nvSpPr>
      <dsp:spPr>
        <a:xfrm>
          <a:off x="9931598" y="3541811"/>
          <a:ext cx="2256234" cy="1353740"/>
        </a:xfrm>
        <a:prstGeom prst="rect">
          <a:avLst/>
        </a:prstGeom>
        <a:solidFill>
          <a:schemeClr val="accent5">
            <a:hueOff val="-4979979"/>
            <a:satOff val="-12835"/>
            <a:lumOff val="-86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Hampson</a:t>
          </a:r>
        </a:p>
      </dsp:txBody>
      <dsp:txXfrm>
        <a:off x="9931598" y="3541811"/>
        <a:ext cx="2256234" cy="1353740"/>
      </dsp:txXfrm>
    </dsp:sp>
    <dsp:sp modelId="{7A840EC3-E810-4100-80A2-FC7FBB0C72C1}">
      <dsp:nvSpPr>
        <dsp:cNvPr id="0" name=""/>
        <dsp:cNvSpPr/>
      </dsp:nvSpPr>
      <dsp:spPr>
        <a:xfrm>
          <a:off x="4167" y="5121175"/>
          <a:ext cx="2256234" cy="1353740"/>
        </a:xfrm>
        <a:prstGeom prst="rect">
          <a:avLst/>
        </a:prstGeom>
        <a:solidFill>
          <a:schemeClr val="accent5">
            <a:hueOff val="-5335692"/>
            <a:satOff val="-13752"/>
            <a:lumOff val="-92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 err="1"/>
            <a:t>Fiorenza</a:t>
          </a:r>
          <a:endParaRPr lang="en-GB" sz="2900" kern="1200" dirty="0"/>
        </a:p>
      </dsp:txBody>
      <dsp:txXfrm>
        <a:off x="4167" y="5121175"/>
        <a:ext cx="2256234" cy="1353740"/>
      </dsp:txXfrm>
    </dsp:sp>
    <dsp:sp modelId="{C9FD7111-9270-45E0-9ECC-E1B97581C7A3}">
      <dsp:nvSpPr>
        <dsp:cNvPr id="0" name=""/>
        <dsp:cNvSpPr/>
      </dsp:nvSpPr>
      <dsp:spPr>
        <a:xfrm>
          <a:off x="2486025" y="5121175"/>
          <a:ext cx="2256234" cy="1353740"/>
        </a:xfrm>
        <a:prstGeom prst="rect">
          <a:avLst/>
        </a:prstGeom>
        <a:solidFill>
          <a:schemeClr val="accent5">
            <a:hueOff val="-5691405"/>
            <a:satOff val="-14669"/>
            <a:lumOff val="-99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Trinity</a:t>
          </a:r>
        </a:p>
      </dsp:txBody>
      <dsp:txXfrm>
        <a:off x="2486025" y="5121175"/>
        <a:ext cx="2256234" cy="1353740"/>
      </dsp:txXfrm>
    </dsp:sp>
    <dsp:sp modelId="{6CD98B93-7A6D-43DA-ACDE-EC84E792F867}">
      <dsp:nvSpPr>
        <dsp:cNvPr id="0" name=""/>
        <dsp:cNvSpPr/>
      </dsp:nvSpPr>
      <dsp:spPr>
        <a:xfrm>
          <a:off x="4967882" y="5121175"/>
          <a:ext cx="2256234" cy="1353740"/>
        </a:xfrm>
        <a:prstGeom prst="rect">
          <a:avLst/>
        </a:prstGeom>
        <a:solidFill>
          <a:schemeClr val="accent5">
            <a:hueOff val="-6047117"/>
            <a:satOff val="-15585"/>
            <a:lumOff val="-105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Androcentric</a:t>
          </a:r>
        </a:p>
      </dsp:txBody>
      <dsp:txXfrm>
        <a:off x="4967882" y="5121175"/>
        <a:ext cx="2256234" cy="1353740"/>
      </dsp:txXfrm>
    </dsp:sp>
    <dsp:sp modelId="{AD1A6DB5-6B71-4CB4-8530-B14ED1C718A8}">
      <dsp:nvSpPr>
        <dsp:cNvPr id="0" name=""/>
        <dsp:cNvSpPr/>
      </dsp:nvSpPr>
      <dsp:spPr>
        <a:xfrm>
          <a:off x="7449740" y="5121175"/>
          <a:ext cx="2256234" cy="1353740"/>
        </a:xfrm>
        <a:prstGeom prst="rect">
          <a:avLst/>
        </a:prstGeom>
        <a:solidFill>
          <a:schemeClr val="accent5">
            <a:hueOff val="-6402830"/>
            <a:satOff val="-16502"/>
            <a:lumOff val="-111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Sexual Caste System</a:t>
          </a:r>
        </a:p>
      </dsp:txBody>
      <dsp:txXfrm>
        <a:off x="7449740" y="5121175"/>
        <a:ext cx="2256234" cy="1353740"/>
      </dsp:txXfrm>
    </dsp:sp>
    <dsp:sp modelId="{C2DBE9DF-CACA-47D4-A609-4BA3BEA8143B}">
      <dsp:nvSpPr>
        <dsp:cNvPr id="0" name=""/>
        <dsp:cNvSpPr/>
      </dsp:nvSpPr>
      <dsp:spPr>
        <a:xfrm>
          <a:off x="9931598" y="5121175"/>
          <a:ext cx="2256234" cy="135374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 err="1"/>
            <a:t>Gynocyde</a:t>
          </a:r>
          <a:endParaRPr lang="en-GB" sz="2900" kern="1200" dirty="0"/>
        </a:p>
      </dsp:txBody>
      <dsp:txXfrm>
        <a:off x="9931598" y="5121175"/>
        <a:ext cx="2256234" cy="135374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8A306E-AC56-4913-9892-FF94034438C8}">
      <dsp:nvSpPr>
        <dsp:cNvPr id="0" name=""/>
        <dsp:cNvSpPr/>
      </dsp:nvSpPr>
      <dsp:spPr>
        <a:xfrm>
          <a:off x="4167" y="383083"/>
          <a:ext cx="2256234" cy="1353740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Exploitation</a:t>
          </a:r>
        </a:p>
      </dsp:txBody>
      <dsp:txXfrm>
        <a:off x="4167" y="383083"/>
        <a:ext cx="2256234" cy="1353740"/>
      </dsp:txXfrm>
    </dsp:sp>
    <dsp:sp modelId="{B19C275D-E657-4096-9F87-249541BD66F0}">
      <dsp:nvSpPr>
        <dsp:cNvPr id="0" name=""/>
        <dsp:cNvSpPr/>
      </dsp:nvSpPr>
      <dsp:spPr>
        <a:xfrm>
          <a:off x="2486025" y="383083"/>
          <a:ext cx="2256234" cy="1353740"/>
        </a:xfrm>
        <a:prstGeom prst="rect">
          <a:avLst/>
        </a:prstGeom>
        <a:solidFill>
          <a:schemeClr val="accent2">
            <a:shade val="80000"/>
            <a:hueOff val="-25338"/>
            <a:satOff val="535"/>
            <a:lumOff val="14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Alienation</a:t>
          </a:r>
        </a:p>
      </dsp:txBody>
      <dsp:txXfrm>
        <a:off x="2486025" y="383083"/>
        <a:ext cx="2256234" cy="1353740"/>
      </dsp:txXfrm>
    </dsp:sp>
    <dsp:sp modelId="{D0FA1352-5D11-406A-9153-A0EE823BF6E0}">
      <dsp:nvSpPr>
        <dsp:cNvPr id="0" name=""/>
        <dsp:cNvSpPr/>
      </dsp:nvSpPr>
      <dsp:spPr>
        <a:xfrm>
          <a:off x="4967882" y="383083"/>
          <a:ext cx="2256234" cy="1353740"/>
        </a:xfrm>
        <a:prstGeom prst="rect">
          <a:avLst/>
        </a:prstGeom>
        <a:solidFill>
          <a:schemeClr val="accent2">
            <a:shade val="80000"/>
            <a:hueOff val="-50675"/>
            <a:satOff val="1070"/>
            <a:lumOff val="28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Capitalism</a:t>
          </a:r>
        </a:p>
      </dsp:txBody>
      <dsp:txXfrm>
        <a:off x="4967882" y="383083"/>
        <a:ext cx="2256234" cy="1353740"/>
      </dsp:txXfrm>
    </dsp:sp>
    <dsp:sp modelId="{F4051F4B-B94A-4F7B-80B1-D3EB34592F36}">
      <dsp:nvSpPr>
        <dsp:cNvPr id="0" name=""/>
        <dsp:cNvSpPr/>
      </dsp:nvSpPr>
      <dsp:spPr>
        <a:xfrm>
          <a:off x="7449740" y="383083"/>
          <a:ext cx="2256234" cy="1353740"/>
        </a:xfrm>
        <a:prstGeom prst="rect">
          <a:avLst/>
        </a:prstGeom>
        <a:solidFill>
          <a:schemeClr val="accent2">
            <a:shade val="80000"/>
            <a:hueOff val="-76013"/>
            <a:satOff val="1605"/>
            <a:lumOff val="42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 err="1"/>
            <a:t>Conscientisation</a:t>
          </a:r>
          <a:endParaRPr lang="en-GB" sz="2400" kern="1200" dirty="0"/>
        </a:p>
      </dsp:txBody>
      <dsp:txXfrm>
        <a:off x="7449740" y="383083"/>
        <a:ext cx="2256234" cy="1353740"/>
      </dsp:txXfrm>
    </dsp:sp>
    <dsp:sp modelId="{23514083-6C3C-469D-B1AF-5EFB45248039}">
      <dsp:nvSpPr>
        <dsp:cNvPr id="0" name=""/>
        <dsp:cNvSpPr/>
      </dsp:nvSpPr>
      <dsp:spPr>
        <a:xfrm>
          <a:off x="9931598" y="383083"/>
          <a:ext cx="2256234" cy="1353740"/>
        </a:xfrm>
        <a:prstGeom prst="rect">
          <a:avLst/>
        </a:prstGeom>
        <a:solidFill>
          <a:schemeClr val="accent2">
            <a:shade val="80000"/>
            <a:hueOff val="-101351"/>
            <a:satOff val="2140"/>
            <a:lumOff val="57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Basic Christian communities</a:t>
          </a:r>
        </a:p>
      </dsp:txBody>
      <dsp:txXfrm>
        <a:off x="9931598" y="383083"/>
        <a:ext cx="2256234" cy="1353740"/>
      </dsp:txXfrm>
    </dsp:sp>
    <dsp:sp modelId="{6DAC0058-9219-4031-90A9-9BC8BC5C9167}">
      <dsp:nvSpPr>
        <dsp:cNvPr id="0" name=""/>
        <dsp:cNvSpPr/>
      </dsp:nvSpPr>
      <dsp:spPr>
        <a:xfrm>
          <a:off x="4167" y="1962447"/>
          <a:ext cx="2256234" cy="1353740"/>
        </a:xfrm>
        <a:prstGeom prst="rect">
          <a:avLst/>
        </a:prstGeom>
        <a:solidFill>
          <a:schemeClr val="accent2">
            <a:shade val="80000"/>
            <a:hueOff val="-126688"/>
            <a:satOff val="2675"/>
            <a:lumOff val="71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Structural Sin</a:t>
          </a:r>
        </a:p>
      </dsp:txBody>
      <dsp:txXfrm>
        <a:off x="4167" y="1962447"/>
        <a:ext cx="2256234" cy="1353740"/>
      </dsp:txXfrm>
    </dsp:sp>
    <dsp:sp modelId="{EC80946A-1F56-41C4-8C5C-0651D8863037}">
      <dsp:nvSpPr>
        <dsp:cNvPr id="0" name=""/>
        <dsp:cNvSpPr/>
      </dsp:nvSpPr>
      <dsp:spPr>
        <a:xfrm>
          <a:off x="2486025" y="1962447"/>
          <a:ext cx="2256234" cy="1353740"/>
        </a:xfrm>
        <a:prstGeom prst="rect">
          <a:avLst/>
        </a:prstGeom>
        <a:solidFill>
          <a:schemeClr val="accent2">
            <a:shade val="80000"/>
            <a:hueOff val="-152026"/>
            <a:satOff val="3210"/>
            <a:lumOff val="85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Personal Sin</a:t>
          </a:r>
        </a:p>
      </dsp:txBody>
      <dsp:txXfrm>
        <a:off x="2486025" y="1962447"/>
        <a:ext cx="2256234" cy="1353740"/>
      </dsp:txXfrm>
    </dsp:sp>
    <dsp:sp modelId="{233A45F4-1729-49B1-9F4B-4710BAB6EF64}">
      <dsp:nvSpPr>
        <dsp:cNvPr id="0" name=""/>
        <dsp:cNvSpPr/>
      </dsp:nvSpPr>
      <dsp:spPr>
        <a:xfrm>
          <a:off x="4967882" y="1962447"/>
          <a:ext cx="2256234" cy="1353740"/>
        </a:xfrm>
        <a:prstGeom prst="rect">
          <a:avLst/>
        </a:prstGeom>
        <a:solidFill>
          <a:schemeClr val="accent2">
            <a:shade val="80000"/>
            <a:hueOff val="-177363"/>
            <a:satOff val="3745"/>
            <a:lumOff val="99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Preferential Option for the poor</a:t>
          </a:r>
        </a:p>
      </dsp:txBody>
      <dsp:txXfrm>
        <a:off x="4967882" y="1962447"/>
        <a:ext cx="2256234" cy="1353740"/>
      </dsp:txXfrm>
    </dsp:sp>
    <dsp:sp modelId="{2F8B8344-180A-4AA2-A5D7-53B38DC9E89F}">
      <dsp:nvSpPr>
        <dsp:cNvPr id="0" name=""/>
        <dsp:cNvSpPr/>
      </dsp:nvSpPr>
      <dsp:spPr>
        <a:xfrm>
          <a:off x="7449740" y="1962447"/>
          <a:ext cx="2256234" cy="1353740"/>
        </a:xfrm>
        <a:prstGeom prst="rect">
          <a:avLst/>
        </a:prstGeom>
        <a:solidFill>
          <a:schemeClr val="accent2">
            <a:shade val="80000"/>
            <a:hueOff val="-202701"/>
            <a:satOff val="4280"/>
            <a:lumOff val="114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Praxis</a:t>
          </a:r>
        </a:p>
      </dsp:txBody>
      <dsp:txXfrm>
        <a:off x="7449740" y="1962447"/>
        <a:ext cx="2256234" cy="1353740"/>
      </dsp:txXfrm>
    </dsp:sp>
    <dsp:sp modelId="{8C7BD993-B225-4CCB-815F-D114FEB0F89F}">
      <dsp:nvSpPr>
        <dsp:cNvPr id="0" name=""/>
        <dsp:cNvSpPr/>
      </dsp:nvSpPr>
      <dsp:spPr>
        <a:xfrm>
          <a:off x="9931598" y="1962447"/>
          <a:ext cx="2256234" cy="1353740"/>
        </a:xfrm>
        <a:prstGeom prst="rect">
          <a:avLst/>
        </a:prstGeom>
        <a:solidFill>
          <a:schemeClr val="accent2">
            <a:shade val="80000"/>
            <a:hueOff val="-228039"/>
            <a:satOff val="4815"/>
            <a:lumOff val="128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False consciousness</a:t>
          </a:r>
        </a:p>
      </dsp:txBody>
      <dsp:txXfrm>
        <a:off x="9931598" y="1962447"/>
        <a:ext cx="2256234" cy="1353740"/>
      </dsp:txXfrm>
    </dsp:sp>
    <dsp:sp modelId="{F8AB4FC5-CFD3-4180-B04F-60DF576052B1}">
      <dsp:nvSpPr>
        <dsp:cNvPr id="0" name=""/>
        <dsp:cNvSpPr/>
      </dsp:nvSpPr>
      <dsp:spPr>
        <a:xfrm>
          <a:off x="4167" y="3541811"/>
          <a:ext cx="2256234" cy="1353740"/>
        </a:xfrm>
        <a:prstGeom prst="rect">
          <a:avLst/>
        </a:prstGeom>
        <a:solidFill>
          <a:schemeClr val="accent2">
            <a:shade val="80000"/>
            <a:hueOff val="-253376"/>
            <a:satOff val="5351"/>
            <a:lumOff val="142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‘Blessed are the poor in spirit’</a:t>
          </a:r>
        </a:p>
      </dsp:txBody>
      <dsp:txXfrm>
        <a:off x="4167" y="3541811"/>
        <a:ext cx="2256234" cy="1353740"/>
      </dsp:txXfrm>
    </dsp:sp>
    <dsp:sp modelId="{E6AD1FF5-2481-4F5B-807F-BEEC4E4D764D}">
      <dsp:nvSpPr>
        <dsp:cNvPr id="0" name=""/>
        <dsp:cNvSpPr/>
      </dsp:nvSpPr>
      <dsp:spPr>
        <a:xfrm>
          <a:off x="2486025" y="3541811"/>
          <a:ext cx="2256234" cy="1353740"/>
        </a:xfrm>
        <a:prstGeom prst="rect">
          <a:avLst/>
        </a:prstGeom>
        <a:solidFill>
          <a:schemeClr val="accent2">
            <a:shade val="80000"/>
            <a:hueOff val="-278714"/>
            <a:satOff val="5886"/>
            <a:lumOff val="156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‘It is easier for a camel…’</a:t>
          </a:r>
        </a:p>
      </dsp:txBody>
      <dsp:txXfrm>
        <a:off x="2486025" y="3541811"/>
        <a:ext cx="2256234" cy="1353740"/>
      </dsp:txXfrm>
    </dsp:sp>
    <dsp:sp modelId="{0DDDEF4A-1276-4957-88F8-B3AA0F532F35}">
      <dsp:nvSpPr>
        <dsp:cNvPr id="0" name=""/>
        <dsp:cNvSpPr/>
      </dsp:nvSpPr>
      <dsp:spPr>
        <a:xfrm>
          <a:off x="4967882" y="3541811"/>
          <a:ext cx="2256234" cy="1353740"/>
        </a:xfrm>
        <a:prstGeom prst="rect">
          <a:avLst/>
        </a:prstGeom>
        <a:solidFill>
          <a:schemeClr val="accent2">
            <a:shade val="80000"/>
            <a:hueOff val="-304052"/>
            <a:satOff val="6421"/>
            <a:lumOff val="171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Exodus</a:t>
          </a:r>
        </a:p>
      </dsp:txBody>
      <dsp:txXfrm>
        <a:off x="4967882" y="3541811"/>
        <a:ext cx="2256234" cy="1353740"/>
      </dsp:txXfrm>
    </dsp:sp>
    <dsp:sp modelId="{187702F6-3C21-4704-AC65-037B1D14507C}">
      <dsp:nvSpPr>
        <dsp:cNvPr id="0" name=""/>
        <dsp:cNvSpPr/>
      </dsp:nvSpPr>
      <dsp:spPr>
        <a:xfrm>
          <a:off x="7449740" y="3541811"/>
          <a:ext cx="2256234" cy="1353740"/>
        </a:xfrm>
        <a:prstGeom prst="rect">
          <a:avLst/>
        </a:prstGeom>
        <a:solidFill>
          <a:schemeClr val="accent2">
            <a:shade val="80000"/>
            <a:hueOff val="-329389"/>
            <a:satOff val="6956"/>
            <a:lumOff val="18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Magnificat</a:t>
          </a:r>
        </a:p>
      </dsp:txBody>
      <dsp:txXfrm>
        <a:off x="7449740" y="3541811"/>
        <a:ext cx="2256234" cy="1353740"/>
      </dsp:txXfrm>
    </dsp:sp>
    <dsp:sp modelId="{1981452F-DCC2-4022-AF1B-2471CE8392A1}">
      <dsp:nvSpPr>
        <dsp:cNvPr id="0" name=""/>
        <dsp:cNvSpPr/>
      </dsp:nvSpPr>
      <dsp:spPr>
        <a:xfrm>
          <a:off x="9931598" y="3541811"/>
          <a:ext cx="2256234" cy="1353740"/>
        </a:xfrm>
        <a:prstGeom prst="rect">
          <a:avLst/>
        </a:prstGeom>
        <a:solidFill>
          <a:schemeClr val="accent2">
            <a:shade val="80000"/>
            <a:hueOff val="-354727"/>
            <a:satOff val="7491"/>
            <a:lumOff val="199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Via </a:t>
          </a:r>
          <a:r>
            <a:rPr lang="en-GB" sz="2400" kern="1200" dirty="0" err="1"/>
            <a:t>Negativa</a:t>
          </a:r>
          <a:endParaRPr lang="en-GB" sz="2400" kern="1200" dirty="0"/>
        </a:p>
      </dsp:txBody>
      <dsp:txXfrm>
        <a:off x="9931598" y="3541811"/>
        <a:ext cx="2256234" cy="1353740"/>
      </dsp:txXfrm>
    </dsp:sp>
    <dsp:sp modelId="{7108CA85-0CA6-4584-B4A5-85D01E168CBA}">
      <dsp:nvSpPr>
        <dsp:cNvPr id="0" name=""/>
        <dsp:cNvSpPr/>
      </dsp:nvSpPr>
      <dsp:spPr>
        <a:xfrm>
          <a:off x="4167" y="5121175"/>
          <a:ext cx="2256234" cy="1353740"/>
        </a:xfrm>
        <a:prstGeom prst="rect">
          <a:avLst/>
        </a:prstGeom>
        <a:solidFill>
          <a:schemeClr val="accent2">
            <a:shade val="80000"/>
            <a:hueOff val="-380065"/>
            <a:satOff val="8026"/>
            <a:lumOff val="213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 err="1"/>
            <a:t>Gaudium</a:t>
          </a:r>
          <a:r>
            <a:rPr lang="en-GB" sz="2400" kern="1200" dirty="0"/>
            <a:t> et </a:t>
          </a:r>
          <a:r>
            <a:rPr lang="en-GB" sz="2400" kern="1200" dirty="0" err="1"/>
            <a:t>Spes</a:t>
          </a:r>
          <a:endParaRPr lang="en-GB" sz="2400" kern="1200" dirty="0"/>
        </a:p>
      </dsp:txBody>
      <dsp:txXfrm>
        <a:off x="4167" y="5121175"/>
        <a:ext cx="2256234" cy="1353740"/>
      </dsp:txXfrm>
    </dsp:sp>
    <dsp:sp modelId="{0A2723E0-11D6-469D-A622-035833191DC3}">
      <dsp:nvSpPr>
        <dsp:cNvPr id="0" name=""/>
        <dsp:cNvSpPr/>
      </dsp:nvSpPr>
      <dsp:spPr>
        <a:xfrm>
          <a:off x="2486025" y="5121175"/>
          <a:ext cx="2256234" cy="1353740"/>
        </a:xfrm>
        <a:prstGeom prst="rect">
          <a:avLst/>
        </a:prstGeom>
        <a:solidFill>
          <a:schemeClr val="accent2">
            <a:shade val="80000"/>
            <a:hueOff val="-405402"/>
            <a:satOff val="8561"/>
            <a:lumOff val="228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Matthew 25</a:t>
          </a:r>
        </a:p>
      </dsp:txBody>
      <dsp:txXfrm>
        <a:off x="2486025" y="5121175"/>
        <a:ext cx="2256234" cy="1353740"/>
      </dsp:txXfrm>
    </dsp:sp>
    <dsp:sp modelId="{3132BA69-7260-4E8E-B1FD-604440BE883B}">
      <dsp:nvSpPr>
        <dsp:cNvPr id="0" name=""/>
        <dsp:cNvSpPr/>
      </dsp:nvSpPr>
      <dsp:spPr>
        <a:xfrm>
          <a:off x="4967882" y="5121175"/>
          <a:ext cx="2256234" cy="1353740"/>
        </a:xfrm>
        <a:prstGeom prst="rect">
          <a:avLst/>
        </a:prstGeom>
        <a:solidFill>
          <a:schemeClr val="accent2">
            <a:shade val="80000"/>
            <a:hueOff val="-430740"/>
            <a:satOff val="9096"/>
            <a:lumOff val="242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‘opium of the people’</a:t>
          </a:r>
        </a:p>
      </dsp:txBody>
      <dsp:txXfrm>
        <a:off x="4967882" y="5121175"/>
        <a:ext cx="2256234" cy="1353740"/>
      </dsp:txXfrm>
    </dsp:sp>
    <dsp:sp modelId="{94CAC7B7-5B99-40E4-8C47-69012CE18EC8}">
      <dsp:nvSpPr>
        <dsp:cNvPr id="0" name=""/>
        <dsp:cNvSpPr/>
      </dsp:nvSpPr>
      <dsp:spPr>
        <a:xfrm>
          <a:off x="7449740" y="5121175"/>
          <a:ext cx="2256234" cy="1353740"/>
        </a:xfrm>
        <a:prstGeom prst="rect">
          <a:avLst/>
        </a:prstGeom>
        <a:solidFill>
          <a:schemeClr val="accent2">
            <a:shade val="80000"/>
            <a:hueOff val="-456077"/>
            <a:satOff val="9631"/>
            <a:lumOff val="256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Amos</a:t>
          </a:r>
        </a:p>
      </dsp:txBody>
      <dsp:txXfrm>
        <a:off x="7449740" y="5121175"/>
        <a:ext cx="2256234" cy="1353740"/>
      </dsp:txXfrm>
    </dsp:sp>
    <dsp:sp modelId="{B9076FE8-7C50-4DD2-951E-3EF624E91908}">
      <dsp:nvSpPr>
        <dsp:cNvPr id="0" name=""/>
        <dsp:cNvSpPr/>
      </dsp:nvSpPr>
      <dsp:spPr>
        <a:xfrm>
          <a:off x="9931598" y="5121175"/>
          <a:ext cx="2256234" cy="1353740"/>
        </a:xfrm>
        <a:prstGeom prst="rect">
          <a:avLst/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Telos of history</a:t>
          </a:r>
        </a:p>
      </dsp:txBody>
      <dsp:txXfrm>
        <a:off x="9931598" y="5121175"/>
        <a:ext cx="2256234" cy="13537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ABEA1F-80C4-4D6A-B9BD-9D9267590EBA}">
      <dsp:nvSpPr>
        <dsp:cNvPr id="0" name=""/>
        <dsp:cNvSpPr/>
      </dsp:nvSpPr>
      <dsp:spPr>
        <a:xfrm>
          <a:off x="637133" y="1339"/>
          <a:ext cx="2539007" cy="15234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Augustine</a:t>
          </a:r>
        </a:p>
      </dsp:txBody>
      <dsp:txXfrm>
        <a:off x="637133" y="1339"/>
        <a:ext cx="2539007" cy="1523404"/>
      </dsp:txXfrm>
    </dsp:sp>
    <dsp:sp modelId="{8B2D20A8-751C-408C-A3DF-39BB91C39185}">
      <dsp:nvSpPr>
        <dsp:cNvPr id="0" name=""/>
        <dsp:cNvSpPr/>
      </dsp:nvSpPr>
      <dsp:spPr>
        <a:xfrm>
          <a:off x="3430041" y="1339"/>
          <a:ext cx="2539007" cy="1523404"/>
        </a:xfrm>
        <a:prstGeom prst="rect">
          <a:avLst/>
        </a:prstGeom>
        <a:solidFill>
          <a:schemeClr val="accent3">
            <a:hueOff val="180707"/>
            <a:satOff val="6667"/>
            <a:lumOff val="-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Seminal Presence</a:t>
          </a:r>
        </a:p>
      </dsp:txBody>
      <dsp:txXfrm>
        <a:off x="3430041" y="1339"/>
        <a:ext cx="2539007" cy="1523404"/>
      </dsp:txXfrm>
    </dsp:sp>
    <dsp:sp modelId="{44082F6A-AFA1-4650-9DBC-EAC9DD28E484}">
      <dsp:nvSpPr>
        <dsp:cNvPr id="0" name=""/>
        <dsp:cNvSpPr/>
      </dsp:nvSpPr>
      <dsp:spPr>
        <a:xfrm>
          <a:off x="6222950" y="1339"/>
          <a:ext cx="2539007" cy="1523404"/>
        </a:xfrm>
        <a:prstGeom prst="rect">
          <a:avLst/>
        </a:prstGeom>
        <a:solidFill>
          <a:schemeClr val="accent3">
            <a:hueOff val="361413"/>
            <a:satOff val="1333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Irenaeus</a:t>
          </a:r>
        </a:p>
      </dsp:txBody>
      <dsp:txXfrm>
        <a:off x="6222950" y="1339"/>
        <a:ext cx="2539007" cy="1523404"/>
      </dsp:txXfrm>
    </dsp:sp>
    <dsp:sp modelId="{92E4943C-F8A9-4C9F-87EA-FD0FDF225FBE}">
      <dsp:nvSpPr>
        <dsp:cNvPr id="0" name=""/>
        <dsp:cNvSpPr/>
      </dsp:nvSpPr>
      <dsp:spPr>
        <a:xfrm>
          <a:off x="9015858" y="1339"/>
          <a:ext cx="2539007" cy="1523404"/>
        </a:xfrm>
        <a:prstGeom prst="rect">
          <a:avLst/>
        </a:prstGeom>
        <a:solidFill>
          <a:schemeClr val="accent3">
            <a:hueOff val="542120"/>
            <a:satOff val="20000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Hick</a:t>
          </a:r>
        </a:p>
      </dsp:txBody>
      <dsp:txXfrm>
        <a:off x="9015858" y="1339"/>
        <a:ext cx="2539007" cy="1523404"/>
      </dsp:txXfrm>
    </dsp:sp>
    <dsp:sp modelId="{5C9EAC62-B7E2-4F1C-B1D9-AD24ECB91CA2}">
      <dsp:nvSpPr>
        <dsp:cNvPr id="0" name=""/>
        <dsp:cNvSpPr/>
      </dsp:nvSpPr>
      <dsp:spPr>
        <a:xfrm>
          <a:off x="637133" y="1778644"/>
          <a:ext cx="2539007" cy="1523404"/>
        </a:xfrm>
        <a:prstGeom prst="rect">
          <a:avLst/>
        </a:prstGeom>
        <a:solidFill>
          <a:schemeClr val="accent3">
            <a:hueOff val="722826"/>
            <a:satOff val="26667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Original Sin</a:t>
          </a:r>
        </a:p>
      </dsp:txBody>
      <dsp:txXfrm>
        <a:off x="637133" y="1778644"/>
        <a:ext cx="2539007" cy="1523404"/>
      </dsp:txXfrm>
    </dsp:sp>
    <dsp:sp modelId="{771C5D9B-CDB3-4FE1-B982-83E2D5FE1576}">
      <dsp:nvSpPr>
        <dsp:cNvPr id="0" name=""/>
        <dsp:cNvSpPr/>
      </dsp:nvSpPr>
      <dsp:spPr>
        <a:xfrm>
          <a:off x="3430041" y="1778644"/>
          <a:ext cx="2539007" cy="1523404"/>
        </a:xfrm>
        <a:prstGeom prst="rect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Eschatological</a:t>
          </a:r>
        </a:p>
      </dsp:txBody>
      <dsp:txXfrm>
        <a:off x="3430041" y="1778644"/>
        <a:ext cx="2539007" cy="1523404"/>
      </dsp:txXfrm>
    </dsp:sp>
    <dsp:sp modelId="{0E31BDEF-1611-449A-B4BB-89FA46B78381}">
      <dsp:nvSpPr>
        <dsp:cNvPr id="0" name=""/>
        <dsp:cNvSpPr/>
      </dsp:nvSpPr>
      <dsp:spPr>
        <a:xfrm>
          <a:off x="6222950" y="1778644"/>
          <a:ext cx="2539007" cy="1523404"/>
        </a:xfrm>
        <a:prstGeom prst="rect">
          <a:avLst/>
        </a:prstGeom>
        <a:solidFill>
          <a:schemeClr val="accent3">
            <a:hueOff val="1084240"/>
            <a:satOff val="40000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Image</a:t>
          </a:r>
        </a:p>
      </dsp:txBody>
      <dsp:txXfrm>
        <a:off x="6222950" y="1778644"/>
        <a:ext cx="2539007" cy="1523404"/>
      </dsp:txXfrm>
    </dsp:sp>
    <dsp:sp modelId="{CF28132D-183D-4370-BFB0-9132D43DB237}">
      <dsp:nvSpPr>
        <dsp:cNvPr id="0" name=""/>
        <dsp:cNvSpPr/>
      </dsp:nvSpPr>
      <dsp:spPr>
        <a:xfrm>
          <a:off x="9015858" y="1778644"/>
          <a:ext cx="2539007" cy="1523404"/>
        </a:xfrm>
        <a:prstGeom prst="rect">
          <a:avLst/>
        </a:prstGeom>
        <a:solidFill>
          <a:schemeClr val="accent3">
            <a:hueOff val="1264946"/>
            <a:satOff val="46667"/>
            <a:lumOff val="-6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Likeness</a:t>
          </a:r>
        </a:p>
      </dsp:txBody>
      <dsp:txXfrm>
        <a:off x="9015858" y="1778644"/>
        <a:ext cx="2539007" cy="1523404"/>
      </dsp:txXfrm>
    </dsp:sp>
    <dsp:sp modelId="{F78D36F5-C0D7-41E4-8C24-03DC5C228367}">
      <dsp:nvSpPr>
        <dsp:cNvPr id="0" name=""/>
        <dsp:cNvSpPr/>
      </dsp:nvSpPr>
      <dsp:spPr>
        <a:xfrm>
          <a:off x="637133" y="3555950"/>
          <a:ext cx="2539007" cy="1523404"/>
        </a:xfrm>
        <a:prstGeom prst="rect">
          <a:avLst/>
        </a:prstGeom>
        <a:solidFill>
          <a:schemeClr val="accent3">
            <a:hueOff val="1445653"/>
            <a:satOff val="5333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Experiential Problem</a:t>
          </a:r>
        </a:p>
      </dsp:txBody>
      <dsp:txXfrm>
        <a:off x="637133" y="3555950"/>
        <a:ext cx="2539007" cy="1523404"/>
      </dsp:txXfrm>
    </dsp:sp>
    <dsp:sp modelId="{5E57AAEF-D81B-4FAC-A44E-232A010C04FE}">
      <dsp:nvSpPr>
        <dsp:cNvPr id="0" name=""/>
        <dsp:cNvSpPr/>
      </dsp:nvSpPr>
      <dsp:spPr>
        <a:xfrm>
          <a:off x="3430041" y="3555950"/>
          <a:ext cx="2539007" cy="1523404"/>
        </a:xfrm>
        <a:prstGeom prst="rect">
          <a:avLst/>
        </a:prstGeom>
        <a:solidFill>
          <a:schemeClr val="accent3">
            <a:hueOff val="1626359"/>
            <a:satOff val="60000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Logical Problem</a:t>
          </a:r>
        </a:p>
      </dsp:txBody>
      <dsp:txXfrm>
        <a:off x="3430041" y="3555950"/>
        <a:ext cx="2539007" cy="1523404"/>
      </dsp:txXfrm>
    </dsp:sp>
    <dsp:sp modelId="{FA36B3BB-9BE6-46F4-8EE7-3286B4FE3504}">
      <dsp:nvSpPr>
        <dsp:cNvPr id="0" name=""/>
        <dsp:cNvSpPr/>
      </dsp:nvSpPr>
      <dsp:spPr>
        <a:xfrm>
          <a:off x="6222950" y="3555950"/>
          <a:ext cx="2539007" cy="1523404"/>
        </a:xfrm>
        <a:prstGeom prst="rect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Soul-Making</a:t>
          </a:r>
        </a:p>
      </dsp:txBody>
      <dsp:txXfrm>
        <a:off x="6222950" y="3555950"/>
        <a:ext cx="2539007" cy="1523404"/>
      </dsp:txXfrm>
    </dsp:sp>
    <dsp:sp modelId="{AA7ADEBC-63D1-426F-A8EA-8A9A6FDFB18B}">
      <dsp:nvSpPr>
        <dsp:cNvPr id="0" name=""/>
        <dsp:cNvSpPr/>
      </dsp:nvSpPr>
      <dsp:spPr>
        <a:xfrm>
          <a:off x="9015858" y="3555950"/>
          <a:ext cx="2539007" cy="1523404"/>
        </a:xfrm>
        <a:prstGeom prst="rect">
          <a:avLst/>
        </a:prstGeom>
        <a:solidFill>
          <a:schemeClr val="accent3">
            <a:hueOff val="1987773"/>
            <a:satOff val="73333"/>
            <a:lumOff val="-10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b="0" i="0" kern="1200" dirty="0"/>
            <a:t>Brothers Karamazov </a:t>
          </a:r>
          <a:endParaRPr lang="en-GB" sz="3100" kern="1200" dirty="0"/>
        </a:p>
      </dsp:txBody>
      <dsp:txXfrm>
        <a:off x="9015858" y="3555950"/>
        <a:ext cx="2539007" cy="1523404"/>
      </dsp:txXfrm>
    </dsp:sp>
    <dsp:sp modelId="{F2F12EF0-CA92-4663-B0ED-CDCD7F95BC10}">
      <dsp:nvSpPr>
        <dsp:cNvPr id="0" name=""/>
        <dsp:cNvSpPr/>
      </dsp:nvSpPr>
      <dsp:spPr>
        <a:xfrm>
          <a:off x="637133" y="5333255"/>
          <a:ext cx="2539007" cy="1523404"/>
        </a:xfrm>
        <a:prstGeom prst="rect">
          <a:avLst/>
        </a:prstGeom>
        <a:solidFill>
          <a:schemeClr val="accent3">
            <a:hueOff val="2168479"/>
            <a:satOff val="80000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Natural Evil</a:t>
          </a:r>
        </a:p>
      </dsp:txBody>
      <dsp:txXfrm>
        <a:off x="637133" y="5333255"/>
        <a:ext cx="2539007" cy="1523404"/>
      </dsp:txXfrm>
    </dsp:sp>
    <dsp:sp modelId="{1A8D8AC1-AB00-438C-B380-95D6E6CD7116}">
      <dsp:nvSpPr>
        <dsp:cNvPr id="0" name=""/>
        <dsp:cNvSpPr/>
      </dsp:nvSpPr>
      <dsp:spPr>
        <a:xfrm>
          <a:off x="3430041" y="5333255"/>
          <a:ext cx="2539007" cy="1523404"/>
        </a:xfrm>
        <a:prstGeom prst="rect">
          <a:avLst/>
        </a:prstGeom>
        <a:solidFill>
          <a:schemeClr val="accent3">
            <a:hueOff val="2349186"/>
            <a:satOff val="86667"/>
            <a:lumOff val="-1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Moral Evil</a:t>
          </a:r>
        </a:p>
      </dsp:txBody>
      <dsp:txXfrm>
        <a:off x="3430041" y="5333255"/>
        <a:ext cx="2539007" cy="1523404"/>
      </dsp:txXfrm>
    </dsp:sp>
    <dsp:sp modelId="{69C1FD16-587A-4096-B518-DA2F177EC83C}">
      <dsp:nvSpPr>
        <dsp:cNvPr id="0" name=""/>
        <dsp:cNvSpPr/>
      </dsp:nvSpPr>
      <dsp:spPr>
        <a:xfrm>
          <a:off x="6222950" y="5333255"/>
          <a:ext cx="2539007" cy="1523404"/>
        </a:xfrm>
        <a:prstGeom prst="rect">
          <a:avLst/>
        </a:prstGeom>
        <a:solidFill>
          <a:schemeClr val="accent3">
            <a:hueOff val="2529893"/>
            <a:satOff val="93333"/>
            <a:lumOff val="-13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Free Will</a:t>
          </a:r>
        </a:p>
      </dsp:txBody>
      <dsp:txXfrm>
        <a:off x="6222950" y="5333255"/>
        <a:ext cx="2539007" cy="1523404"/>
      </dsp:txXfrm>
    </dsp:sp>
    <dsp:sp modelId="{9663F2F7-EA94-4AAB-BA93-281BB262C1E7}">
      <dsp:nvSpPr>
        <dsp:cNvPr id="0" name=""/>
        <dsp:cNvSpPr/>
      </dsp:nvSpPr>
      <dsp:spPr>
        <a:xfrm>
          <a:off x="9015858" y="5333255"/>
          <a:ext cx="2539007" cy="1523404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Universal Salvation</a:t>
          </a:r>
        </a:p>
      </dsp:txBody>
      <dsp:txXfrm>
        <a:off x="9015858" y="5333255"/>
        <a:ext cx="2539007" cy="15234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ABEA1F-80C4-4D6A-B9BD-9D9267590EBA}">
      <dsp:nvSpPr>
        <dsp:cNvPr id="0" name=""/>
        <dsp:cNvSpPr/>
      </dsp:nvSpPr>
      <dsp:spPr>
        <a:xfrm>
          <a:off x="4167" y="383083"/>
          <a:ext cx="2256234" cy="1353740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Teleology</a:t>
          </a:r>
          <a:endParaRPr lang="en-GB" sz="2900" kern="1200" dirty="0"/>
        </a:p>
      </dsp:txBody>
      <dsp:txXfrm>
        <a:off x="4167" y="383083"/>
        <a:ext cx="2256234" cy="1353740"/>
      </dsp:txXfrm>
    </dsp:sp>
    <dsp:sp modelId="{464BAF38-79EA-4F2B-BC14-0B1490DE7983}">
      <dsp:nvSpPr>
        <dsp:cNvPr id="0" name=""/>
        <dsp:cNvSpPr/>
      </dsp:nvSpPr>
      <dsp:spPr>
        <a:xfrm>
          <a:off x="2486025" y="383083"/>
          <a:ext cx="2256234" cy="1353740"/>
        </a:xfrm>
        <a:prstGeom prst="rect">
          <a:avLst/>
        </a:prstGeom>
        <a:solidFill>
          <a:schemeClr val="accent1">
            <a:shade val="50000"/>
            <a:hueOff val="40249"/>
            <a:satOff val="-980"/>
            <a:lumOff val="42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Aquinas</a:t>
          </a:r>
        </a:p>
      </dsp:txBody>
      <dsp:txXfrm>
        <a:off x="2486025" y="383083"/>
        <a:ext cx="2256234" cy="1353740"/>
      </dsp:txXfrm>
    </dsp:sp>
    <dsp:sp modelId="{9B811E56-B906-4B7D-B715-F8D94E83147A}">
      <dsp:nvSpPr>
        <dsp:cNvPr id="0" name=""/>
        <dsp:cNvSpPr/>
      </dsp:nvSpPr>
      <dsp:spPr>
        <a:xfrm>
          <a:off x="4967882" y="383083"/>
          <a:ext cx="2256234" cy="1353740"/>
        </a:xfrm>
        <a:prstGeom prst="rect">
          <a:avLst/>
        </a:prstGeom>
        <a:solidFill>
          <a:schemeClr val="accent1">
            <a:shade val="50000"/>
            <a:hueOff val="80499"/>
            <a:satOff val="-1960"/>
            <a:lumOff val="85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Paley</a:t>
          </a:r>
        </a:p>
      </dsp:txBody>
      <dsp:txXfrm>
        <a:off x="4967882" y="383083"/>
        <a:ext cx="2256234" cy="1353740"/>
      </dsp:txXfrm>
    </dsp:sp>
    <dsp:sp modelId="{1E85ECFF-4FA7-4421-8DD3-F748FAC60B75}">
      <dsp:nvSpPr>
        <dsp:cNvPr id="0" name=""/>
        <dsp:cNvSpPr/>
      </dsp:nvSpPr>
      <dsp:spPr>
        <a:xfrm>
          <a:off x="7449740" y="383083"/>
          <a:ext cx="2256234" cy="1353740"/>
        </a:xfrm>
        <a:prstGeom prst="rect">
          <a:avLst/>
        </a:prstGeom>
        <a:solidFill>
          <a:schemeClr val="accent1">
            <a:shade val="50000"/>
            <a:hueOff val="120748"/>
            <a:satOff val="-2941"/>
            <a:lumOff val="128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Anthropic Principle</a:t>
          </a:r>
        </a:p>
      </dsp:txBody>
      <dsp:txXfrm>
        <a:off x="7449740" y="383083"/>
        <a:ext cx="2256234" cy="1353740"/>
      </dsp:txXfrm>
    </dsp:sp>
    <dsp:sp modelId="{C3CDC7A6-8EF9-4053-AAF9-584DB87BFFA7}">
      <dsp:nvSpPr>
        <dsp:cNvPr id="0" name=""/>
        <dsp:cNvSpPr/>
      </dsp:nvSpPr>
      <dsp:spPr>
        <a:xfrm>
          <a:off x="9931598" y="383083"/>
          <a:ext cx="2256234" cy="1353740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Natural Selection</a:t>
          </a:r>
        </a:p>
      </dsp:txBody>
      <dsp:txXfrm>
        <a:off x="9931598" y="383083"/>
        <a:ext cx="2256234" cy="1353740"/>
      </dsp:txXfrm>
    </dsp:sp>
    <dsp:sp modelId="{150D6772-803C-429D-84F0-4B6646E1086B}">
      <dsp:nvSpPr>
        <dsp:cNvPr id="0" name=""/>
        <dsp:cNvSpPr/>
      </dsp:nvSpPr>
      <dsp:spPr>
        <a:xfrm>
          <a:off x="4167" y="1962447"/>
          <a:ext cx="2256234" cy="1353740"/>
        </a:xfrm>
        <a:prstGeom prst="rect">
          <a:avLst/>
        </a:prstGeom>
        <a:solidFill>
          <a:schemeClr val="accent1">
            <a:shade val="50000"/>
            <a:hueOff val="201247"/>
            <a:satOff val="-4901"/>
            <a:lumOff val="214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b="0" kern="1200" dirty="0"/>
            <a:t>Polkinghorne</a:t>
          </a:r>
        </a:p>
      </dsp:txBody>
      <dsp:txXfrm>
        <a:off x="4167" y="1962447"/>
        <a:ext cx="2256234" cy="1353740"/>
      </dsp:txXfrm>
    </dsp:sp>
    <dsp:sp modelId="{1A137789-B8E4-4E03-B6EA-D3DA63A94F48}">
      <dsp:nvSpPr>
        <dsp:cNvPr id="0" name=""/>
        <dsp:cNvSpPr/>
      </dsp:nvSpPr>
      <dsp:spPr>
        <a:xfrm>
          <a:off x="2486025" y="1962447"/>
          <a:ext cx="2256234" cy="1353740"/>
        </a:xfrm>
        <a:prstGeom prst="rect">
          <a:avLst/>
        </a:prstGeom>
        <a:solidFill>
          <a:schemeClr val="accent1">
            <a:shade val="50000"/>
            <a:hueOff val="241496"/>
            <a:satOff val="-5881"/>
            <a:lumOff val="257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Evil Creator</a:t>
          </a:r>
        </a:p>
      </dsp:txBody>
      <dsp:txXfrm>
        <a:off x="2486025" y="1962447"/>
        <a:ext cx="2256234" cy="1353740"/>
      </dsp:txXfrm>
    </dsp:sp>
    <dsp:sp modelId="{0D969B28-4ED4-4998-9C2E-5B9A962C7B58}">
      <dsp:nvSpPr>
        <dsp:cNvPr id="0" name=""/>
        <dsp:cNvSpPr/>
      </dsp:nvSpPr>
      <dsp:spPr>
        <a:xfrm>
          <a:off x="4967882" y="1962447"/>
          <a:ext cx="2256234" cy="1353740"/>
        </a:xfrm>
        <a:prstGeom prst="rect">
          <a:avLst/>
        </a:prstGeom>
        <a:solidFill>
          <a:schemeClr val="accent1">
            <a:shade val="50000"/>
            <a:hueOff val="281745"/>
            <a:satOff val="-6861"/>
            <a:lumOff val="300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Hume</a:t>
          </a:r>
        </a:p>
      </dsp:txBody>
      <dsp:txXfrm>
        <a:off x="4967882" y="1962447"/>
        <a:ext cx="2256234" cy="1353740"/>
      </dsp:txXfrm>
    </dsp:sp>
    <dsp:sp modelId="{0B581DD0-5A44-4A16-BAB0-50ACE673AA3A}">
      <dsp:nvSpPr>
        <dsp:cNvPr id="0" name=""/>
        <dsp:cNvSpPr/>
      </dsp:nvSpPr>
      <dsp:spPr>
        <a:xfrm>
          <a:off x="7449740" y="1962447"/>
          <a:ext cx="2256234" cy="1353740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Russell</a:t>
          </a:r>
        </a:p>
      </dsp:txBody>
      <dsp:txXfrm>
        <a:off x="7449740" y="1962447"/>
        <a:ext cx="2256234" cy="1353740"/>
      </dsp:txXfrm>
    </dsp:sp>
    <dsp:sp modelId="{5CEF411E-B390-4CEA-8FC0-955B41513DB4}">
      <dsp:nvSpPr>
        <dsp:cNvPr id="0" name=""/>
        <dsp:cNvSpPr/>
      </dsp:nvSpPr>
      <dsp:spPr>
        <a:xfrm>
          <a:off x="9931598" y="1962447"/>
          <a:ext cx="2256234" cy="1353740"/>
        </a:xfrm>
        <a:prstGeom prst="rect">
          <a:avLst/>
        </a:prstGeom>
        <a:solidFill>
          <a:schemeClr val="accent1">
            <a:shade val="50000"/>
            <a:hueOff val="362244"/>
            <a:satOff val="-8822"/>
            <a:lumOff val="386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Copleston</a:t>
          </a:r>
        </a:p>
      </dsp:txBody>
      <dsp:txXfrm>
        <a:off x="9931598" y="1962447"/>
        <a:ext cx="2256234" cy="1353740"/>
      </dsp:txXfrm>
    </dsp:sp>
    <dsp:sp modelId="{2C61C3D3-E547-4781-B8C5-A7F2C59B869C}">
      <dsp:nvSpPr>
        <dsp:cNvPr id="0" name=""/>
        <dsp:cNvSpPr/>
      </dsp:nvSpPr>
      <dsp:spPr>
        <a:xfrm>
          <a:off x="4167" y="3541811"/>
          <a:ext cx="2256234" cy="1353740"/>
        </a:xfrm>
        <a:prstGeom prst="rect">
          <a:avLst/>
        </a:prstGeom>
        <a:solidFill>
          <a:schemeClr val="accent1">
            <a:shade val="50000"/>
            <a:hueOff val="402493"/>
            <a:satOff val="-9802"/>
            <a:lumOff val="428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Motion</a:t>
          </a:r>
        </a:p>
      </dsp:txBody>
      <dsp:txXfrm>
        <a:off x="4167" y="3541811"/>
        <a:ext cx="2256234" cy="1353740"/>
      </dsp:txXfrm>
    </dsp:sp>
    <dsp:sp modelId="{222AF345-F467-44D1-BE58-2C8F5EC4F4B3}">
      <dsp:nvSpPr>
        <dsp:cNvPr id="0" name=""/>
        <dsp:cNvSpPr/>
      </dsp:nvSpPr>
      <dsp:spPr>
        <a:xfrm>
          <a:off x="2486025" y="3541811"/>
          <a:ext cx="2256234" cy="1353740"/>
        </a:xfrm>
        <a:prstGeom prst="rect">
          <a:avLst/>
        </a:prstGeom>
        <a:solidFill>
          <a:schemeClr val="accent1">
            <a:shade val="50000"/>
            <a:hueOff val="362244"/>
            <a:satOff val="-8822"/>
            <a:lumOff val="386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Contingent</a:t>
          </a:r>
        </a:p>
      </dsp:txBody>
      <dsp:txXfrm>
        <a:off x="2486025" y="3541811"/>
        <a:ext cx="2256234" cy="1353740"/>
      </dsp:txXfrm>
    </dsp:sp>
    <dsp:sp modelId="{E80B7698-EC33-4E80-8ED9-700BFF832056}">
      <dsp:nvSpPr>
        <dsp:cNvPr id="0" name=""/>
        <dsp:cNvSpPr/>
      </dsp:nvSpPr>
      <dsp:spPr>
        <a:xfrm>
          <a:off x="4967882" y="3541811"/>
          <a:ext cx="2256234" cy="1353740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Necessary</a:t>
          </a:r>
        </a:p>
      </dsp:txBody>
      <dsp:txXfrm>
        <a:off x="4967882" y="3541811"/>
        <a:ext cx="2256234" cy="1353740"/>
      </dsp:txXfrm>
    </dsp:sp>
    <dsp:sp modelId="{C3953E1E-2CD2-403B-90FE-FB86B3272098}">
      <dsp:nvSpPr>
        <dsp:cNvPr id="0" name=""/>
        <dsp:cNvSpPr/>
      </dsp:nvSpPr>
      <dsp:spPr>
        <a:xfrm>
          <a:off x="7449740" y="3541811"/>
          <a:ext cx="2256234" cy="1353740"/>
        </a:xfrm>
        <a:prstGeom prst="rect">
          <a:avLst/>
        </a:prstGeom>
        <a:solidFill>
          <a:schemeClr val="accent1">
            <a:shade val="50000"/>
            <a:hueOff val="281745"/>
            <a:satOff val="-6861"/>
            <a:lumOff val="300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Domino</a:t>
          </a:r>
        </a:p>
      </dsp:txBody>
      <dsp:txXfrm>
        <a:off x="7449740" y="3541811"/>
        <a:ext cx="2256234" cy="1353740"/>
      </dsp:txXfrm>
    </dsp:sp>
    <dsp:sp modelId="{31841DE4-A010-4A26-AB9A-05C3A59BAE82}">
      <dsp:nvSpPr>
        <dsp:cNvPr id="0" name=""/>
        <dsp:cNvSpPr/>
      </dsp:nvSpPr>
      <dsp:spPr>
        <a:xfrm>
          <a:off x="9931598" y="3541811"/>
          <a:ext cx="2256234" cy="1353740"/>
        </a:xfrm>
        <a:prstGeom prst="rect">
          <a:avLst/>
        </a:prstGeom>
        <a:solidFill>
          <a:schemeClr val="accent1">
            <a:shade val="50000"/>
            <a:hueOff val="241496"/>
            <a:satOff val="-5881"/>
            <a:lumOff val="257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Infinite Regression</a:t>
          </a:r>
        </a:p>
      </dsp:txBody>
      <dsp:txXfrm>
        <a:off x="9931598" y="3541811"/>
        <a:ext cx="2256234" cy="1353740"/>
      </dsp:txXfrm>
    </dsp:sp>
    <dsp:sp modelId="{1BA18B84-A122-463C-804B-F94E556A40B0}">
      <dsp:nvSpPr>
        <dsp:cNvPr id="0" name=""/>
        <dsp:cNvSpPr/>
      </dsp:nvSpPr>
      <dsp:spPr>
        <a:xfrm>
          <a:off x="4167" y="5121175"/>
          <a:ext cx="2256234" cy="1353740"/>
        </a:xfrm>
        <a:prstGeom prst="rect">
          <a:avLst/>
        </a:prstGeom>
        <a:solidFill>
          <a:schemeClr val="accent1">
            <a:shade val="50000"/>
            <a:hueOff val="201247"/>
            <a:satOff val="-4901"/>
            <a:lumOff val="214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Mother Argument</a:t>
          </a:r>
        </a:p>
      </dsp:txBody>
      <dsp:txXfrm>
        <a:off x="4167" y="5121175"/>
        <a:ext cx="2256234" cy="1353740"/>
      </dsp:txXfrm>
    </dsp:sp>
    <dsp:sp modelId="{6B5E4557-67CE-48A8-84C8-748C2FC8D5C7}">
      <dsp:nvSpPr>
        <dsp:cNvPr id="0" name=""/>
        <dsp:cNvSpPr/>
      </dsp:nvSpPr>
      <dsp:spPr>
        <a:xfrm>
          <a:off x="2486025" y="5121175"/>
          <a:ext cx="2256234" cy="1353740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Predicate</a:t>
          </a:r>
        </a:p>
      </dsp:txBody>
      <dsp:txXfrm>
        <a:off x="2486025" y="5121175"/>
        <a:ext cx="2256234" cy="1353740"/>
      </dsp:txXfrm>
    </dsp:sp>
    <dsp:sp modelId="{88614E4D-DBD5-4DA4-8BE7-D413AEBB9539}">
      <dsp:nvSpPr>
        <dsp:cNvPr id="0" name=""/>
        <dsp:cNvSpPr/>
      </dsp:nvSpPr>
      <dsp:spPr>
        <a:xfrm>
          <a:off x="4967882" y="5121175"/>
          <a:ext cx="2256234" cy="1353740"/>
        </a:xfrm>
        <a:prstGeom prst="rect">
          <a:avLst/>
        </a:prstGeom>
        <a:solidFill>
          <a:schemeClr val="accent1">
            <a:shade val="50000"/>
            <a:hueOff val="120748"/>
            <a:satOff val="-2941"/>
            <a:lumOff val="128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Big Bang</a:t>
          </a:r>
        </a:p>
      </dsp:txBody>
      <dsp:txXfrm>
        <a:off x="4967882" y="5121175"/>
        <a:ext cx="2256234" cy="1353740"/>
      </dsp:txXfrm>
    </dsp:sp>
    <dsp:sp modelId="{EF788BF0-F652-4AEF-AAEF-9FB75EF6E603}">
      <dsp:nvSpPr>
        <dsp:cNvPr id="0" name=""/>
        <dsp:cNvSpPr/>
      </dsp:nvSpPr>
      <dsp:spPr>
        <a:xfrm>
          <a:off x="7449740" y="5121175"/>
          <a:ext cx="2256234" cy="1353740"/>
        </a:xfrm>
        <a:prstGeom prst="rect">
          <a:avLst/>
        </a:prstGeom>
        <a:solidFill>
          <a:schemeClr val="accent1">
            <a:shade val="50000"/>
            <a:hueOff val="80499"/>
            <a:satOff val="-1960"/>
            <a:lumOff val="85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Anscombe</a:t>
          </a:r>
        </a:p>
      </dsp:txBody>
      <dsp:txXfrm>
        <a:off x="7449740" y="5121175"/>
        <a:ext cx="2256234" cy="1353740"/>
      </dsp:txXfrm>
    </dsp:sp>
    <dsp:sp modelId="{06005523-F501-4ABB-BC12-BBFBD6C282B5}">
      <dsp:nvSpPr>
        <dsp:cNvPr id="0" name=""/>
        <dsp:cNvSpPr/>
      </dsp:nvSpPr>
      <dsp:spPr>
        <a:xfrm>
          <a:off x="9931598" y="5121175"/>
          <a:ext cx="2256234" cy="1353740"/>
        </a:xfrm>
        <a:prstGeom prst="rect">
          <a:avLst/>
        </a:prstGeom>
        <a:solidFill>
          <a:schemeClr val="accent1">
            <a:shade val="50000"/>
            <a:hueOff val="40249"/>
            <a:satOff val="-980"/>
            <a:lumOff val="42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Cosmology</a:t>
          </a:r>
        </a:p>
      </dsp:txBody>
      <dsp:txXfrm>
        <a:off x="9931598" y="5121175"/>
        <a:ext cx="2256234" cy="13537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ABEA1F-80C4-4D6A-B9BD-9D9267590EBA}">
      <dsp:nvSpPr>
        <dsp:cNvPr id="0" name=""/>
        <dsp:cNvSpPr/>
      </dsp:nvSpPr>
      <dsp:spPr>
        <a:xfrm>
          <a:off x="637133" y="1339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Noetic</a:t>
          </a:r>
        </a:p>
      </dsp:txBody>
      <dsp:txXfrm>
        <a:off x="637133" y="1339"/>
        <a:ext cx="2539007" cy="1523404"/>
      </dsp:txXfrm>
    </dsp:sp>
    <dsp:sp modelId="{043C506F-13B6-4608-A7FF-682F666F9337}">
      <dsp:nvSpPr>
        <dsp:cNvPr id="0" name=""/>
        <dsp:cNvSpPr/>
      </dsp:nvSpPr>
      <dsp:spPr>
        <a:xfrm>
          <a:off x="3430041" y="1339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44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Passive</a:t>
          </a:r>
        </a:p>
      </dsp:txBody>
      <dsp:txXfrm>
        <a:off x="3430041" y="1339"/>
        <a:ext cx="2539007" cy="1523404"/>
      </dsp:txXfrm>
    </dsp:sp>
    <dsp:sp modelId="{95E14127-3759-4D39-A327-853BD638A865}">
      <dsp:nvSpPr>
        <dsp:cNvPr id="0" name=""/>
        <dsp:cNvSpPr/>
      </dsp:nvSpPr>
      <dsp:spPr>
        <a:xfrm>
          <a:off x="6222950" y="1339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89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Transient</a:t>
          </a:r>
        </a:p>
      </dsp:txBody>
      <dsp:txXfrm>
        <a:off x="6222950" y="1339"/>
        <a:ext cx="2539007" cy="1523404"/>
      </dsp:txXfrm>
    </dsp:sp>
    <dsp:sp modelId="{E7C4E100-406F-4CF9-A484-89E1FB1923D1}">
      <dsp:nvSpPr>
        <dsp:cNvPr id="0" name=""/>
        <dsp:cNvSpPr/>
      </dsp:nvSpPr>
      <dsp:spPr>
        <a:xfrm>
          <a:off x="9015858" y="1339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134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b="0" kern="1200" dirty="0"/>
            <a:t>Feuerbach</a:t>
          </a:r>
        </a:p>
      </dsp:txBody>
      <dsp:txXfrm>
        <a:off x="9015858" y="1339"/>
        <a:ext cx="2539007" cy="1523404"/>
      </dsp:txXfrm>
    </dsp:sp>
    <dsp:sp modelId="{41E14701-F98F-492A-B9A4-5C3D88F36C15}">
      <dsp:nvSpPr>
        <dsp:cNvPr id="0" name=""/>
        <dsp:cNvSpPr/>
      </dsp:nvSpPr>
      <dsp:spPr>
        <a:xfrm>
          <a:off x="637133" y="1778644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Freud</a:t>
          </a:r>
        </a:p>
      </dsp:txBody>
      <dsp:txXfrm>
        <a:off x="637133" y="1778644"/>
        <a:ext cx="2539007" cy="1523404"/>
      </dsp:txXfrm>
    </dsp:sp>
    <dsp:sp modelId="{36FB5EC2-B04D-4263-84A8-DE5ECE91EC21}">
      <dsp:nvSpPr>
        <dsp:cNvPr id="0" name=""/>
        <dsp:cNvSpPr/>
      </dsp:nvSpPr>
      <dsp:spPr>
        <a:xfrm>
          <a:off x="3430041" y="1778644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224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Marx</a:t>
          </a:r>
        </a:p>
      </dsp:txBody>
      <dsp:txXfrm>
        <a:off x="3430041" y="1778644"/>
        <a:ext cx="2539007" cy="1523404"/>
      </dsp:txXfrm>
    </dsp:sp>
    <dsp:sp modelId="{B7ACD325-C56A-4AE9-9E8E-D80CA4279B24}">
      <dsp:nvSpPr>
        <dsp:cNvPr id="0" name=""/>
        <dsp:cNvSpPr/>
      </dsp:nvSpPr>
      <dsp:spPr>
        <a:xfrm>
          <a:off x="6222950" y="1778644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269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Teresa</a:t>
          </a:r>
        </a:p>
      </dsp:txBody>
      <dsp:txXfrm>
        <a:off x="6222950" y="1778644"/>
        <a:ext cx="2539007" cy="1523404"/>
      </dsp:txXfrm>
    </dsp:sp>
    <dsp:sp modelId="{B88531A5-5161-4535-9A56-7F49CE088D64}">
      <dsp:nvSpPr>
        <dsp:cNvPr id="0" name=""/>
        <dsp:cNvSpPr/>
      </dsp:nvSpPr>
      <dsp:spPr>
        <a:xfrm>
          <a:off x="9015858" y="1778644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314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 err="1"/>
            <a:t>Persinger’s</a:t>
          </a:r>
          <a:r>
            <a:rPr lang="en-GB" sz="3100" kern="1200" dirty="0"/>
            <a:t> God Helmet</a:t>
          </a:r>
        </a:p>
      </dsp:txBody>
      <dsp:txXfrm>
        <a:off x="9015858" y="1778644"/>
        <a:ext cx="2539007" cy="1523404"/>
      </dsp:txXfrm>
    </dsp:sp>
    <dsp:sp modelId="{2B759D5C-FE2F-4B55-8C2E-676290746CE1}">
      <dsp:nvSpPr>
        <dsp:cNvPr id="0" name=""/>
        <dsp:cNvSpPr/>
      </dsp:nvSpPr>
      <dsp:spPr>
        <a:xfrm>
          <a:off x="637133" y="3555950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Winnicott</a:t>
          </a:r>
        </a:p>
      </dsp:txBody>
      <dsp:txXfrm>
        <a:off x="637133" y="3555950"/>
        <a:ext cx="2539007" cy="1523404"/>
      </dsp:txXfrm>
    </dsp:sp>
    <dsp:sp modelId="{6212C7B3-7978-414E-A60C-5D2062DA7AA7}">
      <dsp:nvSpPr>
        <dsp:cNvPr id="0" name=""/>
        <dsp:cNvSpPr/>
      </dsp:nvSpPr>
      <dsp:spPr>
        <a:xfrm>
          <a:off x="3430041" y="3555950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314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Transitional Objects</a:t>
          </a:r>
        </a:p>
      </dsp:txBody>
      <dsp:txXfrm>
        <a:off x="3430041" y="3555950"/>
        <a:ext cx="2539007" cy="1523404"/>
      </dsp:txXfrm>
    </dsp:sp>
    <dsp:sp modelId="{CC1EB7DA-03E2-4195-B04F-26C27E7BF943}">
      <dsp:nvSpPr>
        <dsp:cNvPr id="0" name=""/>
        <dsp:cNvSpPr/>
      </dsp:nvSpPr>
      <dsp:spPr>
        <a:xfrm>
          <a:off x="6222950" y="3555950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269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b="0" i="0" kern="1200" dirty="0"/>
            <a:t>Credulity</a:t>
          </a:r>
          <a:endParaRPr lang="en-GB" sz="3100" kern="1200" dirty="0"/>
        </a:p>
      </dsp:txBody>
      <dsp:txXfrm>
        <a:off x="6222950" y="3555950"/>
        <a:ext cx="2539007" cy="1523404"/>
      </dsp:txXfrm>
    </dsp:sp>
    <dsp:sp modelId="{4DA5A916-8D3C-4B68-92B9-F21F33ED24FC}">
      <dsp:nvSpPr>
        <dsp:cNvPr id="0" name=""/>
        <dsp:cNvSpPr/>
      </dsp:nvSpPr>
      <dsp:spPr>
        <a:xfrm>
          <a:off x="9015858" y="3555950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224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Testimony</a:t>
          </a:r>
        </a:p>
      </dsp:txBody>
      <dsp:txXfrm>
        <a:off x="9015858" y="3555950"/>
        <a:ext cx="2539007" cy="1523404"/>
      </dsp:txXfrm>
    </dsp:sp>
    <dsp:sp modelId="{352496CB-F405-415C-A392-8BF8AAC85E0F}">
      <dsp:nvSpPr>
        <dsp:cNvPr id="0" name=""/>
        <dsp:cNvSpPr/>
      </dsp:nvSpPr>
      <dsp:spPr>
        <a:xfrm>
          <a:off x="637133" y="5333255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Toronto Blessing</a:t>
          </a:r>
        </a:p>
      </dsp:txBody>
      <dsp:txXfrm>
        <a:off x="637133" y="5333255"/>
        <a:ext cx="2539007" cy="1523404"/>
      </dsp:txXfrm>
    </dsp:sp>
    <dsp:sp modelId="{DF58787A-72F5-45D8-9D43-D3F592734FFD}">
      <dsp:nvSpPr>
        <dsp:cNvPr id="0" name=""/>
        <dsp:cNvSpPr/>
      </dsp:nvSpPr>
      <dsp:spPr>
        <a:xfrm>
          <a:off x="3430041" y="5333255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134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Temporal Lobe Epilepsy</a:t>
          </a:r>
        </a:p>
      </dsp:txBody>
      <dsp:txXfrm>
        <a:off x="3430041" y="5333255"/>
        <a:ext cx="2539007" cy="1523404"/>
      </dsp:txXfrm>
    </dsp:sp>
    <dsp:sp modelId="{E97CD0BD-40E3-44AD-9A7C-4F3B0019C14A}">
      <dsp:nvSpPr>
        <dsp:cNvPr id="0" name=""/>
        <dsp:cNvSpPr/>
      </dsp:nvSpPr>
      <dsp:spPr>
        <a:xfrm>
          <a:off x="6222950" y="5333255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89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Schizophrenia</a:t>
          </a:r>
        </a:p>
      </dsp:txBody>
      <dsp:txXfrm>
        <a:off x="6222950" y="5333255"/>
        <a:ext cx="2539007" cy="1523404"/>
      </dsp:txXfrm>
    </dsp:sp>
    <dsp:sp modelId="{A72C49B5-7ABB-4F27-9703-4DBA2FCFB9EA}">
      <dsp:nvSpPr>
        <dsp:cNvPr id="0" name=""/>
        <dsp:cNvSpPr/>
      </dsp:nvSpPr>
      <dsp:spPr>
        <a:xfrm>
          <a:off x="9015858" y="5333255"/>
          <a:ext cx="2539007" cy="1523404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44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Numinous</a:t>
          </a:r>
        </a:p>
      </dsp:txBody>
      <dsp:txXfrm>
        <a:off x="9015858" y="5333255"/>
        <a:ext cx="2539007" cy="152340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10B0D-39F4-488A-943E-5B7D0256A4C1}">
      <dsp:nvSpPr>
        <dsp:cNvPr id="0" name=""/>
        <dsp:cNvSpPr/>
      </dsp:nvSpPr>
      <dsp:spPr>
        <a:xfrm>
          <a:off x="637133" y="1339"/>
          <a:ext cx="2539007" cy="15234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Tillich</a:t>
          </a:r>
        </a:p>
      </dsp:txBody>
      <dsp:txXfrm>
        <a:off x="637133" y="1339"/>
        <a:ext cx="2539007" cy="1523404"/>
      </dsp:txXfrm>
    </dsp:sp>
    <dsp:sp modelId="{EDF53F12-0156-4AA7-BB9D-4BFED141C217}">
      <dsp:nvSpPr>
        <dsp:cNvPr id="0" name=""/>
        <dsp:cNvSpPr/>
      </dsp:nvSpPr>
      <dsp:spPr>
        <a:xfrm>
          <a:off x="3430041" y="1339"/>
          <a:ext cx="2539007" cy="1523404"/>
        </a:xfrm>
        <a:prstGeom prst="rect">
          <a:avLst/>
        </a:prstGeom>
        <a:solidFill>
          <a:schemeClr val="accent5">
            <a:hueOff val="-450570"/>
            <a:satOff val="-1161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Symbols</a:t>
          </a:r>
        </a:p>
      </dsp:txBody>
      <dsp:txXfrm>
        <a:off x="3430041" y="1339"/>
        <a:ext cx="2539007" cy="1523404"/>
      </dsp:txXfrm>
    </dsp:sp>
    <dsp:sp modelId="{348028F8-1509-4A0B-9C4D-258D96BEA493}">
      <dsp:nvSpPr>
        <dsp:cNvPr id="0" name=""/>
        <dsp:cNvSpPr/>
      </dsp:nvSpPr>
      <dsp:spPr>
        <a:xfrm>
          <a:off x="6222950" y="1339"/>
          <a:ext cx="2539007" cy="1523404"/>
        </a:xfrm>
        <a:prstGeom prst="rect">
          <a:avLst/>
        </a:prstGeom>
        <a:solidFill>
          <a:schemeClr val="accent5">
            <a:hueOff val="-901139"/>
            <a:satOff val="-2323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Ground of Being</a:t>
          </a:r>
        </a:p>
      </dsp:txBody>
      <dsp:txXfrm>
        <a:off x="6222950" y="1339"/>
        <a:ext cx="2539007" cy="1523404"/>
      </dsp:txXfrm>
    </dsp:sp>
    <dsp:sp modelId="{0BFE055E-77FB-49AD-BF01-C1760A54A2B4}">
      <dsp:nvSpPr>
        <dsp:cNvPr id="0" name=""/>
        <dsp:cNvSpPr/>
      </dsp:nvSpPr>
      <dsp:spPr>
        <a:xfrm>
          <a:off x="9015858" y="1339"/>
          <a:ext cx="2539007" cy="1523404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Anthropomorphising</a:t>
          </a:r>
        </a:p>
      </dsp:txBody>
      <dsp:txXfrm>
        <a:off x="9015858" y="1339"/>
        <a:ext cx="2539007" cy="1523404"/>
      </dsp:txXfrm>
    </dsp:sp>
    <dsp:sp modelId="{0E0C715E-1D85-4013-8216-4F54DDBA826E}">
      <dsp:nvSpPr>
        <dsp:cNvPr id="0" name=""/>
        <dsp:cNvSpPr/>
      </dsp:nvSpPr>
      <dsp:spPr>
        <a:xfrm>
          <a:off x="637133" y="1778644"/>
          <a:ext cx="2539007" cy="1523404"/>
        </a:xfrm>
        <a:prstGeom prst="rect">
          <a:avLst/>
        </a:prstGeom>
        <a:solidFill>
          <a:schemeClr val="accent5">
            <a:hueOff val="-1802278"/>
            <a:satOff val="-4645"/>
            <a:lumOff val="-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‘Superlatives are diminutives for God’</a:t>
          </a:r>
        </a:p>
      </dsp:txBody>
      <dsp:txXfrm>
        <a:off x="637133" y="1778644"/>
        <a:ext cx="2539007" cy="1523404"/>
      </dsp:txXfrm>
    </dsp:sp>
    <dsp:sp modelId="{486A4E6B-3326-475D-9CA6-D1BD5B8AE5B9}">
      <dsp:nvSpPr>
        <dsp:cNvPr id="0" name=""/>
        <dsp:cNvSpPr/>
      </dsp:nvSpPr>
      <dsp:spPr>
        <a:xfrm>
          <a:off x="3430041" y="1778644"/>
          <a:ext cx="2539007" cy="1523404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Sign</a:t>
          </a:r>
        </a:p>
      </dsp:txBody>
      <dsp:txXfrm>
        <a:off x="3430041" y="1778644"/>
        <a:ext cx="2539007" cy="1523404"/>
      </dsp:txXfrm>
    </dsp:sp>
    <dsp:sp modelId="{2F0FF3A5-E2AC-4D5F-B7FE-F8B927369064}">
      <dsp:nvSpPr>
        <dsp:cNvPr id="0" name=""/>
        <dsp:cNvSpPr/>
      </dsp:nvSpPr>
      <dsp:spPr>
        <a:xfrm>
          <a:off x="6222950" y="1778644"/>
          <a:ext cx="2539007" cy="1523404"/>
        </a:xfrm>
        <a:prstGeom prst="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Analogy</a:t>
          </a:r>
        </a:p>
      </dsp:txBody>
      <dsp:txXfrm>
        <a:off x="6222950" y="1778644"/>
        <a:ext cx="2539007" cy="1523404"/>
      </dsp:txXfrm>
    </dsp:sp>
    <dsp:sp modelId="{1A8A5EE6-4C1C-465B-B739-3CA5CF8902F5}">
      <dsp:nvSpPr>
        <dsp:cNvPr id="0" name=""/>
        <dsp:cNvSpPr/>
      </dsp:nvSpPr>
      <dsp:spPr>
        <a:xfrm>
          <a:off x="9015858" y="1778644"/>
          <a:ext cx="2539007" cy="1523404"/>
        </a:xfrm>
        <a:prstGeom prst="rect">
          <a:avLst/>
        </a:prstGeom>
        <a:solidFill>
          <a:schemeClr val="accent5">
            <a:hueOff val="-3153987"/>
            <a:satOff val="-8129"/>
            <a:lumOff val="-5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Attribution</a:t>
          </a:r>
        </a:p>
      </dsp:txBody>
      <dsp:txXfrm>
        <a:off x="9015858" y="1778644"/>
        <a:ext cx="2539007" cy="1523404"/>
      </dsp:txXfrm>
    </dsp:sp>
    <dsp:sp modelId="{8E4E659F-1ECD-406E-97A7-15DDF018A65A}">
      <dsp:nvSpPr>
        <dsp:cNvPr id="0" name=""/>
        <dsp:cNvSpPr/>
      </dsp:nvSpPr>
      <dsp:spPr>
        <a:xfrm>
          <a:off x="637133" y="3555950"/>
          <a:ext cx="2539007" cy="1523404"/>
        </a:xfrm>
        <a:prstGeom prst="rect">
          <a:avLst/>
        </a:prstGeom>
        <a:solidFill>
          <a:schemeClr val="accent5">
            <a:hueOff val="-3604556"/>
            <a:satOff val="-9290"/>
            <a:lumOff val="-62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Proportion</a:t>
          </a:r>
        </a:p>
      </dsp:txBody>
      <dsp:txXfrm>
        <a:off x="637133" y="3555950"/>
        <a:ext cx="2539007" cy="1523404"/>
      </dsp:txXfrm>
    </dsp:sp>
    <dsp:sp modelId="{546912F9-E6A9-40E4-BE37-3813D7A7E6CA}">
      <dsp:nvSpPr>
        <dsp:cNvPr id="0" name=""/>
        <dsp:cNvSpPr/>
      </dsp:nvSpPr>
      <dsp:spPr>
        <a:xfrm>
          <a:off x="3430041" y="3555950"/>
          <a:ext cx="2539007" cy="1523404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Apophatic Way</a:t>
          </a:r>
        </a:p>
      </dsp:txBody>
      <dsp:txXfrm>
        <a:off x="3430041" y="3555950"/>
        <a:ext cx="2539007" cy="1523404"/>
      </dsp:txXfrm>
    </dsp:sp>
    <dsp:sp modelId="{631CDCBD-D682-4066-9390-F275FB2FC890}">
      <dsp:nvSpPr>
        <dsp:cNvPr id="0" name=""/>
        <dsp:cNvSpPr/>
      </dsp:nvSpPr>
      <dsp:spPr>
        <a:xfrm>
          <a:off x="6222950" y="3555950"/>
          <a:ext cx="2539007" cy="1523404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Cataphatic Way</a:t>
          </a:r>
        </a:p>
      </dsp:txBody>
      <dsp:txXfrm>
        <a:off x="6222950" y="3555950"/>
        <a:ext cx="2539007" cy="1523404"/>
      </dsp:txXfrm>
    </dsp:sp>
    <dsp:sp modelId="{1E893795-5F22-474F-B222-4E774B5E9312}">
      <dsp:nvSpPr>
        <dsp:cNvPr id="0" name=""/>
        <dsp:cNvSpPr/>
      </dsp:nvSpPr>
      <dsp:spPr>
        <a:xfrm>
          <a:off x="9015858" y="3555950"/>
          <a:ext cx="2539007" cy="1523404"/>
        </a:xfrm>
        <a:prstGeom prst="rect">
          <a:avLst/>
        </a:prstGeom>
        <a:solidFill>
          <a:schemeClr val="accent5">
            <a:hueOff val="-4956265"/>
            <a:satOff val="-12774"/>
            <a:lumOff val="-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Participation</a:t>
          </a:r>
        </a:p>
      </dsp:txBody>
      <dsp:txXfrm>
        <a:off x="9015858" y="3555950"/>
        <a:ext cx="2539007" cy="1523404"/>
      </dsp:txXfrm>
    </dsp:sp>
    <dsp:sp modelId="{7749C488-9776-42B1-8DC8-6CC59DA6923A}">
      <dsp:nvSpPr>
        <dsp:cNvPr id="0" name=""/>
        <dsp:cNvSpPr/>
      </dsp:nvSpPr>
      <dsp:spPr>
        <a:xfrm>
          <a:off x="637133" y="5333255"/>
          <a:ext cx="2539007" cy="1523404"/>
        </a:xfrm>
        <a:prstGeom prst="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Moses Maimonides</a:t>
          </a:r>
        </a:p>
      </dsp:txBody>
      <dsp:txXfrm>
        <a:off x="637133" y="5333255"/>
        <a:ext cx="2539007" cy="1523404"/>
      </dsp:txXfrm>
    </dsp:sp>
    <dsp:sp modelId="{C637ADBD-5B00-4C2F-9EBE-29B831EC4500}">
      <dsp:nvSpPr>
        <dsp:cNvPr id="0" name=""/>
        <dsp:cNvSpPr/>
      </dsp:nvSpPr>
      <dsp:spPr>
        <a:xfrm>
          <a:off x="3430041" y="5333255"/>
          <a:ext cx="2539007" cy="1523404"/>
        </a:xfrm>
        <a:prstGeom prst="rect">
          <a:avLst/>
        </a:prstGeom>
        <a:solidFill>
          <a:schemeClr val="accent5">
            <a:hueOff val="-5857404"/>
            <a:satOff val="-15096"/>
            <a:lumOff val="-10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Boat</a:t>
          </a:r>
        </a:p>
      </dsp:txBody>
      <dsp:txXfrm>
        <a:off x="3430041" y="5333255"/>
        <a:ext cx="2539007" cy="1523404"/>
      </dsp:txXfrm>
    </dsp:sp>
    <dsp:sp modelId="{F62A52EE-76B8-44EB-9B42-F3C236FC37A3}">
      <dsp:nvSpPr>
        <dsp:cNvPr id="0" name=""/>
        <dsp:cNvSpPr/>
      </dsp:nvSpPr>
      <dsp:spPr>
        <a:xfrm>
          <a:off x="6222950" y="5333255"/>
          <a:ext cx="2539007" cy="1523404"/>
        </a:xfrm>
        <a:prstGeom prst="rect">
          <a:avLst/>
        </a:prstGeom>
        <a:solidFill>
          <a:schemeClr val="accent5">
            <a:hueOff val="-6307973"/>
            <a:satOff val="-16258"/>
            <a:lumOff val="-10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Pseudo-</a:t>
          </a:r>
          <a:r>
            <a:rPr lang="en-GB" sz="2200" kern="1200" dirty="0" err="1"/>
            <a:t>Dionysios</a:t>
          </a:r>
          <a:endParaRPr lang="en-GB" sz="2200" kern="1200" dirty="0"/>
        </a:p>
      </dsp:txBody>
      <dsp:txXfrm>
        <a:off x="6222950" y="5333255"/>
        <a:ext cx="2539007" cy="1523404"/>
      </dsp:txXfrm>
    </dsp:sp>
    <dsp:sp modelId="{92AD6B7B-D254-4C40-BA1D-9A7F477C6774}">
      <dsp:nvSpPr>
        <dsp:cNvPr id="0" name=""/>
        <dsp:cNvSpPr/>
      </dsp:nvSpPr>
      <dsp:spPr>
        <a:xfrm>
          <a:off x="9015858" y="5333255"/>
          <a:ext cx="2539007" cy="1523404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Aquinas</a:t>
          </a:r>
        </a:p>
      </dsp:txBody>
      <dsp:txXfrm>
        <a:off x="9015858" y="5333255"/>
        <a:ext cx="2539007" cy="15234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10B0D-39F4-488A-943E-5B7D0256A4C1}">
      <dsp:nvSpPr>
        <dsp:cNvPr id="0" name=""/>
        <dsp:cNvSpPr/>
      </dsp:nvSpPr>
      <dsp:spPr>
        <a:xfrm>
          <a:off x="637133" y="1339"/>
          <a:ext cx="2539007" cy="15234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Language Games</a:t>
          </a:r>
        </a:p>
      </dsp:txBody>
      <dsp:txXfrm>
        <a:off x="637133" y="1339"/>
        <a:ext cx="2539007" cy="1523404"/>
      </dsp:txXfrm>
    </dsp:sp>
    <dsp:sp modelId="{A85330BE-4259-41D4-9E83-69261C313631}">
      <dsp:nvSpPr>
        <dsp:cNvPr id="0" name=""/>
        <dsp:cNvSpPr/>
      </dsp:nvSpPr>
      <dsp:spPr>
        <a:xfrm>
          <a:off x="3430041" y="1339"/>
          <a:ext cx="2539007" cy="1523404"/>
        </a:xfrm>
        <a:prstGeom prst="rect">
          <a:avLst/>
        </a:prstGeom>
        <a:solidFill>
          <a:schemeClr val="accent5">
            <a:hueOff val="-450570"/>
            <a:satOff val="-1161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Wittgenstein</a:t>
          </a:r>
        </a:p>
      </dsp:txBody>
      <dsp:txXfrm>
        <a:off x="3430041" y="1339"/>
        <a:ext cx="2539007" cy="1523404"/>
      </dsp:txXfrm>
    </dsp:sp>
    <dsp:sp modelId="{C1F3D673-B380-43EA-A4CC-D54E27A0F5AF}">
      <dsp:nvSpPr>
        <dsp:cNvPr id="0" name=""/>
        <dsp:cNvSpPr/>
      </dsp:nvSpPr>
      <dsp:spPr>
        <a:xfrm>
          <a:off x="6222950" y="1339"/>
          <a:ext cx="2539007" cy="1523404"/>
        </a:xfrm>
        <a:prstGeom prst="rect">
          <a:avLst/>
        </a:prstGeom>
        <a:solidFill>
          <a:schemeClr val="accent5">
            <a:hueOff val="-901139"/>
            <a:satOff val="-2323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Invisible Gardener</a:t>
          </a:r>
        </a:p>
      </dsp:txBody>
      <dsp:txXfrm>
        <a:off x="6222950" y="1339"/>
        <a:ext cx="2539007" cy="1523404"/>
      </dsp:txXfrm>
    </dsp:sp>
    <dsp:sp modelId="{8FAC9BB9-B38A-41E0-A014-D263BFCA5F18}">
      <dsp:nvSpPr>
        <dsp:cNvPr id="0" name=""/>
        <dsp:cNvSpPr/>
      </dsp:nvSpPr>
      <dsp:spPr>
        <a:xfrm>
          <a:off x="9015858" y="1339"/>
          <a:ext cx="2539007" cy="1523404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 err="1"/>
            <a:t>Bliks</a:t>
          </a:r>
          <a:endParaRPr lang="en-GB" sz="3400" kern="1200" dirty="0"/>
        </a:p>
      </dsp:txBody>
      <dsp:txXfrm>
        <a:off x="9015858" y="1339"/>
        <a:ext cx="2539007" cy="1523404"/>
      </dsp:txXfrm>
    </dsp:sp>
    <dsp:sp modelId="{38739EA3-0617-4352-99F2-4C8AFC9A1E9E}">
      <dsp:nvSpPr>
        <dsp:cNvPr id="0" name=""/>
        <dsp:cNvSpPr/>
      </dsp:nvSpPr>
      <dsp:spPr>
        <a:xfrm>
          <a:off x="637133" y="1778644"/>
          <a:ext cx="2539007" cy="1523404"/>
        </a:xfrm>
        <a:prstGeom prst="rect">
          <a:avLst/>
        </a:prstGeom>
        <a:solidFill>
          <a:schemeClr val="accent5">
            <a:hueOff val="-1802278"/>
            <a:satOff val="-4645"/>
            <a:lumOff val="-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Falsification</a:t>
          </a:r>
        </a:p>
      </dsp:txBody>
      <dsp:txXfrm>
        <a:off x="637133" y="1778644"/>
        <a:ext cx="2539007" cy="1523404"/>
      </dsp:txXfrm>
    </dsp:sp>
    <dsp:sp modelId="{D75AD110-67DB-4D48-887A-E28F8BC40C74}">
      <dsp:nvSpPr>
        <dsp:cNvPr id="0" name=""/>
        <dsp:cNvSpPr/>
      </dsp:nvSpPr>
      <dsp:spPr>
        <a:xfrm>
          <a:off x="3430041" y="1778644"/>
          <a:ext cx="2539007" cy="1523404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Verification</a:t>
          </a:r>
        </a:p>
      </dsp:txBody>
      <dsp:txXfrm>
        <a:off x="3430041" y="1778644"/>
        <a:ext cx="2539007" cy="1523404"/>
      </dsp:txXfrm>
    </dsp:sp>
    <dsp:sp modelId="{1D985AD3-C82D-40ED-9490-13FE043C52BC}">
      <dsp:nvSpPr>
        <dsp:cNvPr id="0" name=""/>
        <dsp:cNvSpPr/>
      </dsp:nvSpPr>
      <dsp:spPr>
        <a:xfrm>
          <a:off x="6222950" y="1778644"/>
          <a:ext cx="2539007" cy="1523404"/>
        </a:xfrm>
        <a:prstGeom prst="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A.J Ayer</a:t>
          </a:r>
        </a:p>
      </dsp:txBody>
      <dsp:txXfrm>
        <a:off x="6222950" y="1778644"/>
        <a:ext cx="2539007" cy="1523404"/>
      </dsp:txXfrm>
    </dsp:sp>
    <dsp:sp modelId="{B38D854F-98EB-4208-91DB-5314C1CC2749}">
      <dsp:nvSpPr>
        <dsp:cNvPr id="0" name=""/>
        <dsp:cNvSpPr/>
      </dsp:nvSpPr>
      <dsp:spPr>
        <a:xfrm>
          <a:off x="9015858" y="1778644"/>
          <a:ext cx="2539007" cy="1523404"/>
        </a:xfrm>
        <a:prstGeom prst="rect">
          <a:avLst/>
        </a:prstGeom>
        <a:solidFill>
          <a:schemeClr val="accent5">
            <a:hueOff val="-3153987"/>
            <a:satOff val="-8129"/>
            <a:lumOff val="-5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Weak</a:t>
          </a:r>
        </a:p>
      </dsp:txBody>
      <dsp:txXfrm>
        <a:off x="9015858" y="1778644"/>
        <a:ext cx="2539007" cy="1523404"/>
      </dsp:txXfrm>
    </dsp:sp>
    <dsp:sp modelId="{0862A4B4-5B97-4CC5-A0A4-6EBB12F2C36F}">
      <dsp:nvSpPr>
        <dsp:cNvPr id="0" name=""/>
        <dsp:cNvSpPr/>
      </dsp:nvSpPr>
      <dsp:spPr>
        <a:xfrm>
          <a:off x="637133" y="3555950"/>
          <a:ext cx="2539007" cy="1523404"/>
        </a:xfrm>
        <a:prstGeom prst="rect">
          <a:avLst/>
        </a:prstGeom>
        <a:solidFill>
          <a:schemeClr val="accent5">
            <a:hueOff val="-3604556"/>
            <a:satOff val="-9290"/>
            <a:lumOff val="-62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Strong</a:t>
          </a:r>
        </a:p>
      </dsp:txBody>
      <dsp:txXfrm>
        <a:off x="637133" y="3555950"/>
        <a:ext cx="2539007" cy="1523404"/>
      </dsp:txXfrm>
    </dsp:sp>
    <dsp:sp modelId="{E49286FA-1751-44EF-A9D4-ED1439F43B23}">
      <dsp:nvSpPr>
        <dsp:cNvPr id="0" name=""/>
        <dsp:cNvSpPr/>
      </dsp:nvSpPr>
      <dsp:spPr>
        <a:xfrm>
          <a:off x="3430041" y="3555950"/>
          <a:ext cx="2539007" cy="1523404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Celestial City</a:t>
          </a:r>
        </a:p>
      </dsp:txBody>
      <dsp:txXfrm>
        <a:off x="3430041" y="3555950"/>
        <a:ext cx="2539007" cy="1523404"/>
      </dsp:txXfrm>
    </dsp:sp>
    <dsp:sp modelId="{05CECAC5-8BC5-4D9B-9B90-929ACCC18D4C}">
      <dsp:nvSpPr>
        <dsp:cNvPr id="0" name=""/>
        <dsp:cNvSpPr/>
      </dsp:nvSpPr>
      <dsp:spPr>
        <a:xfrm>
          <a:off x="6222950" y="3555950"/>
          <a:ext cx="2539007" cy="1523404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Oxford Dons</a:t>
          </a:r>
        </a:p>
      </dsp:txBody>
      <dsp:txXfrm>
        <a:off x="6222950" y="3555950"/>
        <a:ext cx="2539007" cy="1523404"/>
      </dsp:txXfrm>
    </dsp:sp>
    <dsp:sp modelId="{ECBBD458-F0D9-47AA-9EF0-80C4A4F7EEEF}">
      <dsp:nvSpPr>
        <dsp:cNvPr id="0" name=""/>
        <dsp:cNvSpPr/>
      </dsp:nvSpPr>
      <dsp:spPr>
        <a:xfrm>
          <a:off x="9015858" y="3555950"/>
          <a:ext cx="2539007" cy="1523404"/>
        </a:xfrm>
        <a:prstGeom prst="rect">
          <a:avLst/>
        </a:prstGeom>
        <a:solidFill>
          <a:schemeClr val="accent5">
            <a:hueOff val="-4956265"/>
            <a:satOff val="-12774"/>
            <a:lumOff val="-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Hick</a:t>
          </a:r>
        </a:p>
      </dsp:txBody>
      <dsp:txXfrm>
        <a:off x="9015858" y="3555950"/>
        <a:ext cx="2539007" cy="1523404"/>
      </dsp:txXfrm>
    </dsp:sp>
    <dsp:sp modelId="{04A36F71-9616-4AE5-8D66-BD6FCCE3B55B}">
      <dsp:nvSpPr>
        <dsp:cNvPr id="0" name=""/>
        <dsp:cNvSpPr/>
      </dsp:nvSpPr>
      <dsp:spPr>
        <a:xfrm>
          <a:off x="637133" y="5333255"/>
          <a:ext cx="2539007" cy="1523404"/>
        </a:xfrm>
        <a:prstGeom prst="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Analytic</a:t>
          </a:r>
        </a:p>
      </dsp:txBody>
      <dsp:txXfrm>
        <a:off x="637133" y="5333255"/>
        <a:ext cx="2539007" cy="1523404"/>
      </dsp:txXfrm>
    </dsp:sp>
    <dsp:sp modelId="{415029DA-EB01-4814-BFAE-AE91A5E641BF}">
      <dsp:nvSpPr>
        <dsp:cNvPr id="0" name=""/>
        <dsp:cNvSpPr/>
      </dsp:nvSpPr>
      <dsp:spPr>
        <a:xfrm>
          <a:off x="3430041" y="5333255"/>
          <a:ext cx="2539007" cy="1523404"/>
        </a:xfrm>
        <a:prstGeom prst="rect">
          <a:avLst/>
        </a:prstGeom>
        <a:solidFill>
          <a:schemeClr val="accent5">
            <a:hueOff val="-5857404"/>
            <a:satOff val="-15096"/>
            <a:lumOff val="-10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Synthetic</a:t>
          </a:r>
        </a:p>
      </dsp:txBody>
      <dsp:txXfrm>
        <a:off x="3430041" y="5333255"/>
        <a:ext cx="2539007" cy="1523404"/>
      </dsp:txXfrm>
    </dsp:sp>
    <dsp:sp modelId="{1CE3DFA6-1167-4297-AC01-C3FE7B30ADDC}">
      <dsp:nvSpPr>
        <dsp:cNvPr id="0" name=""/>
        <dsp:cNvSpPr/>
      </dsp:nvSpPr>
      <dsp:spPr>
        <a:xfrm>
          <a:off x="6222950" y="5333255"/>
          <a:ext cx="2539007" cy="1523404"/>
        </a:xfrm>
        <a:prstGeom prst="rect">
          <a:avLst/>
        </a:prstGeom>
        <a:solidFill>
          <a:schemeClr val="accent5">
            <a:hueOff val="-6307973"/>
            <a:satOff val="-16258"/>
            <a:lumOff val="-10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Swinburne’s Toys</a:t>
          </a:r>
        </a:p>
      </dsp:txBody>
      <dsp:txXfrm>
        <a:off x="6222950" y="5333255"/>
        <a:ext cx="2539007" cy="1523404"/>
      </dsp:txXfrm>
    </dsp:sp>
    <dsp:sp modelId="{3C6E1B3D-9039-4C28-BE60-27D968C6476F}">
      <dsp:nvSpPr>
        <dsp:cNvPr id="0" name=""/>
        <dsp:cNvSpPr/>
      </dsp:nvSpPr>
      <dsp:spPr>
        <a:xfrm>
          <a:off x="9015858" y="5333255"/>
          <a:ext cx="2539007" cy="1523404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Cognitive</a:t>
          </a:r>
        </a:p>
      </dsp:txBody>
      <dsp:txXfrm>
        <a:off x="9015858" y="5333255"/>
        <a:ext cx="2539007" cy="15234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10B0D-39F4-488A-943E-5B7D0256A4C1}">
      <dsp:nvSpPr>
        <dsp:cNvPr id="0" name=""/>
        <dsp:cNvSpPr/>
      </dsp:nvSpPr>
      <dsp:spPr>
        <a:xfrm>
          <a:off x="637133" y="1339"/>
          <a:ext cx="2539007" cy="15234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Consequentialist</a:t>
          </a:r>
        </a:p>
      </dsp:txBody>
      <dsp:txXfrm>
        <a:off x="637133" y="1339"/>
        <a:ext cx="2539007" cy="1523404"/>
      </dsp:txXfrm>
    </dsp:sp>
    <dsp:sp modelId="{83DBC9E5-AE8F-4AD7-9703-B2251EE4B479}">
      <dsp:nvSpPr>
        <dsp:cNvPr id="0" name=""/>
        <dsp:cNvSpPr/>
      </dsp:nvSpPr>
      <dsp:spPr>
        <a:xfrm>
          <a:off x="3430041" y="1339"/>
          <a:ext cx="2539007" cy="1523404"/>
        </a:xfrm>
        <a:prstGeom prst="rect">
          <a:avLst/>
        </a:prstGeom>
        <a:solidFill>
          <a:schemeClr val="accent5">
            <a:hueOff val="-450570"/>
            <a:satOff val="-1161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Utility</a:t>
          </a:r>
        </a:p>
      </dsp:txBody>
      <dsp:txXfrm>
        <a:off x="3430041" y="1339"/>
        <a:ext cx="2539007" cy="1523404"/>
      </dsp:txXfrm>
    </dsp:sp>
    <dsp:sp modelId="{A2174EEB-D7B6-444A-99E3-E4335D78F488}">
      <dsp:nvSpPr>
        <dsp:cNvPr id="0" name=""/>
        <dsp:cNvSpPr/>
      </dsp:nvSpPr>
      <dsp:spPr>
        <a:xfrm>
          <a:off x="6222950" y="1339"/>
          <a:ext cx="2539007" cy="1523404"/>
        </a:xfrm>
        <a:prstGeom prst="rect">
          <a:avLst/>
        </a:prstGeom>
        <a:solidFill>
          <a:schemeClr val="accent5">
            <a:hueOff val="-901139"/>
            <a:satOff val="-2323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Pleasure</a:t>
          </a:r>
        </a:p>
      </dsp:txBody>
      <dsp:txXfrm>
        <a:off x="6222950" y="1339"/>
        <a:ext cx="2539007" cy="1523404"/>
      </dsp:txXfrm>
    </dsp:sp>
    <dsp:sp modelId="{D4F00DAA-B67D-4668-9542-E9EBC6FB834B}">
      <dsp:nvSpPr>
        <dsp:cNvPr id="0" name=""/>
        <dsp:cNvSpPr/>
      </dsp:nvSpPr>
      <dsp:spPr>
        <a:xfrm>
          <a:off x="9015858" y="1339"/>
          <a:ext cx="2539007" cy="1523404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Hedonic Calculus</a:t>
          </a:r>
        </a:p>
      </dsp:txBody>
      <dsp:txXfrm>
        <a:off x="9015858" y="1339"/>
        <a:ext cx="2539007" cy="1523404"/>
      </dsp:txXfrm>
    </dsp:sp>
    <dsp:sp modelId="{3C18E52B-5181-46F1-B1EE-90A23068962E}">
      <dsp:nvSpPr>
        <dsp:cNvPr id="0" name=""/>
        <dsp:cNvSpPr/>
      </dsp:nvSpPr>
      <dsp:spPr>
        <a:xfrm>
          <a:off x="637133" y="1778644"/>
          <a:ext cx="2539007" cy="1523404"/>
        </a:xfrm>
        <a:prstGeom prst="rect">
          <a:avLst/>
        </a:prstGeom>
        <a:solidFill>
          <a:schemeClr val="accent5">
            <a:hueOff val="-1802278"/>
            <a:satOff val="-4645"/>
            <a:lumOff val="-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Gladiator</a:t>
          </a:r>
        </a:p>
      </dsp:txBody>
      <dsp:txXfrm>
        <a:off x="637133" y="1778644"/>
        <a:ext cx="2539007" cy="1523404"/>
      </dsp:txXfrm>
    </dsp:sp>
    <dsp:sp modelId="{EBA329C8-8352-49DD-BA62-ED74109C37E3}">
      <dsp:nvSpPr>
        <dsp:cNvPr id="0" name=""/>
        <dsp:cNvSpPr/>
      </dsp:nvSpPr>
      <dsp:spPr>
        <a:xfrm>
          <a:off x="3430041" y="1778644"/>
          <a:ext cx="2539007" cy="1523404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Slavery</a:t>
          </a:r>
        </a:p>
      </dsp:txBody>
      <dsp:txXfrm>
        <a:off x="3430041" y="1778644"/>
        <a:ext cx="2539007" cy="1523404"/>
      </dsp:txXfrm>
    </dsp:sp>
    <dsp:sp modelId="{1AE98072-60C9-4A0E-8BF5-36B5233BE6D9}">
      <dsp:nvSpPr>
        <dsp:cNvPr id="0" name=""/>
        <dsp:cNvSpPr/>
      </dsp:nvSpPr>
      <dsp:spPr>
        <a:xfrm>
          <a:off x="6222950" y="1778644"/>
          <a:ext cx="2539007" cy="1523404"/>
        </a:xfrm>
        <a:prstGeom prst="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Rule</a:t>
          </a:r>
        </a:p>
      </dsp:txBody>
      <dsp:txXfrm>
        <a:off x="6222950" y="1778644"/>
        <a:ext cx="2539007" cy="1523404"/>
      </dsp:txXfrm>
    </dsp:sp>
    <dsp:sp modelId="{386A01D3-EBBA-48E6-AA87-EC8B03D7A076}">
      <dsp:nvSpPr>
        <dsp:cNvPr id="0" name=""/>
        <dsp:cNvSpPr/>
      </dsp:nvSpPr>
      <dsp:spPr>
        <a:xfrm>
          <a:off x="9015858" y="1778644"/>
          <a:ext cx="2539007" cy="1523404"/>
        </a:xfrm>
        <a:prstGeom prst="rect">
          <a:avLst/>
        </a:prstGeom>
        <a:solidFill>
          <a:schemeClr val="accent5">
            <a:hueOff val="-3153987"/>
            <a:satOff val="-8129"/>
            <a:lumOff val="-5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Act</a:t>
          </a:r>
        </a:p>
      </dsp:txBody>
      <dsp:txXfrm>
        <a:off x="9015858" y="1778644"/>
        <a:ext cx="2539007" cy="1523404"/>
      </dsp:txXfrm>
    </dsp:sp>
    <dsp:sp modelId="{7C3B138C-4AC7-44D0-A2A1-BB46753760FE}">
      <dsp:nvSpPr>
        <dsp:cNvPr id="0" name=""/>
        <dsp:cNvSpPr/>
      </dsp:nvSpPr>
      <dsp:spPr>
        <a:xfrm>
          <a:off x="637133" y="3555950"/>
          <a:ext cx="2539007" cy="1523404"/>
        </a:xfrm>
        <a:prstGeom prst="rect">
          <a:avLst/>
        </a:prstGeom>
        <a:solidFill>
          <a:schemeClr val="accent5">
            <a:hueOff val="-3604556"/>
            <a:satOff val="-9290"/>
            <a:lumOff val="-62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Mill</a:t>
          </a:r>
        </a:p>
      </dsp:txBody>
      <dsp:txXfrm>
        <a:off x="637133" y="3555950"/>
        <a:ext cx="2539007" cy="1523404"/>
      </dsp:txXfrm>
    </dsp:sp>
    <dsp:sp modelId="{8C265118-3245-49D2-AB1A-C5EA4C13FCD0}">
      <dsp:nvSpPr>
        <dsp:cNvPr id="0" name=""/>
        <dsp:cNvSpPr/>
      </dsp:nvSpPr>
      <dsp:spPr>
        <a:xfrm>
          <a:off x="3430041" y="3555950"/>
          <a:ext cx="2539007" cy="1523404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Bentham</a:t>
          </a:r>
        </a:p>
      </dsp:txBody>
      <dsp:txXfrm>
        <a:off x="3430041" y="3555950"/>
        <a:ext cx="2539007" cy="1523404"/>
      </dsp:txXfrm>
    </dsp:sp>
    <dsp:sp modelId="{2EDBB048-7118-4145-9187-02AA8B71D5A7}">
      <dsp:nvSpPr>
        <dsp:cNvPr id="0" name=""/>
        <dsp:cNvSpPr/>
      </dsp:nvSpPr>
      <dsp:spPr>
        <a:xfrm>
          <a:off x="6222950" y="3555950"/>
          <a:ext cx="2539007" cy="1523404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Universalizability</a:t>
          </a:r>
        </a:p>
      </dsp:txBody>
      <dsp:txXfrm>
        <a:off x="6222950" y="3555950"/>
        <a:ext cx="2539007" cy="1523404"/>
      </dsp:txXfrm>
    </dsp:sp>
    <dsp:sp modelId="{0E7682E7-7883-45B3-8D66-087ED91B1FFD}">
      <dsp:nvSpPr>
        <dsp:cNvPr id="0" name=""/>
        <dsp:cNvSpPr/>
      </dsp:nvSpPr>
      <dsp:spPr>
        <a:xfrm>
          <a:off x="9015858" y="3555950"/>
          <a:ext cx="2539007" cy="1523404"/>
        </a:xfrm>
        <a:prstGeom prst="rect">
          <a:avLst/>
        </a:prstGeom>
        <a:solidFill>
          <a:schemeClr val="accent5">
            <a:hueOff val="-4956265"/>
            <a:satOff val="-12774"/>
            <a:lumOff val="-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Peter Singer</a:t>
          </a:r>
        </a:p>
      </dsp:txBody>
      <dsp:txXfrm>
        <a:off x="9015858" y="3555950"/>
        <a:ext cx="2539007" cy="1523404"/>
      </dsp:txXfrm>
    </dsp:sp>
    <dsp:sp modelId="{771AEE47-654D-41ED-8576-95F5EEB60444}">
      <dsp:nvSpPr>
        <dsp:cNvPr id="0" name=""/>
        <dsp:cNvSpPr/>
      </dsp:nvSpPr>
      <dsp:spPr>
        <a:xfrm>
          <a:off x="637133" y="5333255"/>
          <a:ext cx="2539007" cy="1523404"/>
        </a:xfrm>
        <a:prstGeom prst="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Preference</a:t>
          </a:r>
        </a:p>
      </dsp:txBody>
      <dsp:txXfrm>
        <a:off x="637133" y="5333255"/>
        <a:ext cx="2539007" cy="1523404"/>
      </dsp:txXfrm>
    </dsp:sp>
    <dsp:sp modelId="{64282F02-5A3F-4C27-9FB1-12DC32F0DD7B}">
      <dsp:nvSpPr>
        <dsp:cNvPr id="0" name=""/>
        <dsp:cNvSpPr/>
      </dsp:nvSpPr>
      <dsp:spPr>
        <a:xfrm>
          <a:off x="3430041" y="5333255"/>
          <a:ext cx="2539007" cy="1523404"/>
        </a:xfrm>
        <a:prstGeom prst="rect">
          <a:avLst/>
        </a:prstGeom>
        <a:solidFill>
          <a:schemeClr val="accent5">
            <a:hueOff val="-5857404"/>
            <a:satOff val="-15096"/>
            <a:lumOff val="-10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Gangsters</a:t>
          </a:r>
        </a:p>
      </dsp:txBody>
      <dsp:txXfrm>
        <a:off x="3430041" y="5333255"/>
        <a:ext cx="2539007" cy="1523404"/>
      </dsp:txXfrm>
    </dsp:sp>
    <dsp:sp modelId="{D3C7CD4C-A924-42C7-8337-19214CBBE22C}">
      <dsp:nvSpPr>
        <dsp:cNvPr id="0" name=""/>
        <dsp:cNvSpPr/>
      </dsp:nvSpPr>
      <dsp:spPr>
        <a:xfrm>
          <a:off x="6222950" y="5333255"/>
          <a:ext cx="2539007" cy="1523404"/>
        </a:xfrm>
        <a:prstGeom prst="rect">
          <a:avLst/>
        </a:prstGeom>
        <a:solidFill>
          <a:schemeClr val="accent5">
            <a:hueOff val="-6307973"/>
            <a:satOff val="-16258"/>
            <a:lumOff val="-10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Strong</a:t>
          </a:r>
        </a:p>
      </dsp:txBody>
      <dsp:txXfrm>
        <a:off x="6222950" y="5333255"/>
        <a:ext cx="2539007" cy="1523404"/>
      </dsp:txXfrm>
    </dsp:sp>
    <dsp:sp modelId="{98059354-4DD4-4772-8559-90D42BB32A3B}">
      <dsp:nvSpPr>
        <dsp:cNvPr id="0" name=""/>
        <dsp:cNvSpPr/>
      </dsp:nvSpPr>
      <dsp:spPr>
        <a:xfrm>
          <a:off x="9015858" y="5333255"/>
          <a:ext cx="2539007" cy="1523404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Weak</a:t>
          </a:r>
        </a:p>
      </dsp:txBody>
      <dsp:txXfrm>
        <a:off x="9015858" y="5333255"/>
        <a:ext cx="2539007" cy="152340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BE7D59-2AB7-4172-B773-653C06921DAF}">
      <dsp:nvSpPr>
        <dsp:cNvPr id="0" name=""/>
        <dsp:cNvSpPr/>
      </dsp:nvSpPr>
      <dsp:spPr>
        <a:xfrm>
          <a:off x="637133" y="1339"/>
          <a:ext cx="2539007" cy="152340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Primary Precepts</a:t>
          </a:r>
        </a:p>
      </dsp:txBody>
      <dsp:txXfrm>
        <a:off x="637133" y="1339"/>
        <a:ext cx="2539007" cy="1523404"/>
      </dsp:txXfrm>
    </dsp:sp>
    <dsp:sp modelId="{10704424-F1DD-4FF3-A24A-436BC945DC6D}">
      <dsp:nvSpPr>
        <dsp:cNvPr id="0" name=""/>
        <dsp:cNvSpPr/>
      </dsp:nvSpPr>
      <dsp:spPr>
        <a:xfrm>
          <a:off x="3430041" y="1339"/>
          <a:ext cx="2539007" cy="1523404"/>
        </a:xfrm>
        <a:prstGeom prst="rect">
          <a:avLst/>
        </a:prstGeom>
        <a:solidFill>
          <a:schemeClr val="accent4">
            <a:hueOff val="653393"/>
            <a:satOff val="-2718"/>
            <a:lumOff val="6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Secondary Precepts</a:t>
          </a:r>
        </a:p>
      </dsp:txBody>
      <dsp:txXfrm>
        <a:off x="3430041" y="1339"/>
        <a:ext cx="2539007" cy="1523404"/>
      </dsp:txXfrm>
    </dsp:sp>
    <dsp:sp modelId="{88FD5236-E5B0-4D71-B7FC-9015C13E93F2}">
      <dsp:nvSpPr>
        <dsp:cNvPr id="0" name=""/>
        <dsp:cNvSpPr/>
      </dsp:nvSpPr>
      <dsp:spPr>
        <a:xfrm>
          <a:off x="6222950" y="1339"/>
          <a:ext cx="2539007" cy="1523404"/>
        </a:xfrm>
        <a:prstGeom prst="rect">
          <a:avLst/>
        </a:prstGeom>
        <a:solidFill>
          <a:schemeClr val="accent4">
            <a:hueOff val="1306786"/>
            <a:satOff val="-5437"/>
            <a:lumOff val="12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Doctrine of Double Effect</a:t>
          </a:r>
        </a:p>
      </dsp:txBody>
      <dsp:txXfrm>
        <a:off x="6222950" y="1339"/>
        <a:ext cx="2539007" cy="1523404"/>
      </dsp:txXfrm>
    </dsp:sp>
    <dsp:sp modelId="{BBD75EFF-A8EE-47E8-B0D6-3B6327A94A28}">
      <dsp:nvSpPr>
        <dsp:cNvPr id="0" name=""/>
        <dsp:cNvSpPr/>
      </dsp:nvSpPr>
      <dsp:spPr>
        <a:xfrm>
          <a:off x="9015858" y="1339"/>
          <a:ext cx="2539007" cy="1523404"/>
        </a:xfrm>
        <a:prstGeom prst="rect">
          <a:avLst/>
        </a:prstGeom>
        <a:solidFill>
          <a:schemeClr val="accent4">
            <a:hueOff val="1960178"/>
            <a:satOff val="-8155"/>
            <a:lumOff val="1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Absolutism</a:t>
          </a:r>
        </a:p>
      </dsp:txBody>
      <dsp:txXfrm>
        <a:off x="9015858" y="1339"/>
        <a:ext cx="2539007" cy="1523404"/>
      </dsp:txXfrm>
    </dsp:sp>
    <dsp:sp modelId="{DF2B1B01-3075-4C29-A3A4-E45DDAE8A009}">
      <dsp:nvSpPr>
        <dsp:cNvPr id="0" name=""/>
        <dsp:cNvSpPr/>
      </dsp:nvSpPr>
      <dsp:spPr>
        <a:xfrm>
          <a:off x="637133" y="1778644"/>
          <a:ext cx="2539007" cy="1523404"/>
        </a:xfrm>
        <a:prstGeom prst="rect">
          <a:avLst/>
        </a:prstGeom>
        <a:solidFill>
          <a:schemeClr val="accent4">
            <a:hueOff val="2613571"/>
            <a:satOff val="-10874"/>
            <a:lumOff val="25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Aristotle</a:t>
          </a:r>
        </a:p>
      </dsp:txBody>
      <dsp:txXfrm>
        <a:off x="637133" y="1778644"/>
        <a:ext cx="2539007" cy="1523404"/>
      </dsp:txXfrm>
    </dsp:sp>
    <dsp:sp modelId="{DC019A96-CD49-41CC-9143-745A87F9368A}">
      <dsp:nvSpPr>
        <dsp:cNvPr id="0" name=""/>
        <dsp:cNvSpPr/>
      </dsp:nvSpPr>
      <dsp:spPr>
        <a:xfrm>
          <a:off x="3430041" y="1778644"/>
          <a:ext cx="2539007" cy="1523404"/>
        </a:xfrm>
        <a:prstGeom prst="rect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Aquinas</a:t>
          </a:r>
        </a:p>
      </dsp:txBody>
      <dsp:txXfrm>
        <a:off x="3430041" y="1778644"/>
        <a:ext cx="2539007" cy="1523404"/>
      </dsp:txXfrm>
    </dsp:sp>
    <dsp:sp modelId="{D722B851-F6AC-4E01-B4F5-76136C247144}">
      <dsp:nvSpPr>
        <dsp:cNvPr id="0" name=""/>
        <dsp:cNvSpPr/>
      </dsp:nvSpPr>
      <dsp:spPr>
        <a:xfrm>
          <a:off x="6222950" y="1778644"/>
          <a:ext cx="2539007" cy="1523404"/>
        </a:xfrm>
        <a:prstGeom prst="rect">
          <a:avLst/>
        </a:prstGeom>
        <a:solidFill>
          <a:schemeClr val="accent4">
            <a:hueOff val="3920356"/>
            <a:satOff val="-16311"/>
            <a:lumOff val="3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Telos</a:t>
          </a:r>
        </a:p>
      </dsp:txBody>
      <dsp:txXfrm>
        <a:off x="6222950" y="1778644"/>
        <a:ext cx="2539007" cy="1523404"/>
      </dsp:txXfrm>
    </dsp:sp>
    <dsp:sp modelId="{C46CBE26-91DD-4C43-BB93-0387F871703B}">
      <dsp:nvSpPr>
        <dsp:cNvPr id="0" name=""/>
        <dsp:cNvSpPr/>
      </dsp:nvSpPr>
      <dsp:spPr>
        <a:xfrm>
          <a:off x="9015858" y="1778644"/>
          <a:ext cx="2539007" cy="1523404"/>
        </a:xfrm>
        <a:prstGeom prst="rect">
          <a:avLst/>
        </a:prstGeom>
        <a:solidFill>
          <a:schemeClr val="accent4">
            <a:hueOff val="4573749"/>
            <a:satOff val="-19029"/>
            <a:lumOff val="44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Synderesis</a:t>
          </a:r>
        </a:p>
      </dsp:txBody>
      <dsp:txXfrm>
        <a:off x="9015858" y="1778644"/>
        <a:ext cx="2539007" cy="1523404"/>
      </dsp:txXfrm>
    </dsp:sp>
    <dsp:sp modelId="{ADC32ECF-E3AD-47C2-8C32-1955B5FBDED0}">
      <dsp:nvSpPr>
        <dsp:cNvPr id="0" name=""/>
        <dsp:cNvSpPr/>
      </dsp:nvSpPr>
      <dsp:spPr>
        <a:xfrm>
          <a:off x="637133" y="3555950"/>
          <a:ext cx="2539007" cy="1523404"/>
        </a:xfrm>
        <a:prstGeom prst="rect">
          <a:avLst/>
        </a:prstGeom>
        <a:solidFill>
          <a:schemeClr val="accent4">
            <a:hueOff val="5227142"/>
            <a:satOff val="-21748"/>
            <a:lumOff val="51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Ratio</a:t>
          </a:r>
        </a:p>
      </dsp:txBody>
      <dsp:txXfrm>
        <a:off x="637133" y="3555950"/>
        <a:ext cx="2539007" cy="1523404"/>
      </dsp:txXfrm>
    </dsp:sp>
    <dsp:sp modelId="{62996D53-A58E-45FA-8227-37A83165C9CE}">
      <dsp:nvSpPr>
        <dsp:cNvPr id="0" name=""/>
        <dsp:cNvSpPr/>
      </dsp:nvSpPr>
      <dsp:spPr>
        <a:xfrm>
          <a:off x="3430041" y="3555950"/>
          <a:ext cx="2539007" cy="1523404"/>
        </a:xfrm>
        <a:prstGeom prst="rect">
          <a:avLst/>
        </a:prstGeom>
        <a:solidFill>
          <a:schemeClr val="accent4">
            <a:hueOff val="5880535"/>
            <a:satOff val="-24466"/>
            <a:lumOff val="5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Conscience</a:t>
          </a:r>
        </a:p>
      </dsp:txBody>
      <dsp:txXfrm>
        <a:off x="3430041" y="3555950"/>
        <a:ext cx="2539007" cy="1523404"/>
      </dsp:txXfrm>
    </dsp:sp>
    <dsp:sp modelId="{81B675C0-F99F-4BFB-A776-D3A12FF0BA17}">
      <dsp:nvSpPr>
        <dsp:cNvPr id="0" name=""/>
        <dsp:cNvSpPr/>
      </dsp:nvSpPr>
      <dsp:spPr>
        <a:xfrm>
          <a:off x="6222950" y="3555950"/>
          <a:ext cx="2539007" cy="1523404"/>
        </a:xfrm>
        <a:prstGeom prst="rect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Eternal Law</a:t>
          </a:r>
        </a:p>
      </dsp:txBody>
      <dsp:txXfrm>
        <a:off x="6222950" y="3555950"/>
        <a:ext cx="2539007" cy="1523404"/>
      </dsp:txXfrm>
    </dsp:sp>
    <dsp:sp modelId="{A73ECB0C-3D73-4DF8-8BFC-D3545332809B}">
      <dsp:nvSpPr>
        <dsp:cNvPr id="0" name=""/>
        <dsp:cNvSpPr/>
      </dsp:nvSpPr>
      <dsp:spPr>
        <a:xfrm>
          <a:off x="9015858" y="3555950"/>
          <a:ext cx="2539007" cy="1523404"/>
        </a:xfrm>
        <a:prstGeom prst="rect">
          <a:avLst/>
        </a:prstGeom>
        <a:solidFill>
          <a:schemeClr val="accent4">
            <a:hueOff val="7187320"/>
            <a:satOff val="-29903"/>
            <a:lumOff val="70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Divine Law</a:t>
          </a:r>
        </a:p>
      </dsp:txBody>
      <dsp:txXfrm>
        <a:off x="9015858" y="3555950"/>
        <a:ext cx="2539007" cy="1523404"/>
      </dsp:txXfrm>
    </dsp:sp>
    <dsp:sp modelId="{84B8D0AF-A7FB-4164-A830-5E6DAA558D48}">
      <dsp:nvSpPr>
        <dsp:cNvPr id="0" name=""/>
        <dsp:cNvSpPr/>
      </dsp:nvSpPr>
      <dsp:spPr>
        <a:xfrm>
          <a:off x="637133" y="5333255"/>
          <a:ext cx="2539007" cy="1523404"/>
        </a:xfrm>
        <a:prstGeom prst="rect">
          <a:avLst/>
        </a:prstGeom>
        <a:solidFill>
          <a:schemeClr val="accent4">
            <a:hueOff val="7840713"/>
            <a:satOff val="-32622"/>
            <a:lumOff val="7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Natural Law</a:t>
          </a:r>
        </a:p>
      </dsp:txBody>
      <dsp:txXfrm>
        <a:off x="637133" y="5333255"/>
        <a:ext cx="2539007" cy="1523404"/>
      </dsp:txXfrm>
    </dsp:sp>
    <dsp:sp modelId="{C4EABB57-E156-4F09-BB34-847FE79E5264}">
      <dsp:nvSpPr>
        <dsp:cNvPr id="0" name=""/>
        <dsp:cNvSpPr/>
      </dsp:nvSpPr>
      <dsp:spPr>
        <a:xfrm>
          <a:off x="3430041" y="5333255"/>
          <a:ext cx="2539007" cy="1523404"/>
        </a:xfrm>
        <a:prstGeom prst="rect">
          <a:avLst/>
        </a:prstGeom>
        <a:solidFill>
          <a:schemeClr val="accent4">
            <a:hueOff val="8494105"/>
            <a:satOff val="-35340"/>
            <a:lumOff val="83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Real Good</a:t>
          </a:r>
        </a:p>
      </dsp:txBody>
      <dsp:txXfrm>
        <a:off x="3430041" y="5333255"/>
        <a:ext cx="2539007" cy="1523404"/>
      </dsp:txXfrm>
    </dsp:sp>
    <dsp:sp modelId="{AFF76308-D6BB-4924-A9DC-FD1B41113568}">
      <dsp:nvSpPr>
        <dsp:cNvPr id="0" name=""/>
        <dsp:cNvSpPr/>
      </dsp:nvSpPr>
      <dsp:spPr>
        <a:xfrm>
          <a:off x="6222950" y="5333255"/>
          <a:ext cx="2539007" cy="1523404"/>
        </a:xfrm>
        <a:prstGeom prst="rect">
          <a:avLst/>
        </a:prstGeom>
        <a:solidFill>
          <a:schemeClr val="accent4">
            <a:hueOff val="9147498"/>
            <a:satOff val="-38059"/>
            <a:lumOff val="89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Apparent Good</a:t>
          </a:r>
        </a:p>
      </dsp:txBody>
      <dsp:txXfrm>
        <a:off x="6222950" y="5333255"/>
        <a:ext cx="2539007" cy="1523404"/>
      </dsp:txXfrm>
    </dsp:sp>
    <dsp:sp modelId="{FECD3D63-E4E7-49D7-AD33-CFAED20851CE}">
      <dsp:nvSpPr>
        <dsp:cNvPr id="0" name=""/>
        <dsp:cNvSpPr/>
      </dsp:nvSpPr>
      <dsp:spPr>
        <a:xfrm>
          <a:off x="9015858" y="5333255"/>
          <a:ext cx="2539007" cy="1523404"/>
        </a:xfrm>
        <a:prstGeom prst="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0" i="0" kern="1200" dirty="0"/>
            <a:t>John </a:t>
          </a:r>
          <a:r>
            <a:rPr lang="en-GB" sz="3300" b="0" i="0" kern="1200" dirty="0" err="1"/>
            <a:t>Finnis</a:t>
          </a:r>
          <a:r>
            <a:rPr lang="en-GB" sz="3300" b="0" i="0" kern="1200" dirty="0"/>
            <a:t> </a:t>
          </a:r>
          <a:endParaRPr lang="en-GB" sz="3300" kern="1200" dirty="0"/>
        </a:p>
      </dsp:txBody>
      <dsp:txXfrm>
        <a:off x="9015858" y="5333255"/>
        <a:ext cx="2539007" cy="15234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B1F92-5482-40CC-B150-DD9496E89F93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433CB-90F2-4FF0-8434-29BA4AC77F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109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Ancient Greek Influences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4013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Kantian Ethics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4611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Situation Ethics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311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Business Ethics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6397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Metaethics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369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Conscience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9228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Human Nature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0841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Afterlife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0658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Knowledge of God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2243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Jesus Christ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719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Bonhoeffer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188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Mind and Body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6228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Pluralism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1516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Gender and Theology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9233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Liberation Theology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981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Problem of Evil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552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Arguments based on observation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019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Religious Experience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546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Religious Language 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862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Religious Language II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536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Utilitarianism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698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Natural Law Theory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A433CB-90F2-4FF0-8434-29BA4AC77F8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030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DBD43-236D-43C8-8346-513CA3696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C5073A-C34D-4359-9E04-794E46AF7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E54DC-9EB1-4F2F-98BC-049E9220A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BD26-FA34-467A-9162-0A2DB00D9606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8BCD9-4452-4C0A-A4F6-570C81C71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4C025-B868-419F-9B5F-801DFA706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95CB2-0E93-49DC-A00F-4FEC2FEB68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566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5302A-ED6C-49CD-9A28-49FBFBF55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4CB183-C2B5-48E2-940A-08566C4D9B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3E10A-EA40-42A0-B84F-59D35CC87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BD26-FA34-467A-9162-0A2DB00D9606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FD7D0-513C-4985-8119-DE29D79B8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5BF7E-419E-4C83-BC93-9D54E07BF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95CB2-0E93-49DC-A00F-4FEC2FEB68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99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B1B676-9B84-42ED-A497-900871A3E5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847A3D-8E89-4D28-9F6F-B4F64F7B6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8E487-EAFB-4D39-9A85-23E7C0F3F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BD26-FA34-467A-9162-0A2DB00D9606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63CF8-9578-443D-9E99-E9C3E1E8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4F1CC-7A1B-486D-989B-ECE6BEE29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95CB2-0E93-49DC-A00F-4FEC2FEB68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4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CE2D8-C236-4F3B-BD72-8FE435946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A3E9A-C592-4F6D-80B5-D6FB83A46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876AB-9409-4E2E-8B3F-6156B1F25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BD26-FA34-467A-9162-0A2DB00D9606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678B7-BF03-45E4-B691-351E6F9F0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D7F1B-8C1F-4669-A475-B10FBE567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95CB2-0E93-49DC-A00F-4FEC2FEB68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08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74749-898E-43D1-9D10-F5AE16B37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96DC44-0D91-4BE2-BE6C-CFFA93828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25F9A-3156-42BF-B135-74E28A9E3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BD26-FA34-467A-9162-0A2DB00D9606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A6BAB-77C9-4D09-83D0-6DC50EF09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B2F8F-CC19-420F-9B49-8904F9FD4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95CB2-0E93-49DC-A00F-4FEC2FEB68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07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E3C8B-1F2A-4B47-AB2E-D02964185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1E6E3-A611-43FC-A108-504E4AA748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AA986-1F34-4BB2-AC1D-A2F281A4B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71D1BD-FD25-4AA3-9F38-8C54C352E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BD26-FA34-467A-9162-0A2DB00D9606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8465AD-149F-4F8C-AAAE-B97565676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89A0F-68C3-4DAF-9300-33DCF408C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95CB2-0E93-49DC-A00F-4FEC2FEB68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543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9819E-AA56-491C-A303-4A65D6650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F55DE-B8C0-4471-8EA6-A686F0BAA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084AC5-645E-4217-B188-5274CA3132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8924B7-D67E-42A3-8A94-17780255AD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F6DA91-A9F4-472F-B0CC-F2814E0BBA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27B27F-A1D6-4A01-A2A2-EF22CD3E0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BD26-FA34-467A-9162-0A2DB00D9606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0B076A-544F-45A2-984A-AA7C2230C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DB6E69-2A9C-4821-9F97-9FE9BB921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95CB2-0E93-49DC-A00F-4FEC2FEB68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006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C12D5-D1D9-43F5-8CE5-96BADAB78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98D4AC-771A-4215-AE8F-FFC796CD2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BD26-FA34-467A-9162-0A2DB00D9606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1B0890-B65A-408A-8158-E8E1B3D5B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552E22-7AEA-4764-B81B-0D21733EE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95CB2-0E93-49DC-A00F-4FEC2FEB68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16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A37FD8-9C69-4ED8-BF5C-AFCE3F729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BD26-FA34-467A-9162-0A2DB00D9606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40CC2E-9119-4539-9FC2-764B38902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A7C871-1A07-4FFC-A5BE-8F63CEB2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95CB2-0E93-49DC-A00F-4FEC2FEB68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095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DE36F-70EE-4451-96CC-A012D8E9D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DBADF-9AA4-482F-A6F1-6EF561D9B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219696-4872-45A9-A32C-0203459F0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03015-8F54-4BDD-9829-E91AC1269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BD26-FA34-467A-9162-0A2DB00D9606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03351-C650-48F2-8296-9468D66FC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A94B2-ECFA-4AC4-9678-5AB888303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95CB2-0E93-49DC-A00F-4FEC2FEB68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988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7E63E-63BB-4E3B-A881-DC84C6638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0C35F1-693A-4C3E-BB22-5D1AE6113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C9064C-5CAF-4F27-9BA8-94E044D616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F0721B-B782-4990-AAA1-60768FA23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BD26-FA34-467A-9162-0A2DB00D9606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A2585-3CDD-4A4B-8663-144966BD3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E11844-6611-4029-82E4-7E7005F5B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95CB2-0E93-49DC-A00F-4FEC2FEB68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984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29FCBC-DAD1-4870-9D99-0F8BF0CFC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175B67-3728-4A5C-B701-6EC0B4447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95610-687C-4DA8-BD25-554C87C62E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EBD26-FA34-467A-9162-0A2DB00D9606}" type="datetimeFigureOut">
              <a:rPr lang="en-GB" smtClean="0"/>
              <a:t>23/09/2018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378DB-D68C-4AFA-B55C-6A516A24F3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EB253-E333-487F-9C0C-A3C1EA28A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95CB2-0E93-49DC-A00F-4FEC2FEB68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460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1.xml"/><Relationship Id="rId5" Type="http://schemas.openxmlformats.org/officeDocument/2006/relationships/diagramQuickStyle" Target="../diagrams/quickStyle21.xml"/><Relationship Id="rId4" Type="http://schemas.openxmlformats.org/officeDocument/2006/relationships/diagramLayout" Target="../diagrams/layout2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4" Type="http://schemas.openxmlformats.org/officeDocument/2006/relationships/diagramLayout" Target="../diagrams/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3C275FA-C5A6-4533-AECE-742D780CF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solidFill>
                  <a:srgbClr val="FFFFFF"/>
                </a:solidFill>
              </a:rPr>
              <a:t>Word Wall Activities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B031B8-6F98-45A4-91C8-78D97BEDE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en-GB" sz="1400">
                <a:solidFill>
                  <a:srgbClr val="000000"/>
                </a:solidFill>
              </a:rPr>
              <a:t>Pick three and explain a link between them</a:t>
            </a:r>
          </a:p>
          <a:p>
            <a:r>
              <a:rPr lang="en-GB" sz="1400">
                <a:solidFill>
                  <a:srgbClr val="000000"/>
                </a:solidFill>
              </a:rPr>
              <a:t>Pick three related to last lesson</a:t>
            </a:r>
          </a:p>
          <a:p>
            <a:r>
              <a:rPr lang="en-GB" sz="1400">
                <a:solidFill>
                  <a:srgbClr val="000000"/>
                </a:solidFill>
              </a:rPr>
              <a:t>Pick some you think you might use in this lesson</a:t>
            </a:r>
          </a:p>
          <a:p>
            <a:r>
              <a:rPr lang="en-GB" sz="1400">
                <a:solidFill>
                  <a:srgbClr val="000000"/>
                </a:solidFill>
              </a:rPr>
              <a:t>Pick three you don’t know and look them up</a:t>
            </a:r>
          </a:p>
          <a:p>
            <a:r>
              <a:rPr lang="en-GB" sz="1400">
                <a:solidFill>
                  <a:srgbClr val="000000"/>
                </a:solidFill>
              </a:rPr>
              <a:t>Pick three and write a sentence</a:t>
            </a:r>
          </a:p>
          <a:p>
            <a:r>
              <a:rPr lang="en-GB" sz="1400">
                <a:solidFill>
                  <a:srgbClr val="000000"/>
                </a:solidFill>
              </a:rPr>
              <a:t>Write a sentence using as many as you can</a:t>
            </a:r>
          </a:p>
          <a:p>
            <a:r>
              <a:rPr lang="en-GB" sz="1400">
                <a:solidFill>
                  <a:srgbClr val="000000"/>
                </a:solidFill>
              </a:rPr>
              <a:t>Write quiz questions for five of them to use as a starter next time</a:t>
            </a:r>
          </a:p>
          <a:p>
            <a:r>
              <a:rPr lang="en-GB" sz="1400">
                <a:solidFill>
                  <a:srgbClr val="000000"/>
                </a:solidFill>
              </a:rPr>
              <a:t>Six degrees of separation</a:t>
            </a:r>
          </a:p>
        </p:txBody>
      </p:sp>
    </p:spTree>
    <p:extLst>
      <p:ext uri="{BB962C8B-B14F-4D97-AF65-F5344CB8AC3E}">
        <p14:creationId xmlns:p14="http://schemas.microsoft.com/office/powerpoint/2010/main" val="83553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5168E7B-6D42-4B3A-B7A1-17D4C49EC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8A030C2-9F23-4593-9F99-7B73C232A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4CA477-8714-40F6-ACEF-BF79FCF09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6432" y="1741337"/>
            <a:ext cx="6739136" cy="2387918"/>
          </a:xfrm>
        </p:spPr>
        <p:txBody>
          <a:bodyPr anchor="b">
            <a:normAutofit/>
          </a:bodyPr>
          <a:lstStyle/>
          <a:p>
            <a:r>
              <a:rPr lang="en-GB" sz="6600" dirty="0">
                <a:solidFill>
                  <a:srgbClr val="FFFFFF"/>
                </a:solidFill>
              </a:rPr>
              <a:t>Ethics &amp; Religion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8B2F57A-11AE-4EF9-A46B-D9C2337E7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9559" y="4200522"/>
            <a:ext cx="6740685" cy="682079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Word Wall</a:t>
            </a:r>
          </a:p>
        </p:txBody>
      </p:sp>
    </p:spTree>
    <p:extLst>
      <p:ext uri="{BB962C8B-B14F-4D97-AF65-F5344CB8AC3E}">
        <p14:creationId xmlns:p14="http://schemas.microsoft.com/office/powerpoint/2010/main" val="4243511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30113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55724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59149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81191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28825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64991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25520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21926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640186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1127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04925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95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59846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66078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5168E7B-6D42-4B3A-B7A1-17D4C49EC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8A030C2-9F23-4593-9F99-7B73C232A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DF1F81-BCCD-4875-AFBA-BB85870F14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6432" y="1741337"/>
            <a:ext cx="6739136" cy="2387918"/>
          </a:xfrm>
        </p:spPr>
        <p:txBody>
          <a:bodyPr anchor="b">
            <a:normAutofit/>
          </a:bodyPr>
          <a:lstStyle/>
          <a:p>
            <a:r>
              <a:rPr lang="en-GB" sz="6600" dirty="0">
                <a:solidFill>
                  <a:srgbClr val="FFFFFF"/>
                </a:solidFill>
              </a:rPr>
              <a:t>Development in Christian Thought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0E742C9-3FD1-48BB-B543-17686771E1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9559" y="4200522"/>
            <a:ext cx="6740685" cy="682079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Word Wall</a:t>
            </a:r>
          </a:p>
        </p:txBody>
      </p:sp>
    </p:spTree>
    <p:extLst>
      <p:ext uri="{BB962C8B-B14F-4D97-AF65-F5344CB8AC3E}">
        <p14:creationId xmlns:p14="http://schemas.microsoft.com/office/powerpoint/2010/main" val="1148602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21995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20545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>
            <a:extLst>
              <a:ext uri="{FF2B5EF4-FFF2-40B4-BE49-F238E27FC236}">
                <a16:creationId xmlns:a16="http://schemas.microsoft.com/office/drawing/2014/main" id="{25168E7B-6D42-4B3A-B7A1-17D4C49EC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0">
            <a:extLst>
              <a:ext uri="{FF2B5EF4-FFF2-40B4-BE49-F238E27FC236}">
                <a16:creationId xmlns:a16="http://schemas.microsoft.com/office/drawing/2014/main" id="{98A030C2-9F23-4593-9F99-7B73C232A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09EF55C-C19B-43CF-BBDE-8F44C6C68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6432" y="1741337"/>
            <a:ext cx="6739136" cy="2387918"/>
          </a:xfrm>
        </p:spPr>
        <p:txBody>
          <a:bodyPr anchor="b">
            <a:normAutofit/>
          </a:bodyPr>
          <a:lstStyle/>
          <a:p>
            <a:r>
              <a:rPr lang="en-GB" sz="6600">
                <a:solidFill>
                  <a:srgbClr val="FFFFFF"/>
                </a:solidFill>
              </a:rPr>
              <a:t>Philosophy of Religion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12F2145-10F0-4AF2-8F34-36184292E6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9559" y="4200522"/>
            <a:ext cx="6740685" cy="682079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Word Wall</a:t>
            </a:r>
          </a:p>
        </p:txBody>
      </p:sp>
    </p:spTree>
    <p:extLst>
      <p:ext uri="{BB962C8B-B14F-4D97-AF65-F5344CB8AC3E}">
        <p14:creationId xmlns:p14="http://schemas.microsoft.com/office/powerpoint/2010/main" val="2709812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59567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05493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39421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349332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955127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375787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614709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342655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297005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34943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16812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507376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57052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46296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73777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09073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11059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41009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11038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1387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899697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16033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928394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79620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04695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74567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975D567-3108-4C23-ABA8-9BA94B08B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6612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81199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803</Words>
  <Application>Microsoft Office PowerPoint</Application>
  <PresentationFormat>Widescreen</PresentationFormat>
  <Paragraphs>419</Paragraphs>
  <Slides>26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Word Wall Activities</vt:lpstr>
      <vt:lpstr>Philosophy of Religion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Ethics &amp; Religion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Development in Christian Thought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Wall</dc:title>
  <dc:creator>Simon Ruggiero</dc:creator>
  <cp:lastModifiedBy>Simon Ruggiero</cp:lastModifiedBy>
  <cp:revision>10</cp:revision>
  <dcterms:created xsi:type="dcterms:W3CDTF">2018-09-22T20:27:00Z</dcterms:created>
  <dcterms:modified xsi:type="dcterms:W3CDTF">2018-09-23T08:59:36Z</dcterms:modified>
</cp:coreProperties>
</file>