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76" r:id="rId2"/>
    <p:sldId id="270" r:id="rId3"/>
    <p:sldId id="315" r:id="rId4"/>
    <p:sldId id="323" r:id="rId5"/>
    <p:sldId id="338" r:id="rId6"/>
    <p:sldId id="322" r:id="rId7"/>
    <p:sldId id="258" r:id="rId8"/>
    <p:sldId id="306" r:id="rId9"/>
    <p:sldId id="287" r:id="rId10"/>
    <p:sldId id="288" r:id="rId11"/>
    <p:sldId id="290" r:id="rId12"/>
    <p:sldId id="289" r:id="rId13"/>
    <p:sldId id="268" r:id="rId14"/>
    <p:sldId id="316" r:id="rId15"/>
    <p:sldId id="309" r:id="rId16"/>
    <p:sldId id="291" r:id="rId17"/>
    <p:sldId id="292" r:id="rId18"/>
    <p:sldId id="293" r:id="rId19"/>
    <p:sldId id="294" r:id="rId20"/>
    <p:sldId id="295" r:id="rId21"/>
    <p:sldId id="296" r:id="rId22"/>
    <p:sldId id="264" r:id="rId23"/>
    <p:sldId id="265" r:id="rId24"/>
    <p:sldId id="279" r:id="rId25"/>
    <p:sldId id="280" r:id="rId26"/>
    <p:sldId id="281" r:id="rId27"/>
    <p:sldId id="271" r:id="rId28"/>
    <p:sldId id="317" r:id="rId29"/>
    <p:sldId id="325" r:id="rId30"/>
    <p:sldId id="273" r:id="rId31"/>
    <p:sldId id="272" r:id="rId32"/>
    <p:sldId id="269" r:id="rId33"/>
    <p:sldId id="318" r:id="rId34"/>
    <p:sldId id="327" r:id="rId35"/>
    <p:sldId id="260" r:id="rId36"/>
    <p:sldId id="267" r:id="rId37"/>
    <p:sldId id="302" r:id="rId38"/>
    <p:sldId id="297" r:id="rId39"/>
    <p:sldId id="298" r:id="rId40"/>
    <p:sldId id="299" r:id="rId41"/>
    <p:sldId id="300" r:id="rId42"/>
    <p:sldId id="301" r:id="rId43"/>
    <p:sldId id="303" r:id="rId44"/>
    <p:sldId id="312" r:id="rId45"/>
    <p:sldId id="274" r:id="rId46"/>
    <p:sldId id="313" r:id="rId47"/>
    <p:sldId id="282" r:id="rId48"/>
    <p:sldId id="285" r:id="rId49"/>
    <p:sldId id="286" r:id="rId50"/>
    <p:sldId id="330" r:id="rId51"/>
    <p:sldId id="319" r:id="rId52"/>
    <p:sldId id="331" r:id="rId53"/>
    <p:sldId id="336" r:id="rId54"/>
    <p:sldId id="337" r:id="rId55"/>
    <p:sldId id="334" r:id="rId56"/>
    <p:sldId id="335" r:id="rId57"/>
    <p:sldId id="329" r:id="rId58"/>
    <p:sldId id="320" r:id="rId59"/>
    <p:sldId id="328" r:id="rId60"/>
    <p:sldId id="332" r:id="rId61"/>
    <p:sldId id="333" r:id="rId62"/>
    <p:sldId id="314" r:id="rId63"/>
    <p:sldId id="321" r:id="rId64"/>
    <p:sldId id="305" r:id="rId65"/>
    <p:sldId id="340" r:id="rId66"/>
    <p:sldId id="277" r:id="rId6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48" d="100"/>
          <a:sy n="48" d="100"/>
        </p:scale>
        <p:origin x="60" y="10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520F71D4-D3F1-417F-A529-7A2854B35643}">
      <dgm:prSet/>
      <dgm:spPr/>
      <dgm:t>
        <a:bodyPr/>
        <a:lstStyle/>
        <a:p>
          <a:r>
            <a:rPr lang="en-GB" dirty="0"/>
            <a:t>Sartre ‘Existence precedes essence’</a:t>
          </a:r>
        </a:p>
      </dgm:t>
    </dgm:pt>
    <dgm:pt modelId="{EAF2F653-FB78-4006-BED6-FF460B3E8AA4}" type="parTrans" cxnId="{71D3D331-8DD9-4B88-A5F5-C4D854741070}">
      <dgm:prSet/>
      <dgm:spPr/>
      <dgm:t>
        <a:bodyPr/>
        <a:lstStyle/>
        <a:p>
          <a:endParaRPr lang="en-GB"/>
        </a:p>
      </dgm:t>
    </dgm:pt>
    <dgm:pt modelId="{EFD176B7-46F2-48DE-AB2A-BEEF5DA87846}" type="sibTrans" cxnId="{71D3D331-8DD9-4B88-A5F5-C4D854741070}">
      <dgm:prSet/>
      <dgm:spPr/>
      <dgm:t>
        <a:bodyPr/>
        <a:lstStyle/>
        <a:p>
          <a:endParaRPr lang="en-GB"/>
        </a:p>
      </dgm:t>
    </dgm:pt>
    <dgm:pt modelId="{3295EBA1-8F27-4B5F-A6A4-F1491249B0A0}">
      <dgm:prSet/>
      <dgm:spPr/>
      <dgm:t>
        <a:bodyPr/>
        <a:lstStyle/>
        <a:p>
          <a:r>
            <a:rPr lang="en-GB" dirty="0"/>
            <a:t>The Fall</a:t>
          </a:r>
        </a:p>
      </dgm:t>
    </dgm:pt>
    <dgm:pt modelId="{95330704-1DF5-4DA3-98DE-07426FA9E646}" type="parTrans" cxnId="{8CB0E505-10E4-4478-82A1-29355E8D571E}">
      <dgm:prSet/>
      <dgm:spPr/>
      <dgm:t>
        <a:bodyPr/>
        <a:lstStyle/>
        <a:p>
          <a:endParaRPr lang="en-GB"/>
        </a:p>
      </dgm:t>
    </dgm:pt>
    <dgm:pt modelId="{E8F6F773-B56C-4711-AA05-C414FB09DE01}" type="sibTrans" cxnId="{8CB0E505-10E4-4478-82A1-29355E8D571E}">
      <dgm:prSet/>
      <dgm:spPr/>
      <dgm:t>
        <a:bodyPr/>
        <a:lstStyle/>
        <a:p>
          <a:endParaRPr lang="en-GB"/>
        </a:p>
      </dgm:t>
    </dgm:pt>
    <dgm:pt modelId="{C0927769-424C-4663-9CBA-51A717693DE4}">
      <dgm:prSet/>
      <dgm:spPr/>
      <dgm:t>
        <a:bodyPr/>
        <a:lstStyle/>
        <a:p>
          <a:r>
            <a:rPr lang="en-GB" dirty="0"/>
            <a:t>Pelagius</a:t>
          </a:r>
        </a:p>
      </dgm:t>
    </dgm:pt>
    <dgm:pt modelId="{C2D5EBE5-AC0E-41FF-A199-071BE41E776D}" type="parTrans" cxnId="{8FD0FE60-F6EC-413E-8858-9D0BB5A7F376}">
      <dgm:prSet/>
      <dgm:spPr/>
      <dgm:t>
        <a:bodyPr/>
        <a:lstStyle/>
        <a:p>
          <a:endParaRPr lang="en-GB"/>
        </a:p>
      </dgm:t>
    </dgm:pt>
    <dgm:pt modelId="{9060F874-3E62-484B-A000-9CFCCDD0F491}" type="sibTrans" cxnId="{8FD0FE60-F6EC-413E-8858-9D0BB5A7F376}">
      <dgm:prSet/>
      <dgm:spPr/>
      <dgm:t>
        <a:bodyPr/>
        <a:lstStyle/>
        <a:p>
          <a:endParaRPr lang="en-GB"/>
        </a:p>
      </dgm:t>
    </dgm:pt>
    <dgm:pt modelId="{3839C43A-68A1-4FB2-9ECD-D40D741F037B}">
      <dgm:prSet/>
      <dgm:spPr/>
      <dgm:t>
        <a:bodyPr/>
        <a:lstStyle/>
        <a:p>
          <a:r>
            <a:rPr lang="en-GB" dirty="0"/>
            <a:t>Augustine</a:t>
          </a:r>
        </a:p>
      </dgm:t>
    </dgm:pt>
    <dgm:pt modelId="{1C55134E-8DDC-49AD-8967-C24AEE8FE6C1}" type="parTrans" cxnId="{31BA4348-D33C-4D8F-A9B4-AA6F0DE0233F}">
      <dgm:prSet/>
      <dgm:spPr/>
      <dgm:t>
        <a:bodyPr/>
        <a:lstStyle/>
        <a:p>
          <a:endParaRPr lang="en-GB"/>
        </a:p>
      </dgm:t>
    </dgm:pt>
    <dgm:pt modelId="{26169E24-16D2-49B9-BE8A-EB15EC26DACF}" type="sibTrans" cxnId="{31BA4348-D33C-4D8F-A9B4-AA6F0DE0233F}">
      <dgm:prSet/>
      <dgm:spPr/>
      <dgm:t>
        <a:bodyPr/>
        <a:lstStyle/>
        <a:p>
          <a:endParaRPr lang="en-GB"/>
        </a:p>
      </dgm:t>
    </dgm:pt>
    <dgm:pt modelId="{A8C69CD6-4DDC-4D9C-A706-594A8AEC4EBC}">
      <dgm:prSet/>
      <dgm:spPr/>
      <dgm:t>
        <a:bodyPr/>
        <a:lstStyle/>
        <a:p>
          <a:r>
            <a:rPr lang="en-GB" dirty="0"/>
            <a:t>Grace</a:t>
          </a:r>
        </a:p>
      </dgm:t>
    </dgm:pt>
    <dgm:pt modelId="{F308469F-79AB-46FE-AD51-57D8A4CCCE24}" type="parTrans" cxnId="{C2867D63-AC5F-47FF-A4AC-1959FD007BCE}">
      <dgm:prSet/>
      <dgm:spPr/>
      <dgm:t>
        <a:bodyPr/>
        <a:lstStyle/>
        <a:p>
          <a:endParaRPr lang="en-GB"/>
        </a:p>
      </dgm:t>
    </dgm:pt>
    <dgm:pt modelId="{29AAC1E7-BEDC-4E7C-AB63-8E652F1E685A}" type="sibTrans" cxnId="{C2867D63-AC5F-47FF-A4AC-1959FD007BCE}">
      <dgm:prSet/>
      <dgm:spPr/>
      <dgm:t>
        <a:bodyPr/>
        <a:lstStyle/>
        <a:p>
          <a:endParaRPr lang="en-GB"/>
        </a:p>
      </dgm:t>
    </dgm:pt>
    <dgm:pt modelId="{28FA573D-2A7C-4264-A582-314B35AC2E6F}">
      <dgm:prSet/>
      <dgm:spPr/>
      <dgm:t>
        <a:bodyPr/>
        <a:lstStyle/>
        <a:p>
          <a:r>
            <a:rPr lang="en-GB" dirty="0"/>
            <a:t>Freud</a:t>
          </a:r>
        </a:p>
      </dgm:t>
    </dgm:pt>
    <dgm:pt modelId="{8005AA72-27EA-4071-A428-9FC93BD30E83}" type="parTrans" cxnId="{B7F14522-17F3-4733-850E-57ED586EE1A2}">
      <dgm:prSet/>
      <dgm:spPr/>
      <dgm:t>
        <a:bodyPr/>
        <a:lstStyle/>
        <a:p>
          <a:endParaRPr lang="en-GB"/>
        </a:p>
      </dgm:t>
    </dgm:pt>
    <dgm:pt modelId="{0874B9AA-F692-4D6E-AA77-FCF1A3A7E469}" type="sibTrans" cxnId="{B7F14522-17F3-4733-850E-57ED586EE1A2}">
      <dgm:prSet/>
      <dgm:spPr/>
      <dgm:t>
        <a:bodyPr/>
        <a:lstStyle/>
        <a:p>
          <a:endParaRPr lang="en-GB"/>
        </a:p>
      </dgm:t>
    </dgm:pt>
    <dgm:pt modelId="{095E9747-4881-4EF0-B310-CE8894B664A9}">
      <dgm:prSet/>
      <dgm:spPr/>
      <dgm:t>
        <a:bodyPr/>
        <a:lstStyle/>
        <a:p>
          <a:r>
            <a:rPr lang="en-GB" dirty="0"/>
            <a:t>Will</a:t>
          </a:r>
        </a:p>
      </dgm:t>
    </dgm:pt>
    <dgm:pt modelId="{5C116FA7-33B6-4CA0-B8B1-5991A9E41E2D}" type="parTrans" cxnId="{C425CB87-914B-4B72-8FE1-4BD196C92162}">
      <dgm:prSet/>
      <dgm:spPr/>
      <dgm:t>
        <a:bodyPr/>
        <a:lstStyle/>
        <a:p>
          <a:endParaRPr lang="en-GB"/>
        </a:p>
      </dgm:t>
    </dgm:pt>
    <dgm:pt modelId="{8150FF89-132C-4A1D-B624-41B521A22FBA}" type="sibTrans" cxnId="{C425CB87-914B-4B72-8FE1-4BD196C92162}">
      <dgm:prSet/>
      <dgm:spPr/>
      <dgm:t>
        <a:bodyPr/>
        <a:lstStyle/>
        <a:p>
          <a:endParaRPr lang="en-GB"/>
        </a:p>
      </dgm:t>
    </dgm:pt>
    <dgm:pt modelId="{70A96471-7B43-4923-9E1A-FE1E19E4CED1}">
      <dgm:prSet/>
      <dgm:spPr/>
      <dgm:t>
        <a:bodyPr/>
        <a:lstStyle/>
        <a:p>
          <a:r>
            <a:rPr lang="en-GB" dirty="0"/>
            <a:t>Redemption</a:t>
          </a:r>
        </a:p>
      </dgm:t>
    </dgm:pt>
    <dgm:pt modelId="{D985DD17-D9ED-4C54-835B-A8444B3C47BD}" type="parTrans" cxnId="{CA9E86D8-83C1-4CB8-A5D8-B38D7BCFB225}">
      <dgm:prSet/>
      <dgm:spPr/>
      <dgm:t>
        <a:bodyPr/>
        <a:lstStyle/>
        <a:p>
          <a:endParaRPr lang="en-GB"/>
        </a:p>
      </dgm:t>
    </dgm:pt>
    <dgm:pt modelId="{980919C2-E199-4C18-B460-3825508A6B3B}" type="sibTrans" cxnId="{CA9E86D8-83C1-4CB8-A5D8-B38D7BCFB225}">
      <dgm:prSet/>
      <dgm:spPr/>
      <dgm:t>
        <a:bodyPr/>
        <a:lstStyle/>
        <a:p>
          <a:endParaRPr lang="en-GB"/>
        </a:p>
      </dgm:t>
    </dgm:pt>
    <dgm:pt modelId="{94D64AA3-FE17-435C-ADDA-DB86ED412A14}">
      <dgm:prSet/>
      <dgm:spPr/>
      <dgm:t>
        <a:bodyPr/>
        <a:lstStyle/>
        <a:p>
          <a:r>
            <a:rPr lang="en-GB" dirty="0"/>
            <a:t>Dawkins</a:t>
          </a:r>
        </a:p>
      </dgm:t>
    </dgm:pt>
    <dgm:pt modelId="{6CE75855-4DC3-43C9-A4F7-BFDC5E0FC778}" type="parTrans" cxnId="{ACCDFA50-27FE-40C9-83ED-086303808DE3}">
      <dgm:prSet/>
      <dgm:spPr/>
      <dgm:t>
        <a:bodyPr/>
        <a:lstStyle/>
        <a:p>
          <a:endParaRPr lang="en-GB"/>
        </a:p>
      </dgm:t>
    </dgm:pt>
    <dgm:pt modelId="{CB833301-1FFB-4E7F-987B-728EF3F72517}" type="sibTrans" cxnId="{ACCDFA50-27FE-40C9-83ED-086303808DE3}">
      <dgm:prSet/>
      <dgm:spPr/>
      <dgm:t>
        <a:bodyPr/>
        <a:lstStyle/>
        <a:p>
          <a:endParaRPr lang="en-GB"/>
        </a:p>
      </dgm:t>
    </dgm:pt>
    <dgm:pt modelId="{AA9DD1C3-111A-49D9-8D29-8C7EAB4E9EF8}">
      <dgm:prSet/>
      <dgm:spPr/>
      <dgm:t>
        <a:bodyPr/>
        <a:lstStyle/>
        <a:p>
          <a:r>
            <a:rPr lang="en-GB" dirty="0" err="1"/>
            <a:t>Cupiditas</a:t>
          </a:r>
          <a:endParaRPr lang="en-GB" dirty="0"/>
        </a:p>
      </dgm:t>
    </dgm:pt>
    <dgm:pt modelId="{CC9ABAEC-2CA4-4AAB-9B8C-35C87705CE20}" type="parTrans" cxnId="{CCB8519D-232F-416A-906A-5143534A0D17}">
      <dgm:prSet/>
      <dgm:spPr/>
      <dgm:t>
        <a:bodyPr/>
        <a:lstStyle/>
        <a:p>
          <a:endParaRPr lang="en-GB"/>
        </a:p>
      </dgm:t>
    </dgm:pt>
    <dgm:pt modelId="{513682EA-963B-4EEA-A9F8-F4983D18AD2A}" type="sibTrans" cxnId="{CCB8519D-232F-416A-906A-5143534A0D17}">
      <dgm:prSet/>
      <dgm:spPr/>
      <dgm:t>
        <a:bodyPr/>
        <a:lstStyle/>
        <a:p>
          <a:endParaRPr lang="en-GB"/>
        </a:p>
      </dgm:t>
    </dgm:pt>
    <dgm:pt modelId="{AFCD4177-A651-42DA-8D59-E5EF12C75349}">
      <dgm:prSet/>
      <dgm:spPr/>
      <dgm:t>
        <a:bodyPr/>
        <a:lstStyle/>
        <a:p>
          <a:r>
            <a:rPr lang="en-GB" dirty="0"/>
            <a:t>Caritas</a:t>
          </a:r>
        </a:p>
      </dgm:t>
    </dgm:pt>
    <dgm:pt modelId="{8F86CBF5-A56F-42D7-9A5F-2F63B761EE8A}" type="parTrans" cxnId="{6C833709-2980-4618-A39A-A98FC35A6A7E}">
      <dgm:prSet/>
      <dgm:spPr/>
      <dgm:t>
        <a:bodyPr/>
        <a:lstStyle/>
        <a:p>
          <a:endParaRPr lang="en-GB"/>
        </a:p>
      </dgm:t>
    </dgm:pt>
    <dgm:pt modelId="{F3531164-95D2-4AE8-A9C5-B248620FA37A}" type="sibTrans" cxnId="{6C833709-2980-4618-A39A-A98FC35A6A7E}">
      <dgm:prSet/>
      <dgm:spPr/>
      <dgm:t>
        <a:bodyPr/>
        <a:lstStyle/>
        <a:p>
          <a:endParaRPr lang="en-GB"/>
        </a:p>
      </dgm:t>
    </dgm:pt>
    <dgm:pt modelId="{479018CB-5B7D-43F0-8F31-F88F44CEB94C}">
      <dgm:prSet/>
      <dgm:spPr/>
      <dgm:t>
        <a:bodyPr/>
        <a:lstStyle/>
        <a:p>
          <a:r>
            <a:rPr lang="en-GB" dirty="0"/>
            <a:t>Neoplatonism</a:t>
          </a:r>
        </a:p>
      </dgm:t>
    </dgm:pt>
    <dgm:pt modelId="{AF30CD9F-C80C-4228-845D-D864BE891994}" type="parTrans" cxnId="{DBE368C3-26B3-4CB5-A6E7-28E786BDD45C}">
      <dgm:prSet/>
      <dgm:spPr/>
      <dgm:t>
        <a:bodyPr/>
        <a:lstStyle/>
        <a:p>
          <a:endParaRPr lang="en-GB"/>
        </a:p>
      </dgm:t>
    </dgm:pt>
    <dgm:pt modelId="{97E31861-8D6A-4C3F-B60C-D4ABC77C5BC0}" type="sibTrans" cxnId="{DBE368C3-26B3-4CB5-A6E7-28E786BDD45C}">
      <dgm:prSet/>
      <dgm:spPr/>
      <dgm:t>
        <a:bodyPr/>
        <a:lstStyle/>
        <a:p>
          <a:endParaRPr lang="en-GB"/>
        </a:p>
      </dgm:t>
    </dgm:pt>
    <dgm:pt modelId="{E16F7867-3FA5-4CFF-A851-BEC3081AAFEF}">
      <dgm:prSet/>
      <dgm:spPr/>
      <dgm:t>
        <a:bodyPr/>
        <a:lstStyle/>
        <a:p>
          <a:r>
            <a:rPr lang="en-GB" dirty="0"/>
            <a:t>Sin</a:t>
          </a:r>
        </a:p>
      </dgm:t>
    </dgm:pt>
    <dgm:pt modelId="{A39D14B5-563A-4A85-8C8E-AC3B02674B6E}" type="parTrans" cxnId="{8AC3F6F0-F658-4F45-8D06-4555261DE384}">
      <dgm:prSet/>
      <dgm:spPr/>
      <dgm:t>
        <a:bodyPr/>
        <a:lstStyle/>
        <a:p>
          <a:endParaRPr lang="en-GB"/>
        </a:p>
      </dgm:t>
    </dgm:pt>
    <dgm:pt modelId="{D893946B-B04C-4963-8F57-523C87E23580}" type="sibTrans" cxnId="{8AC3F6F0-F658-4F45-8D06-4555261DE384}">
      <dgm:prSet/>
      <dgm:spPr/>
      <dgm:t>
        <a:bodyPr/>
        <a:lstStyle/>
        <a:p>
          <a:endParaRPr lang="en-GB"/>
        </a:p>
      </dgm:t>
    </dgm:pt>
    <dgm:pt modelId="{4C2E6BCA-6CDB-4911-ADA7-1EBCFB2EF568}">
      <dgm:prSet/>
      <dgm:spPr/>
      <dgm:t>
        <a:bodyPr/>
        <a:lstStyle/>
        <a:p>
          <a:r>
            <a:rPr lang="en-GB" dirty="0"/>
            <a:t>Ecclesia</a:t>
          </a:r>
        </a:p>
      </dgm:t>
    </dgm:pt>
    <dgm:pt modelId="{FD70C512-8616-4956-B5ED-8868F36E7916}" type="parTrans" cxnId="{C9A14F24-7954-47E1-BBAA-18260E9D3A4B}">
      <dgm:prSet/>
      <dgm:spPr/>
      <dgm:t>
        <a:bodyPr/>
        <a:lstStyle/>
        <a:p>
          <a:endParaRPr lang="en-GB"/>
        </a:p>
      </dgm:t>
    </dgm:pt>
    <dgm:pt modelId="{DBC4E972-8527-4969-B59B-982D9049263A}" type="sibTrans" cxnId="{C9A14F24-7954-47E1-BBAA-18260E9D3A4B}">
      <dgm:prSet/>
      <dgm:spPr/>
      <dgm:t>
        <a:bodyPr/>
        <a:lstStyle/>
        <a:p>
          <a:endParaRPr lang="en-GB"/>
        </a:p>
      </dgm:t>
    </dgm:pt>
    <dgm:pt modelId="{D5440485-E53A-4C3B-B1E2-E6309B49315A}">
      <dgm:prSet/>
      <dgm:spPr/>
      <dgm:t>
        <a:bodyPr/>
        <a:lstStyle/>
        <a:p>
          <a:r>
            <a:rPr lang="en-GB" dirty="0" err="1"/>
            <a:t>Summum</a:t>
          </a:r>
          <a:r>
            <a:rPr lang="en-GB" dirty="0"/>
            <a:t> </a:t>
          </a:r>
          <a:r>
            <a:rPr lang="en-GB" dirty="0" err="1"/>
            <a:t>Bonum</a:t>
          </a:r>
          <a:endParaRPr lang="en-GB" dirty="0"/>
        </a:p>
      </dgm:t>
    </dgm:pt>
    <dgm:pt modelId="{1A46A5AB-DFE6-438B-BEDD-82F23640B3E2}" type="parTrans" cxnId="{45144285-ED99-43F2-83D5-873D6825E5D2}">
      <dgm:prSet/>
      <dgm:spPr/>
      <dgm:t>
        <a:bodyPr/>
        <a:lstStyle/>
        <a:p>
          <a:endParaRPr lang="en-GB"/>
        </a:p>
      </dgm:t>
    </dgm:pt>
    <dgm:pt modelId="{1E176BA7-36BB-4D47-A5EE-2367D6EE9468}" type="sibTrans" cxnId="{45144285-ED99-43F2-83D5-873D6825E5D2}">
      <dgm:prSet/>
      <dgm:spPr/>
      <dgm:t>
        <a:bodyPr/>
        <a:lstStyle/>
        <a:p>
          <a:endParaRPr lang="en-GB"/>
        </a:p>
      </dgm:t>
    </dgm:pt>
    <dgm:pt modelId="{423A3E8E-E6CE-4C22-9D7E-FABF991660E8}">
      <dgm:prSet/>
      <dgm:spPr/>
      <dgm:t>
        <a:bodyPr/>
        <a:lstStyle/>
        <a:p>
          <a:r>
            <a:rPr lang="en-GB" dirty="0"/>
            <a:t>Concordia</a:t>
          </a:r>
        </a:p>
      </dgm:t>
    </dgm:pt>
    <dgm:pt modelId="{56E4C80F-CC39-4CCF-9270-1DF06E8D5DBD}" type="parTrans" cxnId="{0650F043-6085-4863-9D76-46EFA5751493}">
      <dgm:prSet/>
      <dgm:spPr/>
      <dgm:t>
        <a:bodyPr/>
        <a:lstStyle/>
        <a:p>
          <a:endParaRPr lang="en-GB"/>
        </a:p>
      </dgm:t>
    </dgm:pt>
    <dgm:pt modelId="{CE032298-8348-46D3-9297-85CAB65790F0}" type="sibTrans" cxnId="{0650F043-6085-4863-9D76-46EFA5751493}">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F664A8B2-1AA4-4B65-8E1A-53EAFD8FFA64}" type="pres">
      <dgm:prSet presAssocID="{520F71D4-D3F1-417F-A529-7A2854B35643}" presName="node" presStyleLbl="node1" presStyleIdx="0" presStyleCnt="16">
        <dgm:presLayoutVars>
          <dgm:bulletEnabled val="1"/>
        </dgm:presLayoutVars>
      </dgm:prSet>
      <dgm:spPr/>
      <dgm:t>
        <a:bodyPr/>
        <a:lstStyle/>
        <a:p>
          <a:endParaRPr lang="en-US"/>
        </a:p>
      </dgm:t>
    </dgm:pt>
    <dgm:pt modelId="{A024B9DD-E934-4BCA-B5F0-7556DDD4D69D}" type="pres">
      <dgm:prSet presAssocID="{EFD176B7-46F2-48DE-AB2A-BEEF5DA87846}" presName="sibTrans" presStyleCnt="0"/>
      <dgm:spPr/>
      <dgm:t>
        <a:bodyPr/>
        <a:lstStyle/>
        <a:p>
          <a:endParaRPr lang="en-US"/>
        </a:p>
      </dgm:t>
    </dgm:pt>
    <dgm:pt modelId="{CBB7EA9F-A205-4561-8B75-078B5BDC5275}" type="pres">
      <dgm:prSet presAssocID="{3295EBA1-8F27-4B5F-A6A4-F1491249B0A0}" presName="node" presStyleLbl="node1" presStyleIdx="1" presStyleCnt="16">
        <dgm:presLayoutVars>
          <dgm:bulletEnabled val="1"/>
        </dgm:presLayoutVars>
      </dgm:prSet>
      <dgm:spPr/>
      <dgm:t>
        <a:bodyPr/>
        <a:lstStyle/>
        <a:p>
          <a:endParaRPr lang="en-US"/>
        </a:p>
      </dgm:t>
    </dgm:pt>
    <dgm:pt modelId="{58446B79-0246-4CF8-8E8A-DDEE85BC4D1E}" type="pres">
      <dgm:prSet presAssocID="{E8F6F773-B56C-4711-AA05-C414FB09DE01}" presName="sibTrans" presStyleCnt="0"/>
      <dgm:spPr/>
      <dgm:t>
        <a:bodyPr/>
        <a:lstStyle/>
        <a:p>
          <a:endParaRPr lang="en-US"/>
        </a:p>
      </dgm:t>
    </dgm:pt>
    <dgm:pt modelId="{D2FB9913-1DEF-497C-9EEC-E12C93C8307F}" type="pres">
      <dgm:prSet presAssocID="{C0927769-424C-4663-9CBA-51A717693DE4}" presName="node" presStyleLbl="node1" presStyleIdx="2" presStyleCnt="16">
        <dgm:presLayoutVars>
          <dgm:bulletEnabled val="1"/>
        </dgm:presLayoutVars>
      </dgm:prSet>
      <dgm:spPr/>
      <dgm:t>
        <a:bodyPr/>
        <a:lstStyle/>
        <a:p>
          <a:endParaRPr lang="en-US"/>
        </a:p>
      </dgm:t>
    </dgm:pt>
    <dgm:pt modelId="{1A3FAEE6-3B30-48E7-8037-9CF3A4C4B8C3}" type="pres">
      <dgm:prSet presAssocID="{9060F874-3E62-484B-A000-9CFCCDD0F491}" presName="sibTrans" presStyleCnt="0"/>
      <dgm:spPr/>
      <dgm:t>
        <a:bodyPr/>
        <a:lstStyle/>
        <a:p>
          <a:endParaRPr lang="en-US"/>
        </a:p>
      </dgm:t>
    </dgm:pt>
    <dgm:pt modelId="{72F073AA-5C0D-4770-AC91-9D3623037CDA}" type="pres">
      <dgm:prSet presAssocID="{3839C43A-68A1-4FB2-9ECD-D40D741F037B}" presName="node" presStyleLbl="node1" presStyleIdx="3" presStyleCnt="16">
        <dgm:presLayoutVars>
          <dgm:bulletEnabled val="1"/>
        </dgm:presLayoutVars>
      </dgm:prSet>
      <dgm:spPr/>
      <dgm:t>
        <a:bodyPr/>
        <a:lstStyle/>
        <a:p>
          <a:endParaRPr lang="en-US"/>
        </a:p>
      </dgm:t>
    </dgm:pt>
    <dgm:pt modelId="{66DCE4A1-B2E3-4CB5-8535-414BF819B1A8}" type="pres">
      <dgm:prSet presAssocID="{26169E24-16D2-49B9-BE8A-EB15EC26DACF}" presName="sibTrans" presStyleCnt="0"/>
      <dgm:spPr/>
      <dgm:t>
        <a:bodyPr/>
        <a:lstStyle/>
        <a:p>
          <a:endParaRPr lang="en-US"/>
        </a:p>
      </dgm:t>
    </dgm:pt>
    <dgm:pt modelId="{DA578EBE-C566-46F3-8D2D-3451B6D67B14}" type="pres">
      <dgm:prSet presAssocID="{A8C69CD6-4DDC-4D9C-A706-594A8AEC4EBC}" presName="node" presStyleLbl="node1" presStyleIdx="4" presStyleCnt="16">
        <dgm:presLayoutVars>
          <dgm:bulletEnabled val="1"/>
        </dgm:presLayoutVars>
      </dgm:prSet>
      <dgm:spPr/>
      <dgm:t>
        <a:bodyPr/>
        <a:lstStyle/>
        <a:p>
          <a:endParaRPr lang="en-US"/>
        </a:p>
      </dgm:t>
    </dgm:pt>
    <dgm:pt modelId="{D545999D-0FC8-4185-90C6-264F9EFD4E5D}" type="pres">
      <dgm:prSet presAssocID="{29AAC1E7-BEDC-4E7C-AB63-8E652F1E685A}" presName="sibTrans" presStyleCnt="0"/>
      <dgm:spPr/>
      <dgm:t>
        <a:bodyPr/>
        <a:lstStyle/>
        <a:p>
          <a:endParaRPr lang="en-US"/>
        </a:p>
      </dgm:t>
    </dgm:pt>
    <dgm:pt modelId="{24181AB0-9909-4959-87DE-68A6EE392EC5}" type="pres">
      <dgm:prSet presAssocID="{28FA573D-2A7C-4264-A582-314B35AC2E6F}" presName="node" presStyleLbl="node1" presStyleIdx="5" presStyleCnt="16">
        <dgm:presLayoutVars>
          <dgm:bulletEnabled val="1"/>
        </dgm:presLayoutVars>
      </dgm:prSet>
      <dgm:spPr/>
      <dgm:t>
        <a:bodyPr/>
        <a:lstStyle/>
        <a:p>
          <a:endParaRPr lang="en-US"/>
        </a:p>
      </dgm:t>
    </dgm:pt>
    <dgm:pt modelId="{C5FBDF54-2918-453F-B9C4-E438D2B446F1}" type="pres">
      <dgm:prSet presAssocID="{0874B9AA-F692-4D6E-AA77-FCF1A3A7E469}" presName="sibTrans" presStyleCnt="0"/>
      <dgm:spPr/>
      <dgm:t>
        <a:bodyPr/>
        <a:lstStyle/>
        <a:p>
          <a:endParaRPr lang="en-US"/>
        </a:p>
      </dgm:t>
    </dgm:pt>
    <dgm:pt modelId="{F9A6D8BA-9786-4E0E-B722-6D79883F7900}" type="pres">
      <dgm:prSet presAssocID="{095E9747-4881-4EF0-B310-CE8894B664A9}" presName="node" presStyleLbl="node1" presStyleIdx="6" presStyleCnt="16">
        <dgm:presLayoutVars>
          <dgm:bulletEnabled val="1"/>
        </dgm:presLayoutVars>
      </dgm:prSet>
      <dgm:spPr/>
      <dgm:t>
        <a:bodyPr/>
        <a:lstStyle/>
        <a:p>
          <a:endParaRPr lang="en-US"/>
        </a:p>
      </dgm:t>
    </dgm:pt>
    <dgm:pt modelId="{EDB46436-F73B-465D-B52A-1FE623EDB9B3}" type="pres">
      <dgm:prSet presAssocID="{8150FF89-132C-4A1D-B624-41B521A22FBA}" presName="sibTrans" presStyleCnt="0"/>
      <dgm:spPr/>
      <dgm:t>
        <a:bodyPr/>
        <a:lstStyle/>
        <a:p>
          <a:endParaRPr lang="en-US"/>
        </a:p>
      </dgm:t>
    </dgm:pt>
    <dgm:pt modelId="{6D50B0E3-9792-4DBA-AF28-5736CE95E53D}" type="pres">
      <dgm:prSet presAssocID="{70A96471-7B43-4923-9E1A-FE1E19E4CED1}" presName="node" presStyleLbl="node1" presStyleIdx="7" presStyleCnt="16">
        <dgm:presLayoutVars>
          <dgm:bulletEnabled val="1"/>
        </dgm:presLayoutVars>
      </dgm:prSet>
      <dgm:spPr/>
      <dgm:t>
        <a:bodyPr/>
        <a:lstStyle/>
        <a:p>
          <a:endParaRPr lang="en-US"/>
        </a:p>
      </dgm:t>
    </dgm:pt>
    <dgm:pt modelId="{DF30E5E9-FC2B-4E14-8E52-A818F5072A88}" type="pres">
      <dgm:prSet presAssocID="{980919C2-E199-4C18-B460-3825508A6B3B}" presName="sibTrans" presStyleCnt="0"/>
      <dgm:spPr/>
      <dgm:t>
        <a:bodyPr/>
        <a:lstStyle/>
        <a:p>
          <a:endParaRPr lang="en-US"/>
        </a:p>
      </dgm:t>
    </dgm:pt>
    <dgm:pt modelId="{5973D444-EB7E-45C2-8D19-4A8B14993D79}" type="pres">
      <dgm:prSet presAssocID="{94D64AA3-FE17-435C-ADDA-DB86ED412A14}" presName="node" presStyleLbl="node1" presStyleIdx="8" presStyleCnt="16">
        <dgm:presLayoutVars>
          <dgm:bulletEnabled val="1"/>
        </dgm:presLayoutVars>
      </dgm:prSet>
      <dgm:spPr/>
      <dgm:t>
        <a:bodyPr/>
        <a:lstStyle/>
        <a:p>
          <a:endParaRPr lang="en-US"/>
        </a:p>
      </dgm:t>
    </dgm:pt>
    <dgm:pt modelId="{9B180546-373A-4824-A6FD-D4E187203695}" type="pres">
      <dgm:prSet presAssocID="{CB833301-1FFB-4E7F-987B-728EF3F72517}" presName="sibTrans" presStyleCnt="0"/>
      <dgm:spPr/>
      <dgm:t>
        <a:bodyPr/>
        <a:lstStyle/>
        <a:p>
          <a:endParaRPr lang="en-US"/>
        </a:p>
      </dgm:t>
    </dgm:pt>
    <dgm:pt modelId="{D01797D1-C689-46D6-86F3-435F4D93042E}" type="pres">
      <dgm:prSet presAssocID="{AA9DD1C3-111A-49D9-8D29-8C7EAB4E9EF8}" presName="node" presStyleLbl="node1" presStyleIdx="9" presStyleCnt="16">
        <dgm:presLayoutVars>
          <dgm:bulletEnabled val="1"/>
        </dgm:presLayoutVars>
      </dgm:prSet>
      <dgm:spPr/>
      <dgm:t>
        <a:bodyPr/>
        <a:lstStyle/>
        <a:p>
          <a:endParaRPr lang="en-US"/>
        </a:p>
      </dgm:t>
    </dgm:pt>
    <dgm:pt modelId="{856BC2F2-7E99-49D9-A787-32EE470199BB}" type="pres">
      <dgm:prSet presAssocID="{513682EA-963B-4EEA-A9F8-F4983D18AD2A}" presName="sibTrans" presStyleCnt="0"/>
      <dgm:spPr/>
      <dgm:t>
        <a:bodyPr/>
        <a:lstStyle/>
        <a:p>
          <a:endParaRPr lang="en-US"/>
        </a:p>
      </dgm:t>
    </dgm:pt>
    <dgm:pt modelId="{40E43A1F-78B0-493E-970D-F15B7D63D942}" type="pres">
      <dgm:prSet presAssocID="{AFCD4177-A651-42DA-8D59-E5EF12C75349}" presName="node" presStyleLbl="node1" presStyleIdx="10" presStyleCnt="16">
        <dgm:presLayoutVars>
          <dgm:bulletEnabled val="1"/>
        </dgm:presLayoutVars>
      </dgm:prSet>
      <dgm:spPr/>
      <dgm:t>
        <a:bodyPr/>
        <a:lstStyle/>
        <a:p>
          <a:endParaRPr lang="en-US"/>
        </a:p>
      </dgm:t>
    </dgm:pt>
    <dgm:pt modelId="{ED05EF1B-FDBF-467E-8AD9-45B5253C42F1}" type="pres">
      <dgm:prSet presAssocID="{F3531164-95D2-4AE8-A9C5-B248620FA37A}" presName="sibTrans" presStyleCnt="0"/>
      <dgm:spPr/>
      <dgm:t>
        <a:bodyPr/>
        <a:lstStyle/>
        <a:p>
          <a:endParaRPr lang="en-US"/>
        </a:p>
      </dgm:t>
    </dgm:pt>
    <dgm:pt modelId="{6C7BFA05-A50B-4442-8ABF-31EA9E2EF9DD}" type="pres">
      <dgm:prSet presAssocID="{479018CB-5B7D-43F0-8F31-F88F44CEB94C}" presName="node" presStyleLbl="node1" presStyleIdx="11" presStyleCnt="16">
        <dgm:presLayoutVars>
          <dgm:bulletEnabled val="1"/>
        </dgm:presLayoutVars>
      </dgm:prSet>
      <dgm:spPr/>
      <dgm:t>
        <a:bodyPr/>
        <a:lstStyle/>
        <a:p>
          <a:endParaRPr lang="en-US"/>
        </a:p>
      </dgm:t>
    </dgm:pt>
    <dgm:pt modelId="{882AA81C-5396-4340-9224-BCC1653D08D8}" type="pres">
      <dgm:prSet presAssocID="{97E31861-8D6A-4C3F-B60C-D4ABC77C5BC0}" presName="sibTrans" presStyleCnt="0"/>
      <dgm:spPr/>
      <dgm:t>
        <a:bodyPr/>
        <a:lstStyle/>
        <a:p>
          <a:endParaRPr lang="en-US"/>
        </a:p>
      </dgm:t>
    </dgm:pt>
    <dgm:pt modelId="{6D1D1C85-81CA-4B22-BB00-0FD629662C0D}" type="pres">
      <dgm:prSet presAssocID="{E16F7867-3FA5-4CFF-A851-BEC3081AAFEF}" presName="node" presStyleLbl="node1" presStyleIdx="12" presStyleCnt="16">
        <dgm:presLayoutVars>
          <dgm:bulletEnabled val="1"/>
        </dgm:presLayoutVars>
      </dgm:prSet>
      <dgm:spPr/>
      <dgm:t>
        <a:bodyPr/>
        <a:lstStyle/>
        <a:p>
          <a:endParaRPr lang="en-US"/>
        </a:p>
      </dgm:t>
    </dgm:pt>
    <dgm:pt modelId="{82C5B6C9-E1A9-46E8-BEAE-BAF410D2F68E}" type="pres">
      <dgm:prSet presAssocID="{D893946B-B04C-4963-8F57-523C87E23580}" presName="sibTrans" presStyleCnt="0"/>
      <dgm:spPr/>
      <dgm:t>
        <a:bodyPr/>
        <a:lstStyle/>
        <a:p>
          <a:endParaRPr lang="en-US"/>
        </a:p>
      </dgm:t>
    </dgm:pt>
    <dgm:pt modelId="{47A5C3EF-C721-4E4A-918A-0E92493F20B1}" type="pres">
      <dgm:prSet presAssocID="{4C2E6BCA-6CDB-4911-ADA7-1EBCFB2EF568}" presName="node" presStyleLbl="node1" presStyleIdx="13" presStyleCnt="16">
        <dgm:presLayoutVars>
          <dgm:bulletEnabled val="1"/>
        </dgm:presLayoutVars>
      </dgm:prSet>
      <dgm:spPr/>
      <dgm:t>
        <a:bodyPr/>
        <a:lstStyle/>
        <a:p>
          <a:endParaRPr lang="en-US"/>
        </a:p>
      </dgm:t>
    </dgm:pt>
    <dgm:pt modelId="{D05DB22E-90DE-43DC-8852-7BE94EBD8FF3}" type="pres">
      <dgm:prSet presAssocID="{DBC4E972-8527-4969-B59B-982D9049263A}" presName="sibTrans" presStyleCnt="0"/>
      <dgm:spPr/>
      <dgm:t>
        <a:bodyPr/>
        <a:lstStyle/>
        <a:p>
          <a:endParaRPr lang="en-US"/>
        </a:p>
      </dgm:t>
    </dgm:pt>
    <dgm:pt modelId="{CE5514C3-A638-4BEC-A17C-6C18E65551A1}" type="pres">
      <dgm:prSet presAssocID="{D5440485-E53A-4C3B-B1E2-E6309B49315A}" presName="node" presStyleLbl="node1" presStyleIdx="14" presStyleCnt="16">
        <dgm:presLayoutVars>
          <dgm:bulletEnabled val="1"/>
        </dgm:presLayoutVars>
      </dgm:prSet>
      <dgm:spPr/>
      <dgm:t>
        <a:bodyPr/>
        <a:lstStyle/>
        <a:p>
          <a:endParaRPr lang="en-US"/>
        </a:p>
      </dgm:t>
    </dgm:pt>
    <dgm:pt modelId="{AFB707C4-531A-4E51-9BF0-667F3A7A8242}" type="pres">
      <dgm:prSet presAssocID="{1E176BA7-36BB-4D47-A5EE-2367D6EE9468}" presName="sibTrans" presStyleCnt="0"/>
      <dgm:spPr/>
      <dgm:t>
        <a:bodyPr/>
        <a:lstStyle/>
        <a:p>
          <a:endParaRPr lang="en-US"/>
        </a:p>
      </dgm:t>
    </dgm:pt>
    <dgm:pt modelId="{20E58154-3CA0-4113-894E-4306D5116AA3}" type="pres">
      <dgm:prSet presAssocID="{423A3E8E-E6CE-4C22-9D7E-FABF991660E8}" presName="node" presStyleLbl="node1" presStyleIdx="15" presStyleCnt="16">
        <dgm:presLayoutVars>
          <dgm:bulletEnabled val="1"/>
        </dgm:presLayoutVars>
      </dgm:prSet>
      <dgm:spPr/>
      <dgm:t>
        <a:bodyPr/>
        <a:lstStyle/>
        <a:p>
          <a:endParaRPr lang="en-US"/>
        </a:p>
      </dgm:t>
    </dgm:pt>
  </dgm:ptLst>
  <dgm:cxnLst>
    <dgm:cxn modelId="{22B1C9E6-33BF-4B2E-9F4E-C1566B3465AA}" type="presOf" srcId="{3295EBA1-8F27-4B5F-A6A4-F1491249B0A0}" destId="{CBB7EA9F-A205-4561-8B75-078B5BDC5275}" srcOrd="0" destOrd="0" presId="urn:microsoft.com/office/officeart/2005/8/layout/default"/>
    <dgm:cxn modelId="{0650F043-6085-4863-9D76-46EFA5751493}" srcId="{C123B2FF-67C8-44F5-B86F-0D8925FE68BB}" destId="{423A3E8E-E6CE-4C22-9D7E-FABF991660E8}" srcOrd="15" destOrd="0" parTransId="{56E4C80F-CC39-4CCF-9270-1DF06E8D5DBD}" sibTransId="{CE032298-8348-46D3-9297-85CAB65790F0}"/>
    <dgm:cxn modelId="{FBB94E22-C7FC-4EB6-81FC-EC1E314C6EAD}" type="presOf" srcId="{4C2E6BCA-6CDB-4911-ADA7-1EBCFB2EF568}" destId="{47A5C3EF-C721-4E4A-918A-0E92493F20B1}" srcOrd="0" destOrd="0" presId="urn:microsoft.com/office/officeart/2005/8/layout/default"/>
    <dgm:cxn modelId="{88C3627D-BBB7-4A36-827C-5F901C08E0DA}" type="presOf" srcId="{AFCD4177-A651-42DA-8D59-E5EF12C75349}" destId="{40E43A1F-78B0-493E-970D-F15B7D63D942}" srcOrd="0" destOrd="0" presId="urn:microsoft.com/office/officeart/2005/8/layout/default"/>
    <dgm:cxn modelId="{CCB8519D-232F-416A-906A-5143534A0D17}" srcId="{C123B2FF-67C8-44F5-B86F-0D8925FE68BB}" destId="{AA9DD1C3-111A-49D9-8D29-8C7EAB4E9EF8}" srcOrd="9" destOrd="0" parTransId="{CC9ABAEC-2CA4-4AAB-9B8C-35C87705CE20}" sibTransId="{513682EA-963B-4EEA-A9F8-F4983D18AD2A}"/>
    <dgm:cxn modelId="{CA9E86D8-83C1-4CB8-A5D8-B38D7BCFB225}" srcId="{C123B2FF-67C8-44F5-B86F-0D8925FE68BB}" destId="{70A96471-7B43-4923-9E1A-FE1E19E4CED1}" srcOrd="7" destOrd="0" parTransId="{D985DD17-D9ED-4C54-835B-A8444B3C47BD}" sibTransId="{980919C2-E199-4C18-B460-3825508A6B3B}"/>
    <dgm:cxn modelId="{2BD995BF-CCB9-4700-98EA-0EBB1BC60429}" type="presOf" srcId="{E16F7867-3FA5-4CFF-A851-BEC3081AAFEF}" destId="{6D1D1C85-81CA-4B22-BB00-0FD629662C0D}" srcOrd="0" destOrd="0" presId="urn:microsoft.com/office/officeart/2005/8/layout/default"/>
    <dgm:cxn modelId="{E1B54D78-2938-4E70-A407-7372D3E5195E}" type="presOf" srcId="{28FA573D-2A7C-4264-A582-314B35AC2E6F}" destId="{24181AB0-9909-4959-87DE-68A6EE392EC5}" srcOrd="0" destOrd="0" presId="urn:microsoft.com/office/officeart/2005/8/layout/default"/>
    <dgm:cxn modelId="{C2867D63-AC5F-47FF-A4AC-1959FD007BCE}" srcId="{C123B2FF-67C8-44F5-B86F-0D8925FE68BB}" destId="{A8C69CD6-4DDC-4D9C-A706-594A8AEC4EBC}" srcOrd="4" destOrd="0" parTransId="{F308469F-79AB-46FE-AD51-57D8A4CCCE24}" sibTransId="{29AAC1E7-BEDC-4E7C-AB63-8E652F1E685A}"/>
    <dgm:cxn modelId="{31BA4348-D33C-4D8F-A9B4-AA6F0DE0233F}" srcId="{C123B2FF-67C8-44F5-B86F-0D8925FE68BB}" destId="{3839C43A-68A1-4FB2-9ECD-D40D741F037B}" srcOrd="3" destOrd="0" parTransId="{1C55134E-8DDC-49AD-8967-C24AEE8FE6C1}" sibTransId="{26169E24-16D2-49B9-BE8A-EB15EC26DACF}"/>
    <dgm:cxn modelId="{045C91DD-5A83-4620-976E-7AC39AF2F4B1}" type="presOf" srcId="{520F71D4-D3F1-417F-A529-7A2854B35643}" destId="{F664A8B2-1AA4-4B65-8E1A-53EAFD8FFA64}" srcOrd="0" destOrd="0" presId="urn:microsoft.com/office/officeart/2005/8/layout/default"/>
    <dgm:cxn modelId="{57EDBC31-87A0-47BB-9EDC-ACD596192E67}" type="presOf" srcId="{479018CB-5B7D-43F0-8F31-F88F44CEB94C}" destId="{6C7BFA05-A50B-4442-8ABF-31EA9E2EF9DD}" srcOrd="0" destOrd="0" presId="urn:microsoft.com/office/officeart/2005/8/layout/default"/>
    <dgm:cxn modelId="{ACCDFA50-27FE-40C9-83ED-086303808DE3}" srcId="{C123B2FF-67C8-44F5-B86F-0D8925FE68BB}" destId="{94D64AA3-FE17-435C-ADDA-DB86ED412A14}" srcOrd="8" destOrd="0" parTransId="{6CE75855-4DC3-43C9-A4F7-BFDC5E0FC778}" sibTransId="{CB833301-1FFB-4E7F-987B-728EF3F72517}"/>
    <dgm:cxn modelId="{8FD0FE60-F6EC-413E-8858-9D0BB5A7F376}" srcId="{C123B2FF-67C8-44F5-B86F-0D8925FE68BB}" destId="{C0927769-424C-4663-9CBA-51A717693DE4}" srcOrd="2" destOrd="0" parTransId="{C2D5EBE5-AC0E-41FF-A199-071BE41E776D}" sibTransId="{9060F874-3E62-484B-A000-9CFCCDD0F491}"/>
    <dgm:cxn modelId="{71D3D331-8DD9-4B88-A5F5-C4D854741070}" srcId="{C123B2FF-67C8-44F5-B86F-0D8925FE68BB}" destId="{520F71D4-D3F1-417F-A529-7A2854B35643}" srcOrd="0" destOrd="0" parTransId="{EAF2F653-FB78-4006-BED6-FF460B3E8AA4}" sibTransId="{EFD176B7-46F2-48DE-AB2A-BEEF5DA87846}"/>
    <dgm:cxn modelId="{C9A14F24-7954-47E1-BBAA-18260E9D3A4B}" srcId="{C123B2FF-67C8-44F5-B86F-0D8925FE68BB}" destId="{4C2E6BCA-6CDB-4911-ADA7-1EBCFB2EF568}" srcOrd="13" destOrd="0" parTransId="{FD70C512-8616-4956-B5ED-8868F36E7916}" sibTransId="{DBC4E972-8527-4969-B59B-982D9049263A}"/>
    <dgm:cxn modelId="{3F8795EB-5FED-4BF6-9F76-333840CEED4C}" type="presOf" srcId="{095E9747-4881-4EF0-B310-CE8894B664A9}" destId="{F9A6D8BA-9786-4E0E-B722-6D79883F7900}" srcOrd="0" destOrd="0" presId="urn:microsoft.com/office/officeart/2005/8/layout/default"/>
    <dgm:cxn modelId="{8CB0E505-10E4-4478-82A1-29355E8D571E}" srcId="{C123B2FF-67C8-44F5-B86F-0D8925FE68BB}" destId="{3295EBA1-8F27-4B5F-A6A4-F1491249B0A0}" srcOrd="1" destOrd="0" parTransId="{95330704-1DF5-4DA3-98DE-07426FA9E646}" sibTransId="{E8F6F773-B56C-4711-AA05-C414FB09DE01}"/>
    <dgm:cxn modelId="{EAE1BCD4-9344-4F05-BD61-7F175BE94EC6}" type="presOf" srcId="{423A3E8E-E6CE-4C22-9D7E-FABF991660E8}" destId="{20E58154-3CA0-4113-894E-4306D5116AA3}" srcOrd="0" destOrd="0" presId="urn:microsoft.com/office/officeart/2005/8/layout/default"/>
    <dgm:cxn modelId="{64EF4894-5F09-4A46-84FF-CA15BF4C9120}" type="presOf" srcId="{94D64AA3-FE17-435C-ADDA-DB86ED412A14}" destId="{5973D444-EB7E-45C2-8D19-4A8B14993D79}" srcOrd="0" destOrd="0" presId="urn:microsoft.com/office/officeart/2005/8/layout/default"/>
    <dgm:cxn modelId="{8BBE201A-6231-4875-AB28-3DD6BBF060EF}" type="presOf" srcId="{D5440485-E53A-4C3B-B1E2-E6309B49315A}" destId="{CE5514C3-A638-4BEC-A17C-6C18E65551A1}" srcOrd="0" destOrd="0" presId="urn:microsoft.com/office/officeart/2005/8/layout/default"/>
    <dgm:cxn modelId="{A245EFCD-58F1-470F-9102-C7EF34966953}" type="presOf" srcId="{A8C69CD6-4DDC-4D9C-A706-594A8AEC4EBC}" destId="{DA578EBE-C566-46F3-8D2D-3451B6D67B14}" srcOrd="0" destOrd="0" presId="urn:microsoft.com/office/officeart/2005/8/layout/default"/>
    <dgm:cxn modelId="{38961018-273E-493B-89AA-0F8D9BAAE387}" type="presOf" srcId="{3839C43A-68A1-4FB2-9ECD-D40D741F037B}" destId="{72F073AA-5C0D-4770-AC91-9D3623037CDA}" srcOrd="0" destOrd="0" presId="urn:microsoft.com/office/officeart/2005/8/layout/default"/>
    <dgm:cxn modelId="{1FA4D7A2-65A7-4904-91F4-BC8F98B713E8}" type="presOf" srcId="{C0927769-424C-4663-9CBA-51A717693DE4}" destId="{D2FB9913-1DEF-497C-9EEC-E12C93C8307F}" srcOrd="0" destOrd="0" presId="urn:microsoft.com/office/officeart/2005/8/layout/default"/>
    <dgm:cxn modelId="{45144285-ED99-43F2-83D5-873D6825E5D2}" srcId="{C123B2FF-67C8-44F5-B86F-0D8925FE68BB}" destId="{D5440485-E53A-4C3B-B1E2-E6309B49315A}" srcOrd="14" destOrd="0" parTransId="{1A46A5AB-DFE6-438B-BEDD-82F23640B3E2}" sibTransId="{1E176BA7-36BB-4D47-A5EE-2367D6EE9468}"/>
    <dgm:cxn modelId="{E4756A03-2D77-4CBB-B2FE-19102CEACE05}" type="presOf" srcId="{70A96471-7B43-4923-9E1A-FE1E19E4CED1}" destId="{6D50B0E3-9792-4DBA-AF28-5736CE95E53D}" srcOrd="0" destOrd="0" presId="urn:microsoft.com/office/officeart/2005/8/layout/default"/>
    <dgm:cxn modelId="{390E1ED5-B2DE-4E5F-A550-54BBC829283A}" type="presOf" srcId="{AA9DD1C3-111A-49D9-8D29-8C7EAB4E9EF8}" destId="{D01797D1-C689-46D6-86F3-435F4D93042E}" srcOrd="0" destOrd="0" presId="urn:microsoft.com/office/officeart/2005/8/layout/default"/>
    <dgm:cxn modelId="{6C833709-2980-4618-A39A-A98FC35A6A7E}" srcId="{C123B2FF-67C8-44F5-B86F-0D8925FE68BB}" destId="{AFCD4177-A651-42DA-8D59-E5EF12C75349}" srcOrd="10" destOrd="0" parTransId="{8F86CBF5-A56F-42D7-9A5F-2F63B761EE8A}" sibTransId="{F3531164-95D2-4AE8-A9C5-B248620FA37A}"/>
    <dgm:cxn modelId="{8AC3F6F0-F658-4F45-8D06-4555261DE384}" srcId="{C123B2FF-67C8-44F5-B86F-0D8925FE68BB}" destId="{E16F7867-3FA5-4CFF-A851-BEC3081AAFEF}" srcOrd="12" destOrd="0" parTransId="{A39D14B5-563A-4A85-8C8E-AC3B02674B6E}" sibTransId="{D893946B-B04C-4963-8F57-523C87E23580}"/>
    <dgm:cxn modelId="{B7F14522-17F3-4733-850E-57ED586EE1A2}" srcId="{C123B2FF-67C8-44F5-B86F-0D8925FE68BB}" destId="{28FA573D-2A7C-4264-A582-314B35AC2E6F}" srcOrd="5" destOrd="0" parTransId="{8005AA72-27EA-4071-A428-9FC93BD30E83}" sibTransId="{0874B9AA-F692-4D6E-AA77-FCF1A3A7E469}"/>
    <dgm:cxn modelId="{C425CB87-914B-4B72-8FE1-4BD196C92162}" srcId="{C123B2FF-67C8-44F5-B86F-0D8925FE68BB}" destId="{095E9747-4881-4EF0-B310-CE8894B664A9}" srcOrd="6" destOrd="0" parTransId="{5C116FA7-33B6-4CA0-B8B1-5991A9E41E2D}" sibTransId="{8150FF89-132C-4A1D-B624-41B521A22FBA}"/>
    <dgm:cxn modelId="{72981BED-747D-4802-B4CF-DAA12F395217}" type="presOf" srcId="{C123B2FF-67C8-44F5-B86F-0D8925FE68BB}" destId="{0088C1F1-C28F-475E-BED5-A22CADB75BB9}" srcOrd="0" destOrd="0" presId="urn:microsoft.com/office/officeart/2005/8/layout/default"/>
    <dgm:cxn modelId="{DBE368C3-26B3-4CB5-A6E7-28E786BDD45C}" srcId="{C123B2FF-67C8-44F5-B86F-0D8925FE68BB}" destId="{479018CB-5B7D-43F0-8F31-F88F44CEB94C}" srcOrd="11" destOrd="0" parTransId="{AF30CD9F-C80C-4228-845D-D864BE891994}" sibTransId="{97E31861-8D6A-4C3F-B60C-D4ABC77C5BC0}"/>
    <dgm:cxn modelId="{076568E5-10EF-45B7-9D11-2E3F4FE61710}" type="presParOf" srcId="{0088C1F1-C28F-475E-BED5-A22CADB75BB9}" destId="{F664A8B2-1AA4-4B65-8E1A-53EAFD8FFA64}" srcOrd="0" destOrd="0" presId="urn:microsoft.com/office/officeart/2005/8/layout/default"/>
    <dgm:cxn modelId="{F1D88F71-39CA-4BAE-B893-683BDC1D210D}" type="presParOf" srcId="{0088C1F1-C28F-475E-BED5-A22CADB75BB9}" destId="{A024B9DD-E934-4BCA-B5F0-7556DDD4D69D}" srcOrd="1" destOrd="0" presId="urn:microsoft.com/office/officeart/2005/8/layout/default"/>
    <dgm:cxn modelId="{66364A34-C3E4-46FB-B7EB-423C6A5BF1A9}" type="presParOf" srcId="{0088C1F1-C28F-475E-BED5-A22CADB75BB9}" destId="{CBB7EA9F-A205-4561-8B75-078B5BDC5275}" srcOrd="2" destOrd="0" presId="urn:microsoft.com/office/officeart/2005/8/layout/default"/>
    <dgm:cxn modelId="{07CD5BDC-8BE7-4929-AD05-D9D2FC541C89}" type="presParOf" srcId="{0088C1F1-C28F-475E-BED5-A22CADB75BB9}" destId="{58446B79-0246-4CF8-8E8A-DDEE85BC4D1E}" srcOrd="3" destOrd="0" presId="urn:microsoft.com/office/officeart/2005/8/layout/default"/>
    <dgm:cxn modelId="{4E4A597C-1B4B-44F4-AA01-57D5D4999361}" type="presParOf" srcId="{0088C1F1-C28F-475E-BED5-A22CADB75BB9}" destId="{D2FB9913-1DEF-497C-9EEC-E12C93C8307F}" srcOrd="4" destOrd="0" presId="urn:microsoft.com/office/officeart/2005/8/layout/default"/>
    <dgm:cxn modelId="{34A01B75-66E6-4F23-9C0B-075512936C70}" type="presParOf" srcId="{0088C1F1-C28F-475E-BED5-A22CADB75BB9}" destId="{1A3FAEE6-3B30-48E7-8037-9CF3A4C4B8C3}" srcOrd="5" destOrd="0" presId="urn:microsoft.com/office/officeart/2005/8/layout/default"/>
    <dgm:cxn modelId="{FA64E9DF-0144-4FE3-BF92-27C2A64007DA}" type="presParOf" srcId="{0088C1F1-C28F-475E-BED5-A22CADB75BB9}" destId="{72F073AA-5C0D-4770-AC91-9D3623037CDA}" srcOrd="6" destOrd="0" presId="urn:microsoft.com/office/officeart/2005/8/layout/default"/>
    <dgm:cxn modelId="{44ABCBFB-3CC8-4C5A-AA98-05B3F946530C}" type="presParOf" srcId="{0088C1F1-C28F-475E-BED5-A22CADB75BB9}" destId="{66DCE4A1-B2E3-4CB5-8535-414BF819B1A8}" srcOrd="7" destOrd="0" presId="urn:microsoft.com/office/officeart/2005/8/layout/default"/>
    <dgm:cxn modelId="{6B2E0A4C-5EB4-4FB5-BCDA-8DA9E9AAC9B2}" type="presParOf" srcId="{0088C1F1-C28F-475E-BED5-A22CADB75BB9}" destId="{DA578EBE-C566-46F3-8D2D-3451B6D67B14}" srcOrd="8" destOrd="0" presId="urn:microsoft.com/office/officeart/2005/8/layout/default"/>
    <dgm:cxn modelId="{FDB36061-4579-4409-B966-6D853832EFF8}" type="presParOf" srcId="{0088C1F1-C28F-475E-BED5-A22CADB75BB9}" destId="{D545999D-0FC8-4185-90C6-264F9EFD4E5D}" srcOrd="9" destOrd="0" presId="urn:microsoft.com/office/officeart/2005/8/layout/default"/>
    <dgm:cxn modelId="{1D1881B2-9856-4706-B856-F9BCFE1D1605}" type="presParOf" srcId="{0088C1F1-C28F-475E-BED5-A22CADB75BB9}" destId="{24181AB0-9909-4959-87DE-68A6EE392EC5}" srcOrd="10" destOrd="0" presId="urn:microsoft.com/office/officeart/2005/8/layout/default"/>
    <dgm:cxn modelId="{441DA040-B608-44D5-8C85-C2D3111BC5E2}" type="presParOf" srcId="{0088C1F1-C28F-475E-BED5-A22CADB75BB9}" destId="{C5FBDF54-2918-453F-B9C4-E438D2B446F1}" srcOrd="11" destOrd="0" presId="urn:microsoft.com/office/officeart/2005/8/layout/default"/>
    <dgm:cxn modelId="{92DDD427-AB31-41BF-87E3-FCDF69C7A280}" type="presParOf" srcId="{0088C1F1-C28F-475E-BED5-A22CADB75BB9}" destId="{F9A6D8BA-9786-4E0E-B722-6D79883F7900}" srcOrd="12" destOrd="0" presId="urn:microsoft.com/office/officeart/2005/8/layout/default"/>
    <dgm:cxn modelId="{89D4A013-FA1A-42A4-AAB6-957FB446D706}" type="presParOf" srcId="{0088C1F1-C28F-475E-BED5-A22CADB75BB9}" destId="{EDB46436-F73B-465D-B52A-1FE623EDB9B3}" srcOrd="13" destOrd="0" presId="urn:microsoft.com/office/officeart/2005/8/layout/default"/>
    <dgm:cxn modelId="{FCC71C3D-3C5F-4AB1-AE9A-72349CACBAE2}" type="presParOf" srcId="{0088C1F1-C28F-475E-BED5-A22CADB75BB9}" destId="{6D50B0E3-9792-4DBA-AF28-5736CE95E53D}" srcOrd="14" destOrd="0" presId="urn:microsoft.com/office/officeart/2005/8/layout/default"/>
    <dgm:cxn modelId="{F2D8E0FC-07D1-49E9-99F3-65EE9D4284B5}" type="presParOf" srcId="{0088C1F1-C28F-475E-BED5-A22CADB75BB9}" destId="{DF30E5E9-FC2B-4E14-8E52-A818F5072A88}" srcOrd="15" destOrd="0" presId="urn:microsoft.com/office/officeart/2005/8/layout/default"/>
    <dgm:cxn modelId="{ADF664CA-3B10-4527-8A36-98E17D7823DD}" type="presParOf" srcId="{0088C1F1-C28F-475E-BED5-A22CADB75BB9}" destId="{5973D444-EB7E-45C2-8D19-4A8B14993D79}" srcOrd="16" destOrd="0" presId="urn:microsoft.com/office/officeart/2005/8/layout/default"/>
    <dgm:cxn modelId="{D382E0BA-19C1-4797-83BD-49335C251329}" type="presParOf" srcId="{0088C1F1-C28F-475E-BED5-A22CADB75BB9}" destId="{9B180546-373A-4824-A6FD-D4E187203695}" srcOrd="17" destOrd="0" presId="urn:microsoft.com/office/officeart/2005/8/layout/default"/>
    <dgm:cxn modelId="{66F399CF-B3FC-4BB4-A96E-9CA06935DAD8}" type="presParOf" srcId="{0088C1F1-C28F-475E-BED5-A22CADB75BB9}" destId="{D01797D1-C689-46D6-86F3-435F4D93042E}" srcOrd="18" destOrd="0" presId="urn:microsoft.com/office/officeart/2005/8/layout/default"/>
    <dgm:cxn modelId="{A590F925-35EA-4EB7-93B8-CD1EC9EAE65D}" type="presParOf" srcId="{0088C1F1-C28F-475E-BED5-A22CADB75BB9}" destId="{856BC2F2-7E99-49D9-A787-32EE470199BB}" srcOrd="19" destOrd="0" presId="urn:microsoft.com/office/officeart/2005/8/layout/default"/>
    <dgm:cxn modelId="{BABE25CA-A1C2-4907-B26A-CF7B6A8D51E5}" type="presParOf" srcId="{0088C1F1-C28F-475E-BED5-A22CADB75BB9}" destId="{40E43A1F-78B0-493E-970D-F15B7D63D942}" srcOrd="20" destOrd="0" presId="urn:microsoft.com/office/officeart/2005/8/layout/default"/>
    <dgm:cxn modelId="{31E4449C-1EE7-4F27-AD6D-53CC2F1C19CB}" type="presParOf" srcId="{0088C1F1-C28F-475E-BED5-A22CADB75BB9}" destId="{ED05EF1B-FDBF-467E-8AD9-45B5253C42F1}" srcOrd="21" destOrd="0" presId="urn:microsoft.com/office/officeart/2005/8/layout/default"/>
    <dgm:cxn modelId="{F92C378A-12DF-4B7D-AC71-552F3A3CFB44}" type="presParOf" srcId="{0088C1F1-C28F-475E-BED5-A22CADB75BB9}" destId="{6C7BFA05-A50B-4442-8ABF-31EA9E2EF9DD}" srcOrd="22" destOrd="0" presId="urn:microsoft.com/office/officeart/2005/8/layout/default"/>
    <dgm:cxn modelId="{F150C4C6-420B-450C-B43D-609B2870C34C}" type="presParOf" srcId="{0088C1F1-C28F-475E-BED5-A22CADB75BB9}" destId="{882AA81C-5396-4340-9224-BCC1653D08D8}" srcOrd="23" destOrd="0" presId="urn:microsoft.com/office/officeart/2005/8/layout/default"/>
    <dgm:cxn modelId="{257D3C02-FCDB-4CC6-9906-16E604916A2B}" type="presParOf" srcId="{0088C1F1-C28F-475E-BED5-A22CADB75BB9}" destId="{6D1D1C85-81CA-4B22-BB00-0FD629662C0D}" srcOrd="24" destOrd="0" presId="urn:microsoft.com/office/officeart/2005/8/layout/default"/>
    <dgm:cxn modelId="{FDF9F937-F723-4C5D-AAA2-F94B643FCD2D}" type="presParOf" srcId="{0088C1F1-C28F-475E-BED5-A22CADB75BB9}" destId="{82C5B6C9-E1A9-46E8-BEAE-BAF410D2F68E}" srcOrd="25" destOrd="0" presId="urn:microsoft.com/office/officeart/2005/8/layout/default"/>
    <dgm:cxn modelId="{C2275F13-73E2-4425-873C-4D765BC8EEBC}" type="presParOf" srcId="{0088C1F1-C28F-475E-BED5-A22CADB75BB9}" destId="{47A5C3EF-C721-4E4A-918A-0E92493F20B1}" srcOrd="26" destOrd="0" presId="urn:microsoft.com/office/officeart/2005/8/layout/default"/>
    <dgm:cxn modelId="{2D375FB7-9300-44E0-9AFF-9AA353267779}" type="presParOf" srcId="{0088C1F1-C28F-475E-BED5-A22CADB75BB9}" destId="{D05DB22E-90DE-43DC-8852-7BE94EBD8FF3}" srcOrd="27" destOrd="0" presId="urn:microsoft.com/office/officeart/2005/8/layout/default"/>
    <dgm:cxn modelId="{1026E8FC-E52D-47DC-AF6B-618D2E34AEA1}" type="presParOf" srcId="{0088C1F1-C28F-475E-BED5-A22CADB75BB9}" destId="{CE5514C3-A638-4BEC-A17C-6C18E65551A1}" srcOrd="28" destOrd="0" presId="urn:microsoft.com/office/officeart/2005/8/layout/default"/>
    <dgm:cxn modelId="{7AC60613-58C7-441F-ADE4-4BE27FFA45D0}" type="presParOf" srcId="{0088C1F1-C28F-475E-BED5-A22CADB75BB9}" destId="{AFB707C4-531A-4E51-9BF0-667F3A7A8242}" srcOrd="29" destOrd="0" presId="urn:microsoft.com/office/officeart/2005/8/layout/default"/>
    <dgm:cxn modelId="{073674D2-81E7-4F06-8F78-0C6B5060F5D6}" type="presParOf" srcId="{0088C1F1-C28F-475E-BED5-A22CADB75BB9}" destId="{20E58154-3CA0-4113-894E-4306D5116AA3}"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9FDF65C7-E81B-4AD3-9CB2-F194C2606256}">
      <dgm:prSet/>
      <dgm:spPr/>
      <dgm:t>
        <a:bodyPr/>
        <a:lstStyle/>
        <a:p>
          <a:r>
            <a:rPr lang="en-GB" dirty="0"/>
            <a:t>'Disembodied existence’</a:t>
          </a:r>
        </a:p>
      </dgm:t>
    </dgm:pt>
    <dgm:pt modelId="{D9411289-33B5-4F67-9BFD-5667CAFA85F9}" type="parTrans" cxnId="{32B74DA4-09B2-4FDD-AF28-070A6061F28A}">
      <dgm:prSet/>
      <dgm:spPr/>
      <dgm:t>
        <a:bodyPr/>
        <a:lstStyle/>
        <a:p>
          <a:endParaRPr lang="en-GB"/>
        </a:p>
      </dgm:t>
    </dgm:pt>
    <dgm:pt modelId="{DB375FD5-9399-4B9A-B922-A2D7178FFB9A}" type="sibTrans" cxnId="{32B74DA4-09B2-4FDD-AF28-070A6061F28A}">
      <dgm:prSet/>
      <dgm:spPr/>
      <dgm:t>
        <a:bodyPr/>
        <a:lstStyle/>
        <a:p>
          <a:endParaRPr lang="en-GB"/>
        </a:p>
      </dgm:t>
    </dgm:pt>
    <dgm:pt modelId="{70AD810E-F906-46A4-9B65-5EB3052F4200}">
      <dgm:prSet/>
      <dgm:spPr/>
      <dgm:t>
        <a:bodyPr/>
        <a:lstStyle/>
        <a:p>
          <a:r>
            <a:rPr lang="en-GB" dirty="0"/>
            <a:t>Limited Election</a:t>
          </a:r>
        </a:p>
      </dgm:t>
    </dgm:pt>
    <dgm:pt modelId="{925D3477-4A95-47F5-8438-F0B053345649}" type="parTrans" cxnId="{A1D85179-D270-4142-A29F-A32565EA56E8}">
      <dgm:prSet/>
      <dgm:spPr/>
      <dgm:t>
        <a:bodyPr/>
        <a:lstStyle/>
        <a:p>
          <a:endParaRPr lang="en-GB"/>
        </a:p>
      </dgm:t>
    </dgm:pt>
    <dgm:pt modelId="{359A9A9B-1D56-4B7A-84D7-7D8744644699}" type="sibTrans" cxnId="{A1D85179-D270-4142-A29F-A32565EA56E8}">
      <dgm:prSet/>
      <dgm:spPr/>
      <dgm:t>
        <a:bodyPr/>
        <a:lstStyle/>
        <a:p>
          <a:endParaRPr lang="en-GB"/>
        </a:p>
      </dgm:t>
    </dgm:pt>
    <dgm:pt modelId="{3D7078A7-D604-4CDD-9CDE-EE2620E140EB}">
      <dgm:prSet/>
      <dgm:spPr/>
      <dgm:t>
        <a:bodyPr/>
        <a:lstStyle/>
        <a:p>
          <a:r>
            <a:rPr lang="en-GB" dirty="0"/>
            <a:t>Election</a:t>
          </a:r>
        </a:p>
      </dgm:t>
    </dgm:pt>
    <dgm:pt modelId="{9668FE8B-CE04-4EF5-B1D6-3D16A78BDCF4}" type="parTrans" cxnId="{35F27941-459E-4F19-AC81-82B5D889EC2B}">
      <dgm:prSet/>
      <dgm:spPr/>
      <dgm:t>
        <a:bodyPr/>
        <a:lstStyle/>
        <a:p>
          <a:endParaRPr lang="en-GB"/>
        </a:p>
      </dgm:t>
    </dgm:pt>
    <dgm:pt modelId="{9F1084E6-2312-4BFB-80A4-0D83F0AD1B39}" type="sibTrans" cxnId="{35F27941-459E-4F19-AC81-82B5D889EC2B}">
      <dgm:prSet/>
      <dgm:spPr/>
      <dgm:t>
        <a:bodyPr/>
        <a:lstStyle/>
        <a:p>
          <a:endParaRPr lang="en-GB"/>
        </a:p>
      </dgm:t>
    </dgm:pt>
    <dgm:pt modelId="{FE5DDBEC-C1C8-47BB-BAC2-77E6AF6C1461}">
      <dgm:prSet/>
      <dgm:spPr/>
      <dgm:t>
        <a:bodyPr/>
        <a:lstStyle/>
        <a:p>
          <a:r>
            <a:rPr lang="en-GB" dirty="0"/>
            <a:t>Beatific Vision</a:t>
          </a:r>
        </a:p>
      </dgm:t>
    </dgm:pt>
    <dgm:pt modelId="{05B6A6C6-42EA-4DDF-8DCA-DB0CA501FFC3}" type="parTrans" cxnId="{3CB28A8D-4026-420D-A5FD-4D7FE9EA876B}">
      <dgm:prSet/>
      <dgm:spPr/>
      <dgm:t>
        <a:bodyPr/>
        <a:lstStyle/>
        <a:p>
          <a:endParaRPr lang="en-GB"/>
        </a:p>
      </dgm:t>
    </dgm:pt>
    <dgm:pt modelId="{A84BE5AA-0542-4788-BF4B-5B54D817202E}" type="sibTrans" cxnId="{3CB28A8D-4026-420D-A5FD-4D7FE9EA876B}">
      <dgm:prSet/>
      <dgm:spPr/>
      <dgm:t>
        <a:bodyPr/>
        <a:lstStyle/>
        <a:p>
          <a:endParaRPr lang="en-GB"/>
        </a:p>
      </dgm:t>
    </dgm:pt>
    <dgm:pt modelId="{B004AE29-D3A1-497A-9305-388F1F490C6A}">
      <dgm:prSet/>
      <dgm:spPr/>
      <dgm:t>
        <a:bodyPr/>
        <a:lstStyle/>
        <a:p>
          <a:r>
            <a:rPr lang="en-GB" dirty="0"/>
            <a:t>Resurrection</a:t>
          </a:r>
        </a:p>
      </dgm:t>
    </dgm:pt>
    <dgm:pt modelId="{42CCD371-8F3A-41A3-BE7E-1D9A8D7C620B}" type="parTrans" cxnId="{761B6780-2E02-4A0B-B23B-E3622AADCD6D}">
      <dgm:prSet/>
      <dgm:spPr/>
      <dgm:t>
        <a:bodyPr/>
        <a:lstStyle/>
        <a:p>
          <a:endParaRPr lang="en-GB"/>
        </a:p>
      </dgm:t>
    </dgm:pt>
    <dgm:pt modelId="{EBB36279-13F3-4A53-909B-D80FF69AC721}" type="sibTrans" cxnId="{761B6780-2E02-4A0B-B23B-E3622AADCD6D}">
      <dgm:prSet/>
      <dgm:spPr/>
      <dgm:t>
        <a:bodyPr/>
        <a:lstStyle/>
        <a:p>
          <a:endParaRPr lang="en-GB"/>
        </a:p>
      </dgm:t>
    </dgm:pt>
    <dgm:pt modelId="{34406E32-F63A-4B18-AE9D-83A2B8F4601A}">
      <dgm:prSet/>
      <dgm:spPr/>
      <dgm:t>
        <a:bodyPr/>
        <a:lstStyle/>
        <a:p>
          <a:r>
            <a:rPr lang="en-GB" dirty="0"/>
            <a:t>Original Sin</a:t>
          </a:r>
        </a:p>
      </dgm:t>
    </dgm:pt>
    <dgm:pt modelId="{FA750FE4-E379-4BB2-A109-D592C066C44D}" type="parTrans" cxnId="{F3AE4E4A-E7C0-4B59-946C-14B8728859DA}">
      <dgm:prSet/>
      <dgm:spPr/>
      <dgm:t>
        <a:bodyPr/>
        <a:lstStyle/>
        <a:p>
          <a:endParaRPr lang="en-GB"/>
        </a:p>
      </dgm:t>
    </dgm:pt>
    <dgm:pt modelId="{64202C9C-F1D7-4201-889B-204FBA50BE1C}" type="sibTrans" cxnId="{F3AE4E4A-E7C0-4B59-946C-14B8728859DA}">
      <dgm:prSet/>
      <dgm:spPr/>
      <dgm:t>
        <a:bodyPr/>
        <a:lstStyle/>
        <a:p>
          <a:endParaRPr lang="en-GB"/>
        </a:p>
      </dgm:t>
    </dgm:pt>
    <dgm:pt modelId="{24AA1563-EFE7-4E5F-8691-C4F852B7825D}">
      <dgm:prSet/>
      <dgm:spPr/>
      <dgm:t>
        <a:bodyPr/>
        <a:lstStyle/>
        <a:p>
          <a:r>
            <a:rPr lang="en-GB" dirty="0"/>
            <a:t>Unlimited Election</a:t>
          </a:r>
        </a:p>
      </dgm:t>
    </dgm:pt>
    <dgm:pt modelId="{31F342E0-C66D-4933-B5FC-6F8E2332A012}" type="parTrans" cxnId="{904C59D4-B443-4968-AE7E-3351AA1A6AD0}">
      <dgm:prSet/>
      <dgm:spPr/>
      <dgm:t>
        <a:bodyPr/>
        <a:lstStyle/>
        <a:p>
          <a:endParaRPr lang="en-GB"/>
        </a:p>
      </dgm:t>
    </dgm:pt>
    <dgm:pt modelId="{9D5F8F60-B7C8-492E-8287-A4093FA28D2B}" type="sibTrans" cxnId="{904C59D4-B443-4968-AE7E-3351AA1A6AD0}">
      <dgm:prSet/>
      <dgm:spPr/>
      <dgm:t>
        <a:bodyPr/>
        <a:lstStyle/>
        <a:p>
          <a:endParaRPr lang="en-GB"/>
        </a:p>
      </dgm:t>
    </dgm:pt>
    <dgm:pt modelId="{72D57999-71CF-4416-B4C3-85A267825ACD}">
      <dgm:prSet/>
      <dgm:spPr/>
      <dgm:t>
        <a:bodyPr/>
        <a:lstStyle/>
        <a:p>
          <a:r>
            <a:rPr lang="en-GB" dirty="0"/>
            <a:t>Matthew 25</a:t>
          </a:r>
        </a:p>
      </dgm:t>
    </dgm:pt>
    <dgm:pt modelId="{988B9A55-EF9A-4978-BF7F-8FE5F8C96A4C}" type="parTrans" cxnId="{B6700E39-E4C8-4513-BCB6-3E615BDF1F3B}">
      <dgm:prSet/>
      <dgm:spPr/>
      <dgm:t>
        <a:bodyPr/>
        <a:lstStyle/>
        <a:p>
          <a:endParaRPr lang="en-GB"/>
        </a:p>
      </dgm:t>
    </dgm:pt>
    <dgm:pt modelId="{1F4C758D-B006-4952-B254-F8A2CED0852C}" type="sibTrans" cxnId="{B6700E39-E4C8-4513-BCB6-3E615BDF1F3B}">
      <dgm:prSet/>
      <dgm:spPr/>
      <dgm:t>
        <a:bodyPr/>
        <a:lstStyle/>
        <a:p>
          <a:endParaRPr lang="en-GB"/>
        </a:p>
      </dgm:t>
    </dgm:pt>
    <dgm:pt modelId="{FD1C4E4C-915C-4C48-9A49-DA0B569B0E8C}">
      <dgm:prSet/>
      <dgm:spPr/>
      <dgm:t>
        <a:bodyPr/>
        <a:lstStyle/>
        <a:p>
          <a:r>
            <a:rPr lang="en-GB" dirty="0"/>
            <a:t>Parousia</a:t>
          </a:r>
        </a:p>
      </dgm:t>
    </dgm:pt>
    <dgm:pt modelId="{5DDCC381-9A1B-48F4-9401-22A633F3FB6D}" type="parTrans" cxnId="{F11840E7-E289-47C4-93C2-DF7061CBF968}">
      <dgm:prSet/>
      <dgm:spPr/>
      <dgm:t>
        <a:bodyPr/>
        <a:lstStyle/>
        <a:p>
          <a:endParaRPr lang="en-GB"/>
        </a:p>
      </dgm:t>
    </dgm:pt>
    <dgm:pt modelId="{771CD60F-48E9-4FD3-8F58-05546953692E}" type="sibTrans" cxnId="{F11840E7-E289-47C4-93C2-DF7061CBF968}">
      <dgm:prSet/>
      <dgm:spPr/>
      <dgm:t>
        <a:bodyPr/>
        <a:lstStyle/>
        <a:p>
          <a:endParaRPr lang="en-GB"/>
        </a:p>
      </dgm:t>
    </dgm:pt>
    <dgm:pt modelId="{B8192F9D-25BE-4411-B591-CA526D6F9E98}">
      <dgm:prSet/>
      <dgm:spPr/>
      <dgm:t>
        <a:bodyPr/>
        <a:lstStyle/>
        <a:p>
          <a:r>
            <a:rPr lang="en-GB" dirty="0"/>
            <a:t>Particular Judgement</a:t>
          </a:r>
        </a:p>
      </dgm:t>
    </dgm:pt>
    <dgm:pt modelId="{9EF1F8D1-5E2C-4150-A321-19FE050A617E}" type="parTrans" cxnId="{08EB3E40-8C3D-4CBF-A723-FD6B8E0AEF96}">
      <dgm:prSet/>
      <dgm:spPr/>
      <dgm:t>
        <a:bodyPr/>
        <a:lstStyle/>
        <a:p>
          <a:endParaRPr lang="en-GB"/>
        </a:p>
      </dgm:t>
    </dgm:pt>
    <dgm:pt modelId="{C3EAE855-9EA0-4CD3-90B9-92AFCB03D541}" type="sibTrans" cxnId="{08EB3E40-8C3D-4CBF-A723-FD6B8E0AEF96}">
      <dgm:prSet/>
      <dgm:spPr/>
      <dgm:t>
        <a:bodyPr/>
        <a:lstStyle/>
        <a:p>
          <a:endParaRPr lang="en-GB"/>
        </a:p>
      </dgm:t>
    </dgm:pt>
    <dgm:pt modelId="{4DDF0E10-6A1B-43D5-9781-5DF9989B7F29}">
      <dgm:prSet/>
      <dgm:spPr/>
      <dgm:t>
        <a:bodyPr/>
        <a:lstStyle/>
        <a:p>
          <a:r>
            <a:rPr lang="en-GB" dirty="0"/>
            <a:t>General Judgement</a:t>
          </a:r>
        </a:p>
      </dgm:t>
    </dgm:pt>
    <dgm:pt modelId="{2E28FF55-50D1-48EA-92C2-2F6452F85027}" type="parTrans" cxnId="{478F4476-3661-4B09-B6C4-EAC0616D0A97}">
      <dgm:prSet/>
      <dgm:spPr/>
      <dgm:t>
        <a:bodyPr/>
        <a:lstStyle/>
        <a:p>
          <a:endParaRPr lang="en-GB"/>
        </a:p>
      </dgm:t>
    </dgm:pt>
    <dgm:pt modelId="{F2315B15-A6EB-4AD9-B51A-5CF5AD965F0A}" type="sibTrans" cxnId="{478F4476-3661-4B09-B6C4-EAC0616D0A97}">
      <dgm:prSet/>
      <dgm:spPr/>
      <dgm:t>
        <a:bodyPr/>
        <a:lstStyle/>
        <a:p>
          <a:endParaRPr lang="en-GB"/>
        </a:p>
      </dgm:t>
    </dgm:pt>
    <dgm:pt modelId="{B02FAB49-8937-4930-86B3-0CC08234AD6C}">
      <dgm:prSet/>
      <dgm:spPr/>
      <dgm:t>
        <a:bodyPr/>
        <a:lstStyle/>
        <a:p>
          <a:r>
            <a:rPr lang="en-GB" dirty="0"/>
            <a:t>Original Sin</a:t>
          </a:r>
        </a:p>
      </dgm:t>
    </dgm:pt>
    <dgm:pt modelId="{A30357FB-1DB2-41DA-8D6F-9004EF3AB2C9}" type="parTrans" cxnId="{6E6B692D-5A3B-4186-A39D-402606B5C646}">
      <dgm:prSet/>
      <dgm:spPr/>
      <dgm:t>
        <a:bodyPr/>
        <a:lstStyle/>
        <a:p>
          <a:endParaRPr lang="en-GB"/>
        </a:p>
      </dgm:t>
    </dgm:pt>
    <dgm:pt modelId="{63FBF3BD-F336-4E98-B3AD-D3EEFF3958D8}" type="sibTrans" cxnId="{6E6B692D-5A3B-4186-A39D-402606B5C646}">
      <dgm:prSet/>
      <dgm:spPr/>
      <dgm:t>
        <a:bodyPr/>
        <a:lstStyle/>
        <a:p>
          <a:endParaRPr lang="en-GB"/>
        </a:p>
      </dgm:t>
    </dgm:pt>
    <dgm:pt modelId="{B68471E2-68C2-43A1-8CE2-58F3A5BEE936}">
      <dgm:prSet/>
      <dgm:spPr/>
      <dgm:t>
        <a:bodyPr/>
        <a:lstStyle/>
        <a:p>
          <a:r>
            <a:rPr lang="en-GB" dirty="0"/>
            <a:t>Purgatory</a:t>
          </a:r>
        </a:p>
      </dgm:t>
    </dgm:pt>
    <dgm:pt modelId="{05FB6490-9875-4370-A078-713DD514BE99}" type="parTrans" cxnId="{E0C9845E-3C36-4E02-AA7F-3FB3CFD2396B}">
      <dgm:prSet/>
      <dgm:spPr/>
      <dgm:t>
        <a:bodyPr/>
        <a:lstStyle/>
        <a:p>
          <a:endParaRPr lang="en-GB"/>
        </a:p>
      </dgm:t>
    </dgm:pt>
    <dgm:pt modelId="{D256D8DF-0D78-47A0-87CD-C1A33F43B2E1}" type="sibTrans" cxnId="{E0C9845E-3C36-4E02-AA7F-3FB3CFD2396B}">
      <dgm:prSet/>
      <dgm:spPr/>
      <dgm:t>
        <a:bodyPr/>
        <a:lstStyle/>
        <a:p>
          <a:endParaRPr lang="en-GB"/>
        </a:p>
      </dgm:t>
    </dgm:pt>
    <dgm:pt modelId="{BD099C5D-7A42-4DE9-9629-C5367BBFE410}">
      <dgm:prSet/>
      <dgm:spPr/>
      <dgm:t>
        <a:bodyPr/>
        <a:lstStyle/>
        <a:p>
          <a:r>
            <a:rPr lang="en-GB" dirty="0"/>
            <a:t>Dante</a:t>
          </a:r>
        </a:p>
      </dgm:t>
    </dgm:pt>
    <dgm:pt modelId="{BAA9BFA4-FD77-4D53-86DC-F647D1BF029A}" type="parTrans" cxnId="{657C45C6-3757-4636-9566-79C264079228}">
      <dgm:prSet/>
      <dgm:spPr/>
      <dgm:t>
        <a:bodyPr/>
        <a:lstStyle/>
        <a:p>
          <a:endParaRPr lang="en-GB"/>
        </a:p>
      </dgm:t>
    </dgm:pt>
    <dgm:pt modelId="{7BC1CD00-8642-4223-B340-0C0BB57B98F3}" type="sibTrans" cxnId="{657C45C6-3757-4636-9566-79C264079228}">
      <dgm:prSet/>
      <dgm:spPr/>
      <dgm:t>
        <a:bodyPr/>
        <a:lstStyle/>
        <a:p>
          <a:endParaRPr lang="en-GB"/>
        </a:p>
      </dgm:t>
    </dgm:pt>
    <dgm:pt modelId="{7019461F-3056-4887-90CB-242F47A0C180}">
      <dgm:prSet/>
      <dgm:spPr/>
      <dgm:t>
        <a:bodyPr/>
        <a:lstStyle/>
        <a:p>
          <a:r>
            <a:rPr lang="en-GB" dirty="0"/>
            <a:t>Universal Salvation</a:t>
          </a:r>
        </a:p>
      </dgm:t>
    </dgm:pt>
    <dgm:pt modelId="{6160EBB2-7407-430F-9543-7419A865CDE6}" type="parTrans" cxnId="{6E321FD2-27C5-428E-9490-03BE2C024545}">
      <dgm:prSet/>
      <dgm:spPr/>
      <dgm:t>
        <a:bodyPr/>
        <a:lstStyle/>
        <a:p>
          <a:endParaRPr lang="en-GB"/>
        </a:p>
      </dgm:t>
    </dgm:pt>
    <dgm:pt modelId="{485E91F9-69BF-4D9D-97FC-7176A8951658}" type="sibTrans" cxnId="{6E321FD2-27C5-428E-9490-03BE2C024545}">
      <dgm:prSet/>
      <dgm:spPr/>
      <dgm:t>
        <a:bodyPr/>
        <a:lstStyle/>
        <a:p>
          <a:endParaRPr lang="en-GB"/>
        </a:p>
      </dgm:t>
    </dgm:pt>
    <dgm:pt modelId="{25B2112F-2DDB-4BAD-81FA-7A93D0B4FE7E}">
      <dgm:prSet/>
      <dgm:spPr/>
      <dgm:t>
        <a:bodyPr/>
        <a:lstStyle/>
        <a:p>
          <a:r>
            <a:rPr lang="en-GB" dirty="0"/>
            <a:t>Pope Innocent IV</a:t>
          </a:r>
        </a:p>
      </dgm:t>
    </dgm:pt>
    <dgm:pt modelId="{B015AC0B-E0BA-42D8-851A-1791437FBBDA}" type="parTrans" cxnId="{63E76B79-1AFC-4472-9BC9-B6712F46A382}">
      <dgm:prSet/>
      <dgm:spPr/>
      <dgm:t>
        <a:bodyPr/>
        <a:lstStyle/>
        <a:p>
          <a:endParaRPr lang="en-GB"/>
        </a:p>
      </dgm:t>
    </dgm:pt>
    <dgm:pt modelId="{63504A13-AEAF-4EF6-B189-5DCD7BA5BBBE}" type="sibTrans" cxnId="{63E76B79-1AFC-4472-9BC9-B6712F46A382}">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BC7C0474-3157-4F93-96C1-20AAF5645137}" type="pres">
      <dgm:prSet presAssocID="{9FDF65C7-E81B-4AD3-9CB2-F194C2606256}" presName="node" presStyleLbl="node1" presStyleIdx="0" presStyleCnt="16">
        <dgm:presLayoutVars>
          <dgm:bulletEnabled val="1"/>
        </dgm:presLayoutVars>
      </dgm:prSet>
      <dgm:spPr/>
      <dgm:t>
        <a:bodyPr/>
        <a:lstStyle/>
        <a:p>
          <a:endParaRPr lang="en-US"/>
        </a:p>
      </dgm:t>
    </dgm:pt>
    <dgm:pt modelId="{1BAA04A0-A651-43D8-BD19-64DAF31E2E08}" type="pres">
      <dgm:prSet presAssocID="{DB375FD5-9399-4B9A-B922-A2D7178FFB9A}" presName="sibTrans" presStyleCnt="0"/>
      <dgm:spPr/>
      <dgm:t>
        <a:bodyPr/>
        <a:lstStyle/>
        <a:p>
          <a:endParaRPr lang="en-US"/>
        </a:p>
      </dgm:t>
    </dgm:pt>
    <dgm:pt modelId="{A38E5C60-51E0-45D9-B49D-5BE94DDAD791}" type="pres">
      <dgm:prSet presAssocID="{70AD810E-F906-46A4-9B65-5EB3052F4200}" presName="node" presStyleLbl="node1" presStyleIdx="1" presStyleCnt="16">
        <dgm:presLayoutVars>
          <dgm:bulletEnabled val="1"/>
        </dgm:presLayoutVars>
      </dgm:prSet>
      <dgm:spPr/>
      <dgm:t>
        <a:bodyPr/>
        <a:lstStyle/>
        <a:p>
          <a:endParaRPr lang="en-US"/>
        </a:p>
      </dgm:t>
    </dgm:pt>
    <dgm:pt modelId="{513AC9FE-AE73-4FA2-A60E-1A61F26537CA}" type="pres">
      <dgm:prSet presAssocID="{359A9A9B-1D56-4B7A-84D7-7D8744644699}" presName="sibTrans" presStyleCnt="0"/>
      <dgm:spPr/>
      <dgm:t>
        <a:bodyPr/>
        <a:lstStyle/>
        <a:p>
          <a:endParaRPr lang="en-US"/>
        </a:p>
      </dgm:t>
    </dgm:pt>
    <dgm:pt modelId="{0A5D679D-3316-4E37-A2E6-F0D5BA3CC737}" type="pres">
      <dgm:prSet presAssocID="{3D7078A7-D604-4CDD-9CDE-EE2620E140EB}" presName="node" presStyleLbl="node1" presStyleIdx="2" presStyleCnt="16">
        <dgm:presLayoutVars>
          <dgm:bulletEnabled val="1"/>
        </dgm:presLayoutVars>
      </dgm:prSet>
      <dgm:spPr/>
      <dgm:t>
        <a:bodyPr/>
        <a:lstStyle/>
        <a:p>
          <a:endParaRPr lang="en-US"/>
        </a:p>
      </dgm:t>
    </dgm:pt>
    <dgm:pt modelId="{9D61EAB3-93F8-449A-B5FC-149DA50003FF}" type="pres">
      <dgm:prSet presAssocID="{9F1084E6-2312-4BFB-80A4-0D83F0AD1B39}" presName="sibTrans" presStyleCnt="0"/>
      <dgm:spPr/>
      <dgm:t>
        <a:bodyPr/>
        <a:lstStyle/>
        <a:p>
          <a:endParaRPr lang="en-US"/>
        </a:p>
      </dgm:t>
    </dgm:pt>
    <dgm:pt modelId="{35D7E61D-6725-4D11-9276-27FB498346D0}" type="pres">
      <dgm:prSet presAssocID="{FE5DDBEC-C1C8-47BB-BAC2-77E6AF6C1461}" presName="node" presStyleLbl="node1" presStyleIdx="3" presStyleCnt="16">
        <dgm:presLayoutVars>
          <dgm:bulletEnabled val="1"/>
        </dgm:presLayoutVars>
      </dgm:prSet>
      <dgm:spPr/>
      <dgm:t>
        <a:bodyPr/>
        <a:lstStyle/>
        <a:p>
          <a:endParaRPr lang="en-US"/>
        </a:p>
      </dgm:t>
    </dgm:pt>
    <dgm:pt modelId="{AD85A908-085D-4596-8BAC-BE2AEDC12179}" type="pres">
      <dgm:prSet presAssocID="{A84BE5AA-0542-4788-BF4B-5B54D817202E}" presName="sibTrans" presStyleCnt="0"/>
      <dgm:spPr/>
      <dgm:t>
        <a:bodyPr/>
        <a:lstStyle/>
        <a:p>
          <a:endParaRPr lang="en-US"/>
        </a:p>
      </dgm:t>
    </dgm:pt>
    <dgm:pt modelId="{79BDC197-79C8-4208-A484-8C72B60A2D5D}" type="pres">
      <dgm:prSet presAssocID="{B004AE29-D3A1-497A-9305-388F1F490C6A}" presName="node" presStyleLbl="node1" presStyleIdx="4" presStyleCnt="16">
        <dgm:presLayoutVars>
          <dgm:bulletEnabled val="1"/>
        </dgm:presLayoutVars>
      </dgm:prSet>
      <dgm:spPr/>
      <dgm:t>
        <a:bodyPr/>
        <a:lstStyle/>
        <a:p>
          <a:endParaRPr lang="en-US"/>
        </a:p>
      </dgm:t>
    </dgm:pt>
    <dgm:pt modelId="{BE1F417D-47FD-4FE1-A3AE-1CB1047C8226}" type="pres">
      <dgm:prSet presAssocID="{EBB36279-13F3-4A53-909B-D80FF69AC721}" presName="sibTrans" presStyleCnt="0"/>
      <dgm:spPr/>
      <dgm:t>
        <a:bodyPr/>
        <a:lstStyle/>
        <a:p>
          <a:endParaRPr lang="en-US"/>
        </a:p>
      </dgm:t>
    </dgm:pt>
    <dgm:pt modelId="{CA1707C4-0451-4253-8027-AB0E34961B6B}" type="pres">
      <dgm:prSet presAssocID="{34406E32-F63A-4B18-AE9D-83A2B8F4601A}" presName="node" presStyleLbl="node1" presStyleIdx="5" presStyleCnt="16">
        <dgm:presLayoutVars>
          <dgm:bulletEnabled val="1"/>
        </dgm:presLayoutVars>
      </dgm:prSet>
      <dgm:spPr/>
      <dgm:t>
        <a:bodyPr/>
        <a:lstStyle/>
        <a:p>
          <a:endParaRPr lang="en-US"/>
        </a:p>
      </dgm:t>
    </dgm:pt>
    <dgm:pt modelId="{A058B429-480C-4523-9609-53D6A552F4C5}" type="pres">
      <dgm:prSet presAssocID="{64202C9C-F1D7-4201-889B-204FBA50BE1C}" presName="sibTrans" presStyleCnt="0"/>
      <dgm:spPr/>
      <dgm:t>
        <a:bodyPr/>
        <a:lstStyle/>
        <a:p>
          <a:endParaRPr lang="en-US"/>
        </a:p>
      </dgm:t>
    </dgm:pt>
    <dgm:pt modelId="{54D1D330-8972-48BE-864E-0CE6D948EC29}" type="pres">
      <dgm:prSet presAssocID="{24AA1563-EFE7-4E5F-8691-C4F852B7825D}" presName="node" presStyleLbl="node1" presStyleIdx="6" presStyleCnt="16">
        <dgm:presLayoutVars>
          <dgm:bulletEnabled val="1"/>
        </dgm:presLayoutVars>
      </dgm:prSet>
      <dgm:spPr/>
      <dgm:t>
        <a:bodyPr/>
        <a:lstStyle/>
        <a:p>
          <a:endParaRPr lang="en-US"/>
        </a:p>
      </dgm:t>
    </dgm:pt>
    <dgm:pt modelId="{458A0259-F9C6-47E4-B34E-FBEAA7B585CA}" type="pres">
      <dgm:prSet presAssocID="{9D5F8F60-B7C8-492E-8287-A4093FA28D2B}" presName="sibTrans" presStyleCnt="0"/>
      <dgm:spPr/>
      <dgm:t>
        <a:bodyPr/>
        <a:lstStyle/>
        <a:p>
          <a:endParaRPr lang="en-US"/>
        </a:p>
      </dgm:t>
    </dgm:pt>
    <dgm:pt modelId="{EA112937-9BCB-4C12-9496-99ED36FECDB4}" type="pres">
      <dgm:prSet presAssocID="{72D57999-71CF-4416-B4C3-85A267825ACD}" presName="node" presStyleLbl="node1" presStyleIdx="7" presStyleCnt="16">
        <dgm:presLayoutVars>
          <dgm:bulletEnabled val="1"/>
        </dgm:presLayoutVars>
      </dgm:prSet>
      <dgm:spPr/>
      <dgm:t>
        <a:bodyPr/>
        <a:lstStyle/>
        <a:p>
          <a:endParaRPr lang="en-US"/>
        </a:p>
      </dgm:t>
    </dgm:pt>
    <dgm:pt modelId="{CABD1C1E-BA8C-4BC2-8DA8-891717067045}" type="pres">
      <dgm:prSet presAssocID="{1F4C758D-B006-4952-B254-F8A2CED0852C}" presName="sibTrans" presStyleCnt="0"/>
      <dgm:spPr/>
      <dgm:t>
        <a:bodyPr/>
        <a:lstStyle/>
        <a:p>
          <a:endParaRPr lang="en-US"/>
        </a:p>
      </dgm:t>
    </dgm:pt>
    <dgm:pt modelId="{5C68D3D0-BB07-46AB-81EB-F4A7E3D2F799}" type="pres">
      <dgm:prSet presAssocID="{FD1C4E4C-915C-4C48-9A49-DA0B569B0E8C}" presName="node" presStyleLbl="node1" presStyleIdx="8" presStyleCnt="16">
        <dgm:presLayoutVars>
          <dgm:bulletEnabled val="1"/>
        </dgm:presLayoutVars>
      </dgm:prSet>
      <dgm:spPr/>
      <dgm:t>
        <a:bodyPr/>
        <a:lstStyle/>
        <a:p>
          <a:endParaRPr lang="en-US"/>
        </a:p>
      </dgm:t>
    </dgm:pt>
    <dgm:pt modelId="{B44CD719-F40B-4E44-AEE8-DBD94C207A55}" type="pres">
      <dgm:prSet presAssocID="{771CD60F-48E9-4FD3-8F58-05546953692E}" presName="sibTrans" presStyleCnt="0"/>
      <dgm:spPr/>
      <dgm:t>
        <a:bodyPr/>
        <a:lstStyle/>
        <a:p>
          <a:endParaRPr lang="en-US"/>
        </a:p>
      </dgm:t>
    </dgm:pt>
    <dgm:pt modelId="{E55847E3-0D1C-4FCD-A01C-A012B926E721}" type="pres">
      <dgm:prSet presAssocID="{B8192F9D-25BE-4411-B591-CA526D6F9E98}" presName="node" presStyleLbl="node1" presStyleIdx="9" presStyleCnt="16">
        <dgm:presLayoutVars>
          <dgm:bulletEnabled val="1"/>
        </dgm:presLayoutVars>
      </dgm:prSet>
      <dgm:spPr/>
      <dgm:t>
        <a:bodyPr/>
        <a:lstStyle/>
        <a:p>
          <a:endParaRPr lang="en-US"/>
        </a:p>
      </dgm:t>
    </dgm:pt>
    <dgm:pt modelId="{C8DD24C5-4179-4CAB-A8F1-70BBB19EF763}" type="pres">
      <dgm:prSet presAssocID="{C3EAE855-9EA0-4CD3-90B9-92AFCB03D541}" presName="sibTrans" presStyleCnt="0"/>
      <dgm:spPr/>
      <dgm:t>
        <a:bodyPr/>
        <a:lstStyle/>
        <a:p>
          <a:endParaRPr lang="en-US"/>
        </a:p>
      </dgm:t>
    </dgm:pt>
    <dgm:pt modelId="{C42229C5-A324-44E3-8D74-D0B4441C0661}" type="pres">
      <dgm:prSet presAssocID="{4DDF0E10-6A1B-43D5-9781-5DF9989B7F29}" presName="node" presStyleLbl="node1" presStyleIdx="10" presStyleCnt="16">
        <dgm:presLayoutVars>
          <dgm:bulletEnabled val="1"/>
        </dgm:presLayoutVars>
      </dgm:prSet>
      <dgm:spPr/>
      <dgm:t>
        <a:bodyPr/>
        <a:lstStyle/>
        <a:p>
          <a:endParaRPr lang="en-US"/>
        </a:p>
      </dgm:t>
    </dgm:pt>
    <dgm:pt modelId="{9A9BC42A-205F-4DAC-B048-631374937B60}" type="pres">
      <dgm:prSet presAssocID="{F2315B15-A6EB-4AD9-B51A-5CF5AD965F0A}" presName="sibTrans" presStyleCnt="0"/>
      <dgm:spPr/>
      <dgm:t>
        <a:bodyPr/>
        <a:lstStyle/>
        <a:p>
          <a:endParaRPr lang="en-US"/>
        </a:p>
      </dgm:t>
    </dgm:pt>
    <dgm:pt modelId="{54E0F7C8-3FBE-424F-9BE9-46258A544961}" type="pres">
      <dgm:prSet presAssocID="{B02FAB49-8937-4930-86B3-0CC08234AD6C}" presName="node" presStyleLbl="node1" presStyleIdx="11" presStyleCnt="16">
        <dgm:presLayoutVars>
          <dgm:bulletEnabled val="1"/>
        </dgm:presLayoutVars>
      </dgm:prSet>
      <dgm:spPr/>
      <dgm:t>
        <a:bodyPr/>
        <a:lstStyle/>
        <a:p>
          <a:endParaRPr lang="en-US"/>
        </a:p>
      </dgm:t>
    </dgm:pt>
    <dgm:pt modelId="{EF50C28C-57FC-4751-A288-F41E5DC35C8D}" type="pres">
      <dgm:prSet presAssocID="{63FBF3BD-F336-4E98-B3AD-D3EEFF3958D8}" presName="sibTrans" presStyleCnt="0"/>
      <dgm:spPr/>
      <dgm:t>
        <a:bodyPr/>
        <a:lstStyle/>
        <a:p>
          <a:endParaRPr lang="en-US"/>
        </a:p>
      </dgm:t>
    </dgm:pt>
    <dgm:pt modelId="{49DD4A1A-BEEF-404A-80F7-AF16282C6E75}" type="pres">
      <dgm:prSet presAssocID="{B68471E2-68C2-43A1-8CE2-58F3A5BEE936}" presName="node" presStyleLbl="node1" presStyleIdx="12" presStyleCnt="16">
        <dgm:presLayoutVars>
          <dgm:bulletEnabled val="1"/>
        </dgm:presLayoutVars>
      </dgm:prSet>
      <dgm:spPr/>
      <dgm:t>
        <a:bodyPr/>
        <a:lstStyle/>
        <a:p>
          <a:endParaRPr lang="en-US"/>
        </a:p>
      </dgm:t>
    </dgm:pt>
    <dgm:pt modelId="{9F707D13-CB9B-4686-BF43-B9C8AD8663F9}" type="pres">
      <dgm:prSet presAssocID="{D256D8DF-0D78-47A0-87CD-C1A33F43B2E1}" presName="sibTrans" presStyleCnt="0"/>
      <dgm:spPr/>
      <dgm:t>
        <a:bodyPr/>
        <a:lstStyle/>
        <a:p>
          <a:endParaRPr lang="en-US"/>
        </a:p>
      </dgm:t>
    </dgm:pt>
    <dgm:pt modelId="{55A4E322-B185-44C3-A7F9-34CD34EE63AD}" type="pres">
      <dgm:prSet presAssocID="{BD099C5D-7A42-4DE9-9629-C5367BBFE410}" presName="node" presStyleLbl="node1" presStyleIdx="13" presStyleCnt="16">
        <dgm:presLayoutVars>
          <dgm:bulletEnabled val="1"/>
        </dgm:presLayoutVars>
      </dgm:prSet>
      <dgm:spPr/>
      <dgm:t>
        <a:bodyPr/>
        <a:lstStyle/>
        <a:p>
          <a:endParaRPr lang="en-US"/>
        </a:p>
      </dgm:t>
    </dgm:pt>
    <dgm:pt modelId="{B905CC95-D9ED-43D3-BC20-E37AC0F58E2C}" type="pres">
      <dgm:prSet presAssocID="{7BC1CD00-8642-4223-B340-0C0BB57B98F3}" presName="sibTrans" presStyleCnt="0"/>
      <dgm:spPr/>
      <dgm:t>
        <a:bodyPr/>
        <a:lstStyle/>
        <a:p>
          <a:endParaRPr lang="en-US"/>
        </a:p>
      </dgm:t>
    </dgm:pt>
    <dgm:pt modelId="{8EAB78C1-4778-4CCF-8F53-50B8D5C2AE00}" type="pres">
      <dgm:prSet presAssocID="{7019461F-3056-4887-90CB-242F47A0C180}" presName="node" presStyleLbl="node1" presStyleIdx="14" presStyleCnt="16">
        <dgm:presLayoutVars>
          <dgm:bulletEnabled val="1"/>
        </dgm:presLayoutVars>
      </dgm:prSet>
      <dgm:spPr/>
      <dgm:t>
        <a:bodyPr/>
        <a:lstStyle/>
        <a:p>
          <a:endParaRPr lang="en-US"/>
        </a:p>
      </dgm:t>
    </dgm:pt>
    <dgm:pt modelId="{EBD1F900-9E94-4118-803F-3E2B9DA374C8}" type="pres">
      <dgm:prSet presAssocID="{485E91F9-69BF-4D9D-97FC-7176A8951658}" presName="sibTrans" presStyleCnt="0"/>
      <dgm:spPr/>
      <dgm:t>
        <a:bodyPr/>
        <a:lstStyle/>
        <a:p>
          <a:endParaRPr lang="en-US"/>
        </a:p>
      </dgm:t>
    </dgm:pt>
    <dgm:pt modelId="{A450AE9A-23F1-4536-B5CD-51CF6A735DBE}" type="pres">
      <dgm:prSet presAssocID="{25B2112F-2DDB-4BAD-81FA-7A93D0B4FE7E}" presName="node" presStyleLbl="node1" presStyleIdx="15" presStyleCnt="16">
        <dgm:presLayoutVars>
          <dgm:bulletEnabled val="1"/>
        </dgm:presLayoutVars>
      </dgm:prSet>
      <dgm:spPr/>
      <dgm:t>
        <a:bodyPr/>
        <a:lstStyle/>
        <a:p>
          <a:endParaRPr lang="en-US"/>
        </a:p>
      </dgm:t>
    </dgm:pt>
  </dgm:ptLst>
  <dgm:cxnLst>
    <dgm:cxn modelId="{77DC8928-3CF0-4D1B-AD90-38313247A962}" type="presOf" srcId="{3D7078A7-D604-4CDD-9CDE-EE2620E140EB}" destId="{0A5D679D-3316-4E37-A2E6-F0D5BA3CC737}" srcOrd="0" destOrd="0" presId="urn:microsoft.com/office/officeart/2005/8/layout/default"/>
    <dgm:cxn modelId="{F11840E7-E289-47C4-93C2-DF7061CBF968}" srcId="{C123B2FF-67C8-44F5-B86F-0D8925FE68BB}" destId="{FD1C4E4C-915C-4C48-9A49-DA0B569B0E8C}" srcOrd="8" destOrd="0" parTransId="{5DDCC381-9A1B-48F4-9401-22A633F3FB6D}" sibTransId="{771CD60F-48E9-4FD3-8F58-05546953692E}"/>
    <dgm:cxn modelId="{F5419A89-4108-43D0-900F-456965552501}" type="presOf" srcId="{FE5DDBEC-C1C8-47BB-BAC2-77E6AF6C1461}" destId="{35D7E61D-6725-4D11-9276-27FB498346D0}" srcOrd="0" destOrd="0" presId="urn:microsoft.com/office/officeart/2005/8/layout/default"/>
    <dgm:cxn modelId="{904C59D4-B443-4968-AE7E-3351AA1A6AD0}" srcId="{C123B2FF-67C8-44F5-B86F-0D8925FE68BB}" destId="{24AA1563-EFE7-4E5F-8691-C4F852B7825D}" srcOrd="6" destOrd="0" parTransId="{31F342E0-C66D-4933-B5FC-6F8E2332A012}" sibTransId="{9D5F8F60-B7C8-492E-8287-A4093FA28D2B}"/>
    <dgm:cxn modelId="{FF447BCB-8071-494E-B9DD-F8819B41AEF3}" type="presOf" srcId="{B68471E2-68C2-43A1-8CE2-58F3A5BEE936}" destId="{49DD4A1A-BEEF-404A-80F7-AF16282C6E75}" srcOrd="0" destOrd="0" presId="urn:microsoft.com/office/officeart/2005/8/layout/default"/>
    <dgm:cxn modelId="{63E76B79-1AFC-4472-9BC9-B6712F46A382}" srcId="{C123B2FF-67C8-44F5-B86F-0D8925FE68BB}" destId="{25B2112F-2DDB-4BAD-81FA-7A93D0B4FE7E}" srcOrd="15" destOrd="0" parTransId="{B015AC0B-E0BA-42D8-851A-1791437FBBDA}" sibTransId="{63504A13-AEAF-4EF6-B189-5DCD7BA5BBBE}"/>
    <dgm:cxn modelId="{A1D85179-D270-4142-A29F-A32565EA56E8}" srcId="{C123B2FF-67C8-44F5-B86F-0D8925FE68BB}" destId="{70AD810E-F906-46A4-9B65-5EB3052F4200}" srcOrd="1" destOrd="0" parTransId="{925D3477-4A95-47F5-8438-F0B053345649}" sibTransId="{359A9A9B-1D56-4B7A-84D7-7D8744644699}"/>
    <dgm:cxn modelId="{952FB06C-86D7-42BC-BA35-1FEB63F83A35}" type="presOf" srcId="{FD1C4E4C-915C-4C48-9A49-DA0B569B0E8C}" destId="{5C68D3D0-BB07-46AB-81EB-F4A7E3D2F799}" srcOrd="0" destOrd="0" presId="urn:microsoft.com/office/officeart/2005/8/layout/default"/>
    <dgm:cxn modelId="{32B74DA4-09B2-4FDD-AF28-070A6061F28A}" srcId="{C123B2FF-67C8-44F5-B86F-0D8925FE68BB}" destId="{9FDF65C7-E81B-4AD3-9CB2-F194C2606256}" srcOrd="0" destOrd="0" parTransId="{D9411289-33B5-4F67-9BFD-5667CAFA85F9}" sibTransId="{DB375FD5-9399-4B9A-B922-A2D7178FFB9A}"/>
    <dgm:cxn modelId="{761B6780-2E02-4A0B-B23B-E3622AADCD6D}" srcId="{C123B2FF-67C8-44F5-B86F-0D8925FE68BB}" destId="{B004AE29-D3A1-497A-9305-388F1F490C6A}" srcOrd="4" destOrd="0" parTransId="{42CCD371-8F3A-41A3-BE7E-1D9A8D7C620B}" sibTransId="{EBB36279-13F3-4A53-909B-D80FF69AC721}"/>
    <dgm:cxn modelId="{B6700E39-E4C8-4513-BCB6-3E615BDF1F3B}" srcId="{C123B2FF-67C8-44F5-B86F-0D8925FE68BB}" destId="{72D57999-71CF-4416-B4C3-85A267825ACD}" srcOrd="7" destOrd="0" parTransId="{988B9A55-EF9A-4978-BF7F-8FE5F8C96A4C}" sibTransId="{1F4C758D-B006-4952-B254-F8A2CED0852C}"/>
    <dgm:cxn modelId="{FFE57CA7-055B-4F9E-BCCD-4C2D81E3B52F}" type="presOf" srcId="{BD099C5D-7A42-4DE9-9629-C5367BBFE410}" destId="{55A4E322-B185-44C3-A7F9-34CD34EE63AD}" srcOrd="0" destOrd="0" presId="urn:microsoft.com/office/officeart/2005/8/layout/default"/>
    <dgm:cxn modelId="{EFAA985D-55DA-4020-99E6-04EB981A9E65}" type="presOf" srcId="{B02FAB49-8937-4930-86B3-0CC08234AD6C}" destId="{54E0F7C8-3FBE-424F-9BE9-46258A544961}" srcOrd="0" destOrd="0" presId="urn:microsoft.com/office/officeart/2005/8/layout/default"/>
    <dgm:cxn modelId="{08EB3E40-8C3D-4CBF-A723-FD6B8E0AEF96}" srcId="{C123B2FF-67C8-44F5-B86F-0D8925FE68BB}" destId="{B8192F9D-25BE-4411-B591-CA526D6F9E98}" srcOrd="9" destOrd="0" parTransId="{9EF1F8D1-5E2C-4150-A321-19FE050A617E}" sibTransId="{C3EAE855-9EA0-4CD3-90B9-92AFCB03D541}"/>
    <dgm:cxn modelId="{0F74EC20-7008-453E-B4F1-A95AD93D45A9}" type="presOf" srcId="{B8192F9D-25BE-4411-B591-CA526D6F9E98}" destId="{E55847E3-0D1C-4FCD-A01C-A012B926E721}" srcOrd="0" destOrd="0" presId="urn:microsoft.com/office/officeart/2005/8/layout/default"/>
    <dgm:cxn modelId="{E0C9845E-3C36-4E02-AA7F-3FB3CFD2396B}" srcId="{C123B2FF-67C8-44F5-B86F-0D8925FE68BB}" destId="{B68471E2-68C2-43A1-8CE2-58F3A5BEE936}" srcOrd="12" destOrd="0" parTransId="{05FB6490-9875-4370-A078-713DD514BE99}" sibTransId="{D256D8DF-0D78-47A0-87CD-C1A33F43B2E1}"/>
    <dgm:cxn modelId="{478F4476-3661-4B09-B6C4-EAC0616D0A97}" srcId="{C123B2FF-67C8-44F5-B86F-0D8925FE68BB}" destId="{4DDF0E10-6A1B-43D5-9781-5DF9989B7F29}" srcOrd="10" destOrd="0" parTransId="{2E28FF55-50D1-48EA-92C2-2F6452F85027}" sibTransId="{F2315B15-A6EB-4AD9-B51A-5CF5AD965F0A}"/>
    <dgm:cxn modelId="{35F27941-459E-4F19-AC81-82B5D889EC2B}" srcId="{C123B2FF-67C8-44F5-B86F-0D8925FE68BB}" destId="{3D7078A7-D604-4CDD-9CDE-EE2620E140EB}" srcOrd="2" destOrd="0" parTransId="{9668FE8B-CE04-4EF5-B1D6-3D16A78BDCF4}" sibTransId="{9F1084E6-2312-4BFB-80A4-0D83F0AD1B39}"/>
    <dgm:cxn modelId="{72981BED-747D-4802-B4CF-DAA12F395217}" type="presOf" srcId="{C123B2FF-67C8-44F5-B86F-0D8925FE68BB}" destId="{0088C1F1-C28F-475E-BED5-A22CADB75BB9}" srcOrd="0" destOrd="0" presId="urn:microsoft.com/office/officeart/2005/8/layout/default"/>
    <dgm:cxn modelId="{F071582E-BDFD-4201-B56B-9AA956E51C0D}" type="presOf" srcId="{34406E32-F63A-4B18-AE9D-83A2B8F4601A}" destId="{CA1707C4-0451-4253-8027-AB0E34961B6B}" srcOrd="0" destOrd="0" presId="urn:microsoft.com/office/officeart/2005/8/layout/default"/>
    <dgm:cxn modelId="{132EC149-A7E1-4FD2-98B7-7FF49319D7C4}" type="presOf" srcId="{4DDF0E10-6A1B-43D5-9781-5DF9989B7F29}" destId="{C42229C5-A324-44E3-8D74-D0B4441C0661}" srcOrd="0" destOrd="0" presId="urn:microsoft.com/office/officeart/2005/8/layout/default"/>
    <dgm:cxn modelId="{4CB71AF1-B4E1-443B-ABEA-CEAD40993F3D}" type="presOf" srcId="{25B2112F-2DDB-4BAD-81FA-7A93D0B4FE7E}" destId="{A450AE9A-23F1-4536-B5CD-51CF6A735DBE}" srcOrd="0" destOrd="0" presId="urn:microsoft.com/office/officeart/2005/8/layout/default"/>
    <dgm:cxn modelId="{3CB28A8D-4026-420D-A5FD-4D7FE9EA876B}" srcId="{C123B2FF-67C8-44F5-B86F-0D8925FE68BB}" destId="{FE5DDBEC-C1C8-47BB-BAC2-77E6AF6C1461}" srcOrd="3" destOrd="0" parTransId="{05B6A6C6-42EA-4DDF-8DCA-DB0CA501FFC3}" sibTransId="{A84BE5AA-0542-4788-BF4B-5B54D817202E}"/>
    <dgm:cxn modelId="{6E321FD2-27C5-428E-9490-03BE2C024545}" srcId="{C123B2FF-67C8-44F5-B86F-0D8925FE68BB}" destId="{7019461F-3056-4887-90CB-242F47A0C180}" srcOrd="14" destOrd="0" parTransId="{6160EBB2-7407-430F-9543-7419A865CDE6}" sibTransId="{485E91F9-69BF-4D9D-97FC-7176A8951658}"/>
    <dgm:cxn modelId="{0994CDAB-BA1A-4E70-B3AF-E25BA417E68B}" type="presOf" srcId="{B004AE29-D3A1-497A-9305-388F1F490C6A}" destId="{79BDC197-79C8-4208-A484-8C72B60A2D5D}" srcOrd="0" destOrd="0" presId="urn:microsoft.com/office/officeart/2005/8/layout/default"/>
    <dgm:cxn modelId="{657C45C6-3757-4636-9566-79C264079228}" srcId="{C123B2FF-67C8-44F5-B86F-0D8925FE68BB}" destId="{BD099C5D-7A42-4DE9-9629-C5367BBFE410}" srcOrd="13" destOrd="0" parTransId="{BAA9BFA4-FD77-4D53-86DC-F647D1BF029A}" sibTransId="{7BC1CD00-8642-4223-B340-0C0BB57B98F3}"/>
    <dgm:cxn modelId="{F3AE4E4A-E7C0-4B59-946C-14B8728859DA}" srcId="{C123B2FF-67C8-44F5-B86F-0D8925FE68BB}" destId="{34406E32-F63A-4B18-AE9D-83A2B8F4601A}" srcOrd="5" destOrd="0" parTransId="{FA750FE4-E379-4BB2-A109-D592C066C44D}" sibTransId="{64202C9C-F1D7-4201-889B-204FBA50BE1C}"/>
    <dgm:cxn modelId="{C3B4B7F9-F112-42FB-9C9B-6EFA710705E9}" type="presOf" srcId="{24AA1563-EFE7-4E5F-8691-C4F852B7825D}" destId="{54D1D330-8972-48BE-864E-0CE6D948EC29}" srcOrd="0" destOrd="0" presId="urn:microsoft.com/office/officeart/2005/8/layout/default"/>
    <dgm:cxn modelId="{2B4B88FA-4F13-434E-9B64-8A1E70A738BB}" type="presOf" srcId="{72D57999-71CF-4416-B4C3-85A267825ACD}" destId="{EA112937-9BCB-4C12-9496-99ED36FECDB4}" srcOrd="0" destOrd="0" presId="urn:microsoft.com/office/officeart/2005/8/layout/default"/>
    <dgm:cxn modelId="{A42A7070-14EC-485D-811E-950A6EC69A07}" type="presOf" srcId="{9FDF65C7-E81B-4AD3-9CB2-F194C2606256}" destId="{BC7C0474-3157-4F93-96C1-20AAF5645137}" srcOrd="0" destOrd="0" presId="urn:microsoft.com/office/officeart/2005/8/layout/default"/>
    <dgm:cxn modelId="{6E6B692D-5A3B-4186-A39D-402606B5C646}" srcId="{C123B2FF-67C8-44F5-B86F-0D8925FE68BB}" destId="{B02FAB49-8937-4930-86B3-0CC08234AD6C}" srcOrd="11" destOrd="0" parTransId="{A30357FB-1DB2-41DA-8D6F-9004EF3AB2C9}" sibTransId="{63FBF3BD-F336-4E98-B3AD-D3EEFF3958D8}"/>
    <dgm:cxn modelId="{80409182-ED47-41DB-A38F-29DF3F5B686D}" type="presOf" srcId="{7019461F-3056-4887-90CB-242F47A0C180}" destId="{8EAB78C1-4778-4CCF-8F53-50B8D5C2AE00}" srcOrd="0" destOrd="0" presId="urn:microsoft.com/office/officeart/2005/8/layout/default"/>
    <dgm:cxn modelId="{352329DC-F41D-4C08-86E2-30FCC4FAF1FF}" type="presOf" srcId="{70AD810E-F906-46A4-9B65-5EB3052F4200}" destId="{A38E5C60-51E0-45D9-B49D-5BE94DDAD791}" srcOrd="0" destOrd="0" presId="urn:microsoft.com/office/officeart/2005/8/layout/default"/>
    <dgm:cxn modelId="{EB348754-88AE-4181-873E-9960F23044D2}" type="presParOf" srcId="{0088C1F1-C28F-475E-BED5-A22CADB75BB9}" destId="{BC7C0474-3157-4F93-96C1-20AAF5645137}" srcOrd="0" destOrd="0" presId="urn:microsoft.com/office/officeart/2005/8/layout/default"/>
    <dgm:cxn modelId="{DD8A275B-60FD-419E-92D2-BAFB8A47BCF6}" type="presParOf" srcId="{0088C1F1-C28F-475E-BED5-A22CADB75BB9}" destId="{1BAA04A0-A651-43D8-BD19-64DAF31E2E08}" srcOrd="1" destOrd="0" presId="urn:microsoft.com/office/officeart/2005/8/layout/default"/>
    <dgm:cxn modelId="{83F82997-BA2F-4195-83D8-32FE96D7CAEB}" type="presParOf" srcId="{0088C1F1-C28F-475E-BED5-A22CADB75BB9}" destId="{A38E5C60-51E0-45D9-B49D-5BE94DDAD791}" srcOrd="2" destOrd="0" presId="urn:microsoft.com/office/officeart/2005/8/layout/default"/>
    <dgm:cxn modelId="{FAB3D73D-09A2-49E1-80B3-2CC0E0DED57F}" type="presParOf" srcId="{0088C1F1-C28F-475E-BED5-A22CADB75BB9}" destId="{513AC9FE-AE73-4FA2-A60E-1A61F26537CA}" srcOrd="3" destOrd="0" presId="urn:microsoft.com/office/officeart/2005/8/layout/default"/>
    <dgm:cxn modelId="{D73C72DB-C48B-4089-A4B5-93907E87376E}" type="presParOf" srcId="{0088C1F1-C28F-475E-BED5-A22CADB75BB9}" destId="{0A5D679D-3316-4E37-A2E6-F0D5BA3CC737}" srcOrd="4" destOrd="0" presId="urn:microsoft.com/office/officeart/2005/8/layout/default"/>
    <dgm:cxn modelId="{F2DA9E40-13E1-4AA0-9FD1-4E38D42DFB8C}" type="presParOf" srcId="{0088C1F1-C28F-475E-BED5-A22CADB75BB9}" destId="{9D61EAB3-93F8-449A-B5FC-149DA50003FF}" srcOrd="5" destOrd="0" presId="urn:microsoft.com/office/officeart/2005/8/layout/default"/>
    <dgm:cxn modelId="{9215EE11-8C89-4470-BA9F-1DD94C943D43}" type="presParOf" srcId="{0088C1F1-C28F-475E-BED5-A22CADB75BB9}" destId="{35D7E61D-6725-4D11-9276-27FB498346D0}" srcOrd="6" destOrd="0" presId="urn:microsoft.com/office/officeart/2005/8/layout/default"/>
    <dgm:cxn modelId="{EEC76E3B-7F8C-490D-9A2F-42F29C0B50F2}" type="presParOf" srcId="{0088C1F1-C28F-475E-BED5-A22CADB75BB9}" destId="{AD85A908-085D-4596-8BAC-BE2AEDC12179}" srcOrd="7" destOrd="0" presId="urn:microsoft.com/office/officeart/2005/8/layout/default"/>
    <dgm:cxn modelId="{F03B1128-B3F0-4A21-97AF-BF27464AC25E}" type="presParOf" srcId="{0088C1F1-C28F-475E-BED5-A22CADB75BB9}" destId="{79BDC197-79C8-4208-A484-8C72B60A2D5D}" srcOrd="8" destOrd="0" presId="urn:microsoft.com/office/officeart/2005/8/layout/default"/>
    <dgm:cxn modelId="{441030C2-92AA-40ED-9198-9489957FBC46}" type="presParOf" srcId="{0088C1F1-C28F-475E-BED5-A22CADB75BB9}" destId="{BE1F417D-47FD-4FE1-A3AE-1CB1047C8226}" srcOrd="9" destOrd="0" presId="urn:microsoft.com/office/officeart/2005/8/layout/default"/>
    <dgm:cxn modelId="{11B6C9B7-AECF-41D6-85F9-16D135DD4E37}" type="presParOf" srcId="{0088C1F1-C28F-475E-BED5-A22CADB75BB9}" destId="{CA1707C4-0451-4253-8027-AB0E34961B6B}" srcOrd="10" destOrd="0" presId="urn:microsoft.com/office/officeart/2005/8/layout/default"/>
    <dgm:cxn modelId="{124F9459-0CED-4891-9C7F-7A3B02DF5D3A}" type="presParOf" srcId="{0088C1F1-C28F-475E-BED5-A22CADB75BB9}" destId="{A058B429-480C-4523-9609-53D6A552F4C5}" srcOrd="11" destOrd="0" presId="urn:microsoft.com/office/officeart/2005/8/layout/default"/>
    <dgm:cxn modelId="{A8ED6038-4BC5-4F9C-A283-5D45D94FDDEB}" type="presParOf" srcId="{0088C1F1-C28F-475E-BED5-A22CADB75BB9}" destId="{54D1D330-8972-48BE-864E-0CE6D948EC29}" srcOrd="12" destOrd="0" presId="urn:microsoft.com/office/officeart/2005/8/layout/default"/>
    <dgm:cxn modelId="{86A51C89-8C89-49F8-86FB-8E579DF0F339}" type="presParOf" srcId="{0088C1F1-C28F-475E-BED5-A22CADB75BB9}" destId="{458A0259-F9C6-47E4-B34E-FBEAA7B585CA}" srcOrd="13" destOrd="0" presId="urn:microsoft.com/office/officeart/2005/8/layout/default"/>
    <dgm:cxn modelId="{043EE2CE-4A4E-4333-9AA6-CC78ED9F532E}" type="presParOf" srcId="{0088C1F1-C28F-475E-BED5-A22CADB75BB9}" destId="{EA112937-9BCB-4C12-9496-99ED36FECDB4}" srcOrd="14" destOrd="0" presId="urn:microsoft.com/office/officeart/2005/8/layout/default"/>
    <dgm:cxn modelId="{6AF74DFC-BAC2-40DB-A63A-C712E12C77EF}" type="presParOf" srcId="{0088C1F1-C28F-475E-BED5-A22CADB75BB9}" destId="{CABD1C1E-BA8C-4BC2-8DA8-891717067045}" srcOrd="15" destOrd="0" presId="urn:microsoft.com/office/officeart/2005/8/layout/default"/>
    <dgm:cxn modelId="{27AC8408-B509-4C00-9E5F-FAA2F7C4518B}" type="presParOf" srcId="{0088C1F1-C28F-475E-BED5-A22CADB75BB9}" destId="{5C68D3D0-BB07-46AB-81EB-F4A7E3D2F799}" srcOrd="16" destOrd="0" presId="urn:microsoft.com/office/officeart/2005/8/layout/default"/>
    <dgm:cxn modelId="{0E98A2BE-B793-4DD3-9059-CEA1856E0782}" type="presParOf" srcId="{0088C1F1-C28F-475E-BED5-A22CADB75BB9}" destId="{B44CD719-F40B-4E44-AEE8-DBD94C207A55}" srcOrd="17" destOrd="0" presId="urn:microsoft.com/office/officeart/2005/8/layout/default"/>
    <dgm:cxn modelId="{A3D7CD5A-0D99-4B64-A372-83D305CC37C8}" type="presParOf" srcId="{0088C1F1-C28F-475E-BED5-A22CADB75BB9}" destId="{E55847E3-0D1C-4FCD-A01C-A012B926E721}" srcOrd="18" destOrd="0" presId="urn:microsoft.com/office/officeart/2005/8/layout/default"/>
    <dgm:cxn modelId="{C68708BB-9BD4-40C1-A703-E1B5251285FE}" type="presParOf" srcId="{0088C1F1-C28F-475E-BED5-A22CADB75BB9}" destId="{C8DD24C5-4179-4CAB-A8F1-70BBB19EF763}" srcOrd="19" destOrd="0" presId="urn:microsoft.com/office/officeart/2005/8/layout/default"/>
    <dgm:cxn modelId="{3CD6CB0C-0E7B-45C7-8887-56AF5E563A44}" type="presParOf" srcId="{0088C1F1-C28F-475E-BED5-A22CADB75BB9}" destId="{C42229C5-A324-44E3-8D74-D0B4441C0661}" srcOrd="20" destOrd="0" presId="urn:microsoft.com/office/officeart/2005/8/layout/default"/>
    <dgm:cxn modelId="{B119DAC7-DC61-4EC1-AA56-BC7405400A26}" type="presParOf" srcId="{0088C1F1-C28F-475E-BED5-A22CADB75BB9}" destId="{9A9BC42A-205F-4DAC-B048-631374937B60}" srcOrd="21" destOrd="0" presId="urn:microsoft.com/office/officeart/2005/8/layout/default"/>
    <dgm:cxn modelId="{243EF8CB-AA9B-4116-A147-FD24183EFBBC}" type="presParOf" srcId="{0088C1F1-C28F-475E-BED5-A22CADB75BB9}" destId="{54E0F7C8-3FBE-424F-9BE9-46258A544961}" srcOrd="22" destOrd="0" presId="urn:microsoft.com/office/officeart/2005/8/layout/default"/>
    <dgm:cxn modelId="{3AB52E40-EBB2-4AAD-9F8E-463238B1C4FE}" type="presParOf" srcId="{0088C1F1-C28F-475E-BED5-A22CADB75BB9}" destId="{EF50C28C-57FC-4751-A288-F41E5DC35C8D}" srcOrd="23" destOrd="0" presId="urn:microsoft.com/office/officeart/2005/8/layout/default"/>
    <dgm:cxn modelId="{94CE71F7-1411-4CB4-AB6F-86B805E88867}" type="presParOf" srcId="{0088C1F1-C28F-475E-BED5-A22CADB75BB9}" destId="{49DD4A1A-BEEF-404A-80F7-AF16282C6E75}" srcOrd="24" destOrd="0" presId="urn:microsoft.com/office/officeart/2005/8/layout/default"/>
    <dgm:cxn modelId="{53AD2B28-0A96-4E80-AF9B-047D0A0347D9}" type="presParOf" srcId="{0088C1F1-C28F-475E-BED5-A22CADB75BB9}" destId="{9F707D13-CB9B-4686-BF43-B9C8AD8663F9}" srcOrd="25" destOrd="0" presId="urn:microsoft.com/office/officeart/2005/8/layout/default"/>
    <dgm:cxn modelId="{ED30439F-266F-454C-ABC8-78E52ABB1F32}" type="presParOf" srcId="{0088C1F1-C28F-475E-BED5-A22CADB75BB9}" destId="{55A4E322-B185-44C3-A7F9-34CD34EE63AD}" srcOrd="26" destOrd="0" presId="urn:microsoft.com/office/officeart/2005/8/layout/default"/>
    <dgm:cxn modelId="{2B903923-89A6-4927-BA0A-38FC7A259A44}" type="presParOf" srcId="{0088C1F1-C28F-475E-BED5-A22CADB75BB9}" destId="{B905CC95-D9ED-43D3-BC20-E37AC0F58E2C}" srcOrd="27" destOrd="0" presId="urn:microsoft.com/office/officeart/2005/8/layout/default"/>
    <dgm:cxn modelId="{B02302DF-AF77-4EB9-B174-216EB3CD6889}" type="presParOf" srcId="{0088C1F1-C28F-475E-BED5-A22CADB75BB9}" destId="{8EAB78C1-4778-4CCF-8F53-50B8D5C2AE00}" srcOrd="28" destOrd="0" presId="urn:microsoft.com/office/officeart/2005/8/layout/default"/>
    <dgm:cxn modelId="{7BA3BE10-1EF7-40AD-8598-6E2DC90C9E71}" type="presParOf" srcId="{0088C1F1-C28F-475E-BED5-A22CADB75BB9}" destId="{EBD1F900-9E94-4118-803F-3E2B9DA374C8}" srcOrd="29" destOrd="0" presId="urn:microsoft.com/office/officeart/2005/8/layout/default"/>
    <dgm:cxn modelId="{95C0166E-8CD1-4F81-A63C-0CA34181A205}" type="presParOf" srcId="{0088C1F1-C28F-475E-BED5-A22CADB75BB9}" destId="{A450AE9A-23F1-4536-B5CD-51CF6A735DBE}"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9FDF65C7-E81B-4AD3-9CB2-F194C2606256}">
      <dgm:prSet/>
      <dgm:spPr/>
      <dgm:t>
        <a:bodyPr/>
        <a:lstStyle/>
        <a:p>
          <a:r>
            <a:rPr lang="en-GB" dirty="0" err="1"/>
            <a:t>Sensus</a:t>
          </a:r>
          <a:r>
            <a:rPr lang="en-GB" dirty="0"/>
            <a:t> </a:t>
          </a:r>
          <a:r>
            <a:rPr lang="en-GB" dirty="0" err="1"/>
            <a:t>Divinitas</a:t>
          </a:r>
          <a:endParaRPr lang="en-GB" dirty="0"/>
        </a:p>
      </dgm:t>
    </dgm:pt>
    <dgm:pt modelId="{D9411289-33B5-4F67-9BFD-5667CAFA85F9}" type="parTrans" cxnId="{32B74DA4-09B2-4FDD-AF28-070A6061F28A}">
      <dgm:prSet/>
      <dgm:spPr/>
      <dgm:t>
        <a:bodyPr/>
        <a:lstStyle/>
        <a:p>
          <a:endParaRPr lang="en-GB"/>
        </a:p>
      </dgm:t>
    </dgm:pt>
    <dgm:pt modelId="{DB375FD5-9399-4B9A-B922-A2D7178FFB9A}" type="sibTrans" cxnId="{32B74DA4-09B2-4FDD-AF28-070A6061F28A}">
      <dgm:prSet/>
      <dgm:spPr/>
      <dgm:t>
        <a:bodyPr/>
        <a:lstStyle/>
        <a:p>
          <a:endParaRPr lang="en-GB"/>
        </a:p>
      </dgm:t>
    </dgm:pt>
    <dgm:pt modelId="{C91AEBBA-7F54-4302-81A0-C6C1A5516ABB}">
      <dgm:prSet/>
      <dgm:spPr/>
      <dgm:t>
        <a:bodyPr/>
        <a:lstStyle/>
        <a:p>
          <a:r>
            <a:rPr lang="en-GB" dirty="0"/>
            <a:t>Faith</a:t>
          </a:r>
        </a:p>
      </dgm:t>
    </dgm:pt>
    <dgm:pt modelId="{0458B275-33E6-4AD4-8A70-675F587EFD3D}" type="parTrans" cxnId="{AD543E64-D2A0-4630-8202-B0E73244B4E4}">
      <dgm:prSet/>
      <dgm:spPr/>
      <dgm:t>
        <a:bodyPr/>
        <a:lstStyle/>
        <a:p>
          <a:endParaRPr lang="en-GB"/>
        </a:p>
      </dgm:t>
    </dgm:pt>
    <dgm:pt modelId="{EE57C06D-27BE-4E1C-B9DD-8AE47FB5DC15}" type="sibTrans" cxnId="{AD543E64-D2A0-4630-8202-B0E73244B4E4}">
      <dgm:prSet/>
      <dgm:spPr/>
      <dgm:t>
        <a:bodyPr/>
        <a:lstStyle/>
        <a:p>
          <a:endParaRPr lang="en-GB"/>
        </a:p>
      </dgm:t>
    </dgm:pt>
    <dgm:pt modelId="{F0BA2F6F-2A69-47EB-B754-E56804D8E63B}">
      <dgm:prSet/>
      <dgm:spPr/>
      <dgm:t>
        <a:bodyPr/>
        <a:lstStyle/>
        <a:p>
          <a:r>
            <a:rPr lang="en-GB" dirty="0"/>
            <a:t>Empiricism</a:t>
          </a:r>
        </a:p>
      </dgm:t>
    </dgm:pt>
    <dgm:pt modelId="{4FEC8A21-35C2-4DBA-BBCD-062C9BADF403}" type="parTrans" cxnId="{41F22370-0241-4326-AD95-8DF9A65D7BE9}">
      <dgm:prSet/>
      <dgm:spPr/>
      <dgm:t>
        <a:bodyPr/>
        <a:lstStyle/>
        <a:p>
          <a:endParaRPr lang="en-GB"/>
        </a:p>
      </dgm:t>
    </dgm:pt>
    <dgm:pt modelId="{A6448090-8366-4449-B21F-37DEA0D96F57}" type="sibTrans" cxnId="{41F22370-0241-4326-AD95-8DF9A65D7BE9}">
      <dgm:prSet/>
      <dgm:spPr/>
      <dgm:t>
        <a:bodyPr/>
        <a:lstStyle/>
        <a:p>
          <a:endParaRPr lang="en-GB"/>
        </a:p>
      </dgm:t>
    </dgm:pt>
    <dgm:pt modelId="{25FAD334-57A6-4626-AE20-D011400BB249}">
      <dgm:prSet/>
      <dgm:spPr/>
      <dgm:t>
        <a:bodyPr/>
        <a:lstStyle/>
        <a:p>
          <a:r>
            <a:rPr lang="en-GB" dirty="0"/>
            <a:t>Natural Theology</a:t>
          </a:r>
        </a:p>
      </dgm:t>
    </dgm:pt>
    <dgm:pt modelId="{81948064-FBC5-451B-8D8A-A512FDD0AF62}" type="parTrans" cxnId="{271DBC56-8976-4209-A89C-1CDF795FB732}">
      <dgm:prSet/>
      <dgm:spPr/>
      <dgm:t>
        <a:bodyPr/>
        <a:lstStyle/>
        <a:p>
          <a:endParaRPr lang="en-GB"/>
        </a:p>
      </dgm:t>
    </dgm:pt>
    <dgm:pt modelId="{A7622B1D-E99B-46D1-B2A5-563A93FB32BE}" type="sibTrans" cxnId="{271DBC56-8976-4209-A89C-1CDF795FB732}">
      <dgm:prSet/>
      <dgm:spPr/>
      <dgm:t>
        <a:bodyPr/>
        <a:lstStyle/>
        <a:p>
          <a:endParaRPr lang="en-GB"/>
        </a:p>
      </dgm:t>
    </dgm:pt>
    <dgm:pt modelId="{57BE7C03-5A69-4A1F-B996-53FA50B09A12}">
      <dgm:prSet/>
      <dgm:spPr/>
      <dgm:t>
        <a:bodyPr/>
        <a:lstStyle/>
        <a:p>
          <a:r>
            <a:rPr lang="en-GB" dirty="0"/>
            <a:t>Revelation</a:t>
          </a:r>
        </a:p>
      </dgm:t>
    </dgm:pt>
    <dgm:pt modelId="{1F4D9C6B-2A12-4B21-A408-70C21C3AD8C0}" type="parTrans" cxnId="{B059A476-2060-4C59-8180-B0C2E4649C0A}">
      <dgm:prSet/>
      <dgm:spPr/>
      <dgm:t>
        <a:bodyPr/>
        <a:lstStyle/>
        <a:p>
          <a:endParaRPr lang="en-GB"/>
        </a:p>
      </dgm:t>
    </dgm:pt>
    <dgm:pt modelId="{2821AF92-16F4-4E44-84C4-F48E8E12C255}" type="sibTrans" cxnId="{B059A476-2060-4C59-8180-B0C2E4649C0A}">
      <dgm:prSet/>
      <dgm:spPr/>
      <dgm:t>
        <a:bodyPr/>
        <a:lstStyle/>
        <a:p>
          <a:endParaRPr lang="en-GB"/>
        </a:p>
      </dgm:t>
    </dgm:pt>
    <dgm:pt modelId="{3F4A05A5-0485-4F0D-94A9-25A1041D0A22}">
      <dgm:prSet/>
      <dgm:spPr/>
      <dgm:t>
        <a:bodyPr/>
        <a:lstStyle/>
        <a:p>
          <a:r>
            <a:rPr lang="en-GB" dirty="0"/>
            <a:t>Immediate Revelation</a:t>
          </a:r>
        </a:p>
      </dgm:t>
    </dgm:pt>
    <dgm:pt modelId="{82CA4E32-0431-424F-8A94-2E44520FEC7B}" type="parTrans" cxnId="{2543042F-0873-4F9A-A89D-7265376C4E4C}">
      <dgm:prSet/>
      <dgm:spPr/>
      <dgm:t>
        <a:bodyPr/>
        <a:lstStyle/>
        <a:p>
          <a:endParaRPr lang="en-GB"/>
        </a:p>
      </dgm:t>
    </dgm:pt>
    <dgm:pt modelId="{1114AC5C-73EC-4713-995B-B4C026B6E177}" type="sibTrans" cxnId="{2543042F-0873-4F9A-A89D-7265376C4E4C}">
      <dgm:prSet/>
      <dgm:spPr/>
      <dgm:t>
        <a:bodyPr/>
        <a:lstStyle/>
        <a:p>
          <a:endParaRPr lang="en-GB"/>
        </a:p>
      </dgm:t>
    </dgm:pt>
    <dgm:pt modelId="{0626D057-7E72-4ABB-9430-5F9F26C03096}">
      <dgm:prSet/>
      <dgm:spPr/>
      <dgm:t>
        <a:bodyPr/>
        <a:lstStyle/>
        <a:p>
          <a:r>
            <a:rPr lang="en-GB" dirty="0"/>
            <a:t>Mediate Revelation</a:t>
          </a:r>
        </a:p>
      </dgm:t>
    </dgm:pt>
    <dgm:pt modelId="{6ECF1369-CDF5-40CC-A099-923E19C2B79B}" type="parTrans" cxnId="{D17B2BD9-8E6D-48A1-9BC7-5896850BAB00}">
      <dgm:prSet/>
      <dgm:spPr/>
      <dgm:t>
        <a:bodyPr/>
        <a:lstStyle/>
        <a:p>
          <a:endParaRPr lang="en-GB"/>
        </a:p>
      </dgm:t>
    </dgm:pt>
    <dgm:pt modelId="{51E1BD7C-2970-4C70-B2C4-6F6211942104}" type="sibTrans" cxnId="{D17B2BD9-8E6D-48A1-9BC7-5896850BAB00}">
      <dgm:prSet/>
      <dgm:spPr/>
      <dgm:t>
        <a:bodyPr/>
        <a:lstStyle/>
        <a:p>
          <a:endParaRPr lang="en-GB"/>
        </a:p>
      </dgm:t>
    </dgm:pt>
    <dgm:pt modelId="{7DE1DBA0-4845-4ED4-9D04-C56FC1473640}">
      <dgm:prSet/>
      <dgm:spPr/>
      <dgm:t>
        <a:bodyPr/>
        <a:lstStyle/>
        <a:p>
          <a:r>
            <a:rPr lang="en-GB" dirty="0"/>
            <a:t>Grace</a:t>
          </a:r>
        </a:p>
      </dgm:t>
    </dgm:pt>
    <dgm:pt modelId="{E222F965-1BF7-4191-A266-690C301EC804}" type="parTrans" cxnId="{EADF924B-C8A1-4125-AC3F-7C2C49467BB9}">
      <dgm:prSet/>
      <dgm:spPr/>
      <dgm:t>
        <a:bodyPr/>
        <a:lstStyle/>
        <a:p>
          <a:endParaRPr lang="en-GB"/>
        </a:p>
      </dgm:t>
    </dgm:pt>
    <dgm:pt modelId="{1F26417B-1084-4C0F-8D72-555067001F45}" type="sibTrans" cxnId="{EADF924B-C8A1-4125-AC3F-7C2C49467BB9}">
      <dgm:prSet/>
      <dgm:spPr/>
      <dgm:t>
        <a:bodyPr/>
        <a:lstStyle/>
        <a:p>
          <a:endParaRPr lang="en-GB"/>
        </a:p>
      </dgm:t>
    </dgm:pt>
    <dgm:pt modelId="{FA20113E-09C9-4FB2-8E02-C002E8D381E6}">
      <dgm:prSet/>
      <dgm:spPr/>
      <dgm:t>
        <a:bodyPr/>
        <a:lstStyle/>
        <a:p>
          <a:r>
            <a:rPr lang="en-GB" dirty="0"/>
            <a:t>Wisdom Literature</a:t>
          </a:r>
        </a:p>
      </dgm:t>
    </dgm:pt>
    <dgm:pt modelId="{1EEAB85D-243E-4CCF-ACF1-5C372128487C}" type="parTrans" cxnId="{5F5DE3FC-03AF-40E8-ABB9-78087BDE8AEB}">
      <dgm:prSet/>
      <dgm:spPr/>
      <dgm:t>
        <a:bodyPr/>
        <a:lstStyle/>
        <a:p>
          <a:endParaRPr lang="en-GB"/>
        </a:p>
      </dgm:t>
    </dgm:pt>
    <dgm:pt modelId="{404A09F1-81FA-4977-9B82-F4F10D9B4870}" type="sibTrans" cxnId="{5F5DE3FC-03AF-40E8-ABB9-78087BDE8AEB}">
      <dgm:prSet/>
      <dgm:spPr/>
      <dgm:t>
        <a:bodyPr/>
        <a:lstStyle/>
        <a:p>
          <a:endParaRPr lang="en-GB"/>
        </a:p>
      </dgm:t>
    </dgm:pt>
    <dgm:pt modelId="{27D419D2-CF09-4077-B4A5-88DAD9B040CC}">
      <dgm:prSet/>
      <dgm:spPr/>
      <dgm:t>
        <a:bodyPr/>
        <a:lstStyle/>
        <a:p>
          <a:r>
            <a:rPr lang="en-GB" dirty="0"/>
            <a:t>Dawkins</a:t>
          </a:r>
        </a:p>
      </dgm:t>
    </dgm:pt>
    <dgm:pt modelId="{50B877A1-B93A-41D9-B597-F4CF2743EE11}" type="parTrans" cxnId="{74F6ADE4-8D34-4CB6-8304-10454B06A260}">
      <dgm:prSet/>
      <dgm:spPr/>
      <dgm:t>
        <a:bodyPr/>
        <a:lstStyle/>
        <a:p>
          <a:endParaRPr lang="en-GB"/>
        </a:p>
      </dgm:t>
    </dgm:pt>
    <dgm:pt modelId="{554C52B5-58D5-4FAD-9C7D-A044FC6922D1}" type="sibTrans" cxnId="{74F6ADE4-8D34-4CB6-8304-10454B06A260}">
      <dgm:prSet/>
      <dgm:spPr/>
      <dgm:t>
        <a:bodyPr/>
        <a:lstStyle/>
        <a:p>
          <a:endParaRPr lang="en-GB"/>
        </a:p>
      </dgm:t>
    </dgm:pt>
    <dgm:pt modelId="{3491C678-007B-46BC-9152-103805A7E58B}">
      <dgm:prSet/>
      <dgm:spPr/>
      <dgm:t>
        <a:bodyPr/>
        <a:lstStyle/>
        <a:p>
          <a:r>
            <a:rPr lang="en-GB" dirty="0"/>
            <a:t>Paul</a:t>
          </a:r>
        </a:p>
      </dgm:t>
    </dgm:pt>
    <dgm:pt modelId="{676DC217-E8F7-4519-B92F-1D135D6A5AA2}" type="parTrans" cxnId="{8B16F089-0D43-4591-96E9-E98DC32054D3}">
      <dgm:prSet/>
      <dgm:spPr/>
      <dgm:t>
        <a:bodyPr/>
        <a:lstStyle/>
        <a:p>
          <a:endParaRPr lang="en-GB"/>
        </a:p>
      </dgm:t>
    </dgm:pt>
    <dgm:pt modelId="{000C40D1-EDB0-44FB-837A-C03167D1F85D}" type="sibTrans" cxnId="{8B16F089-0D43-4591-96E9-E98DC32054D3}">
      <dgm:prSet/>
      <dgm:spPr/>
      <dgm:t>
        <a:bodyPr/>
        <a:lstStyle/>
        <a:p>
          <a:endParaRPr lang="en-GB"/>
        </a:p>
      </dgm:t>
    </dgm:pt>
    <dgm:pt modelId="{389A16A1-3C75-4472-9FA4-A7FAB47511C8}">
      <dgm:prSet/>
      <dgm:spPr/>
      <dgm:t>
        <a:bodyPr/>
        <a:lstStyle/>
        <a:p>
          <a:r>
            <a:rPr lang="en-GB" dirty="0"/>
            <a:t>Barth</a:t>
          </a:r>
        </a:p>
      </dgm:t>
    </dgm:pt>
    <dgm:pt modelId="{54BE0240-31B8-4AA7-A455-A429E247A6B6}" type="parTrans" cxnId="{35EB5983-E7E1-4050-B3BB-0914F44EABDC}">
      <dgm:prSet/>
      <dgm:spPr/>
      <dgm:t>
        <a:bodyPr/>
        <a:lstStyle/>
        <a:p>
          <a:endParaRPr lang="en-GB"/>
        </a:p>
      </dgm:t>
    </dgm:pt>
    <dgm:pt modelId="{F8A78048-523D-4ABB-BE4C-4A9D1692A2CE}" type="sibTrans" cxnId="{35EB5983-E7E1-4050-B3BB-0914F44EABDC}">
      <dgm:prSet/>
      <dgm:spPr/>
      <dgm:t>
        <a:bodyPr/>
        <a:lstStyle/>
        <a:p>
          <a:endParaRPr lang="en-GB"/>
        </a:p>
      </dgm:t>
    </dgm:pt>
    <dgm:pt modelId="{E5FA3ED4-1D5A-470C-B699-D396A4EB3AAB}">
      <dgm:prSet/>
      <dgm:spPr/>
      <dgm:t>
        <a:bodyPr/>
        <a:lstStyle/>
        <a:p>
          <a:r>
            <a:rPr lang="en-GB" dirty="0"/>
            <a:t>Kierkegaard's Leap of Faith</a:t>
          </a:r>
        </a:p>
      </dgm:t>
    </dgm:pt>
    <dgm:pt modelId="{754A8DF7-01D6-4FA0-BAC3-B5EBEE9EA423}" type="parTrans" cxnId="{83A0D4FB-98CD-47F5-B413-A267B1DC997F}">
      <dgm:prSet/>
      <dgm:spPr/>
      <dgm:t>
        <a:bodyPr/>
        <a:lstStyle/>
        <a:p>
          <a:endParaRPr lang="en-GB"/>
        </a:p>
      </dgm:t>
    </dgm:pt>
    <dgm:pt modelId="{FD28821F-86BE-47E3-B8E4-03B58A25FC5F}" type="sibTrans" cxnId="{83A0D4FB-98CD-47F5-B413-A267B1DC997F}">
      <dgm:prSet/>
      <dgm:spPr/>
      <dgm:t>
        <a:bodyPr/>
        <a:lstStyle/>
        <a:p>
          <a:endParaRPr lang="en-GB"/>
        </a:p>
      </dgm:t>
    </dgm:pt>
    <dgm:pt modelId="{1F949480-6448-492C-ABED-347898B3DA7A}">
      <dgm:prSet/>
      <dgm:spPr/>
      <dgm:t>
        <a:bodyPr/>
        <a:lstStyle/>
        <a:p>
          <a:r>
            <a:rPr lang="en-GB" dirty="0"/>
            <a:t>Calvin</a:t>
          </a:r>
        </a:p>
      </dgm:t>
    </dgm:pt>
    <dgm:pt modelId="{BCBF710A-4606-4F8A-90B3-8DF65A6FBD6D}" type="parTrans" cxnId="{63508E14-3E45-40C5-A213-F4D05F403A33}">
      <dgm:prSet/>
      <dgm:spPr/>
      <dgm:t>
        <a:bodyPr/>
        <a:lstStyle/>
        <a:p>
          <a:endParaRPr lang="en-GB"/>
        </a:p>
      </dgm:t>
    </dgm:pt>
    <dgm:pt modelId="{CEC40DD0-4FEF-4BC8-9B05-8E850A7F310E}" type="sibTrans" cxnId="{63508E14-3E45-40C5-A213-F4D05F403A33}">
      <dgm:prSet/>
      <dgm:spPr/>
      <dgm:t>
        <a:bodyPr/>
        <a:lstStyle/>
        <a:p>
          <a:endParaRPr lang="en-GB"/>
        </a:p>
      </dgm:t>
    </dgm:pt>
    <dgm:pt modelId="{3E4B17E7-FFCD-4B9A-8D80-245083E6B330}">
      <dgm:prSet/>
      <dgm:spPr/>
      <dgm:t>
        <a:bodyPr/>
        <a:lstStyle/>
        <a:p>
          <a:r>
            <a:rPr lang="en-GB" dirty="0"/>
            <a:t>Fideism</a:t>
          </a:r>
        </a:p>
      </dgm:t>
    </dgm:pt>
    <dgm:pt modelId="{42AE8EE5-76FE-411E-955F-D45A9078CFF0}" type="parTrans" cxnId="{40F255AE-82AE-4EDA-8D6E-CBFA71257CA1}">
      <dgm:prSet/>
      <dgm:spPr/>
      <dgm:t>
        <a:bodyPr/>
        <a:lstStyle/>
        <a:p>
          <a:endParaRPr lang="en-GB"/>
        </a:p>
      </dgm:t>
    </dgm:pt>
    <dgm:pt modelId="{3CC5379C-51D9-45BB-B7E7-4D0A8B7D92BD}" type="sibTrans" cxnId="{40F255AE-82AE-4EDA-8D6E-CBFA71257CA1}">
      <dgm:prSet/>
      <dgm:spPr/>
      <dgm:t>
        <a:bodyPr/>
        <a:lstStyle/>
        <a:p>
          <a:endParaRPr lang="en-GB"/>
        </a:p>
      </dgm:t>
    </dgm:pt>
    <dgm:pt modelId="{28044FF4-9665-42A6-BEE8-8A8C6B80413B}">
      <dgm:prSet/>
      <dgm:spPr/>
      <dgm:t>
        <a:bodyPr/>
        <a:lstStyle/>
        <a:p>
          <a:r>
            <a:rPr lang="en-GB" dirty="0"/>
            <a:t>First Vatican Council</a:t>
          </a:r>
        </a:p>
      </dgm:t>
    </dgm:pt>
    <dgm:pt modelId="{19B3EA46-884E-4E97-B840-3E763CA20164}" type="parTrans" cxnId="{EF16B8B1-9E30-4493-B950-CB5376E95E7D}">
      <dgm:prSet/>
      <dgm:spPr/>
      <dgm:t>
        <a:bodyPr/>
        <a:lstStyle/>
        <a:p>
          <a:endParaRPr lang="en-GB"/>
        </a:p>
      </dgm:t>
    </dgm:pt>
    <dgm:pt modelId="{49E9E039-AAF7-46B5-A105-AA09CEB27756}" type="sibTrans" cxnId="{EF16B8B1-9E30-4493-B950-CB5376E95E7D}">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BC7C0474-3157-4F93-96C1-20AAF5645137}" type="pres">
      <dgm:prSet presAssocID="{9FDF65C7-E81B-4AD3-9CB2-F194C2606256}" presName="node" presStyleLbl="node1" presStyleIdx="0" presStyleCnt="16">
        <dgm:presLayoutVars>
          <dgm:bulletEnabled val="1"/>
        </dgm:presLayoutVars>
      </dgm:prSet>
      <dgm:spPr/>
      <dgm:t>
        <a:bodyPr/>
        <a:lstStyle/>
        <a:p>
          <a:endParaRPr lang="en-US"/>
        </a:p>
      </dgm:t>
    </dgm:pt>
    <dgm:pt modelId="{69F9238B-F0D0-45B5-8CF5-E8A53E398197}" type="pres">
      <dgm:prSet presAssocID="{DB375FD5-9399-4B9A-B922-A2D7178FFB9A}" presName="sibTrans" presStyleCnt="0"/>
      <dgm:spPr/>
      <dgm:t>
        <a:bodyPr/>
        <a:lstStyle/>
        <a:p>
          <a:endParaRPr lang="en-US"/>
        </a:p>
      </dgm:t>
    </dgm:pt>
    <dgm:pt modelId="{7892C39B-C86C-40A7-BDAA-41D929DC81E2}" type="pres">
      <dgm:prSet presAssocID="{C91AEBBA-7F54-4302-81A0-C6C1A5516ABB}" presName="node" presStyleLbl="node1" presStyleIdx="1" presStyleCnt="16">
        <dgm:presLayoutVars>
          <dgm:bulletEnabled val="1"/>
        </dgm:presLayoutVars>
      </dgm:prSet>
      <dgm:spPr/>
      <dgm:t>
        <a:bodyPr/>
        <a:lstStyle/>
        <a:p>
          <a:endParaRPr lang="en-US"/>
        </a:p>
      </dgm:t>
    </dgm:pt>
    <dgm:pt modelId="{C6E47F22-F8F2-4A5A-9B32-2126B884F8E2}" type="pres">
      <dgm:prSet presAssocID="{EE57C06D-27BE-4E1C-B9DD-8AE47FB5DC15}" presName="sibTrans" presStyleCnt="0"/>
      <dgm:spPr/>
      <dgm:t>
        <a:bodyPr/>
        <a:lstStyle/>
        <a:p>
          <a:endParaRPr lang="en-US"/>
        </a:p>
      </dgm:t>
    </dgm:pt>
    <dgm:pt modelId="{04B606AF-704B-49E8-BFFC-1941CD1AA9BF}" type="pres">
      <dgm:prSet presAssocID="{F0BA2F6F-2A69-47EB-B754-E56804D8E63B}" presName="node" presStyleLbl="node1" presStyleIdx="2" presStyleCnt="16">
        <dgm:presLayoutVars>
          <dgm:bulletEnabled val="1"/>
        </dgm:presLayoutVars>
      </dgm:prSet>
      <dgm:spPr/>
      <dgm:t>
        <a:bodyPr/>
        <a:lstStyle/>
        <a:p>
          <a:endParaRPr lang="en-US"/>
        </a:p>
      </dgm:t>
    </dgm:pt>
    <dgm:pt modelId="{1C848C7C-1201-4008-BEB3-93B74872E171}" type="pres">
      <dgm:prSet presAssocID="{A6448090-8366-4449-B21F-37DEA0D96F57}" presName="sibTrans" presStyleCnt="0"/>
      <dgm:spPr/>
      <dgm:t>
        <a:bodyPr/>
        <a:lstStyle/>
        <a:p>
          <a:endParaRPr lang="en-US"/>
        </a:p>
      </dgm:t>
    </dgm:pt>
    <dgm:pt modelId="{60B42598-A678-4422-8C90-43D75A6D3E25}" type="pres">
      <dgm:prSet presAssocID="{25FAD334-57A6-4626-AE20-D011400BB249}" presName="node" presStyleLbl="node1" presStyleIdx="3" presStyleCnt="16">
        <dgm:presLayoutVars>
          <dgm:bulletEnabled val="1"/>
        </dgm:presLayoutVars>
      </dgm:prSet>
      <dgm:spPr/>
      <dgm:t>
        <a:bodyPr/>
        <a:lstStyle/>
        <a:p>
          <a:endParaRPr lang="en-US"/>
        </a:p>
      </dgm:t>
    </dgm:pt>
    <dgm:pt modelId="{30446647-12E8-4242-BF42-BA4CB5B67A51}" type="pres">
      <dgm:prSet presAssocID="{A7622B1D-E99B-46D1-B2A5-563A93FB32BE}" presName="sibTrans" presStyleCnt="0"/>
      <dgm:spPr/>
      <dgm:t>
        <a:bodyPr/>
        <a:lstStyle/>
        <a:p>
          <a:endParaRPr lang="en-US"/>
        </a:p>
      </dgm:t>
    </dgm:pt>
    <dgm:pt modelId="{21D35E9D-A680-400A-9D06-4998E8344CD1}" type="pres">
      <dgm:prSet presAssocID="{57BE7C03-5A69-4A1F-B996-53FA50B09A12}" presName="node" presStyleLbl="node1" presStyleIdx="4" presStyleCnt="16">
        <dgm:presLayoutVars>
          <dgm:bulletEnabled val="1"/>
        </dgm:presLayoutVars>
      </dgm:prSet>
      <dgm:spPr/>
      <dgm:t>
        <a:bodyPr/>
        <a:lstStyle/>
        <a:p>
          <a:endParaRPr lang="en-US"/>
        </a:p>
      </dgm:t>
    </dgm:pt>
    <dgm:pt modelId="{1A80DCF5-DB50-494A-A0EF-7F58B1EBA890}" type="pres">
      <dgm:prSet presAssocID="{2821AF92-16F4-4E44-84C4-F48E8E12C255}" presName="sibTrans" presStyleCnt="0"/>
      <dgm:spPr/>
      <dgm:t>
        <a:bodyPr/>
        <a:lstStyle/>
        <a:p>
          <a:endParaRPr lang="en-US"/>
        </a:p>
      </dgm:t>
    </dgm:pt>
    <dgm:pt modelId="{EE4231E1-1DDA-4599-8545-430C07284F64}" type="pres">
      <dgm:prSet presAssocID="{3F4A05A5-0485-4F0D-94A9-25A1041D0A22}" presName="node" presStyleLbl="node1" presStyleIdx="5" presStyleCnt="16">
        <dgm:presLayoutVars>
          <dgm:bulletEnabled val="1"/>
        </dgm:presLayoutVars>
      </dgm:prSet>
      <dgm:spPr/>
      <dgm:t>
        <a:bodyPr/>
        <a:lstStyle/>
        <a:p>
          <a:endParaRPr lang="en-US"/>
        </a:p>
      </dgm:t>
    </dgm:pt>
    <dgm:pt modelId="{172000E2-1C9D-400A-B933-D168CCBDC24F}" type="pres">
      <dgm:prSet presAssocID="{1114AC5C-73EC-4713-995B-B4C026B6E177}" presName="sibTrans" presStyleCnt="0"/>
      <dgm:spPr/>
      <dgm:t>
        <a:bodyPr/>
        <a:lstStyle/>
        <a:p>
          <a:endParaRPr lang="en-US"/>
        </a:p>
      </dgm:t>
    </dgm:pt>
    <dgm:pt modelId="{82C54B94-B9E4-4C01-9877-7235BDB70734}" type="pres">
      <dgm:prSet presAssocID="{0626D057-7E72-4ABB-9430-5F9F26C03096}" presName="node" presStyleLbl="node1" presStyleIdx="6" presStyleCnt="16">
        <dgm:presLayoutVars>
          <dgm:bulletEnabled val="1"/>
        </dgm:presLayoutVars>
      </dgm:prSet>
      <dgm:spPr/>
      <dgm:t>
        <a:bodyPr/>
        <a:lstStyle/>
        <a:p>
          <a:endParaRPr lang="en-US"/>
        </a:p>
      </dgm:t>
    </dgm:pt>
    <dgm:pt modelId="{833FACF2-D83B-4036-916A-D98B108D2C8B}" type="pres">
      <dgm:prSet presAssocID="{51E1BD7C-2970-4C70-B2C4-6F6211942104}" presName="sibTrans" presStyleCnt="0"/>
      <dgm:spPr/>
      <dgm:t>
        <a:bodyPr/>
        <a:lstStyle/>
        <a:p>
          <a:endParaRPr lang="en-US"/>
        </a:p>
      </dgm:t>
    </dgm:pt>
    <dgm:pt modelId="{DBAC706E-4808-47DD-B23F-9A33479731E2}" type="pres">
      <dgm:prSet presAssocID="{7DE1DBA0-4845-4ED4-9D04-C56FC1473640}" presName="node" presStyleLbl="node1" presStyleIdx="7" presStyleCnt="16">
        <dgm:presLayoutVars>
          <dgm:bulletEnabled val="1"/>
        </dgm:presLayoutVars>
      </dgm:prSet>
      <dgm:spPr/>
      <dgm:t>
        <a:bodyPr/>
        <a:lstStyle/>
        <a:p>
          <a:endParaRPr lang="en-US"/>
        </a:p>
      </dgm:t>
    </dgm:pt>
    <dgm:pt modelId="{2E5B0DDE-753E-441A-9A39-05C56AE01638}" type="pres">
      <dgm:prSet presAssocID="{1F26417B-1084-4C0F-8D72-555067001F45}" presName="sibTrans" presStyleCnt="0"/>
      <dgm:spPr/>
      <dgm:t>
        <a:bodyPr/>
        <a:lstStyle/>
        <a:p>
          <a:endParaRPr lang="en-US"/>
        </a:p>
      </dgm:t>
    </dgm:pt>
    <dgm:pt modelId="{6CE95F57-41A3-41F1-8B8A-4821364A92F7}" type="pres">
      <dgm:prSet presAssocID="{FA20113E-09C9-4FB2-8E02-C002E8D381E6}" presName="node" presStyleLbl="node1" presStyleIdx="8" presStyleCnt="16">
        <dgm:presLayoutVars>
          <dgm:bulletEnabled val="1"/>
        </dgm:presLayoutVars>
      </dgm:prSet>
      <dgm:spPr/>
      <dgm:t>
        <a:bodyPr/>
        <a:lstStyle/>
        <a:p>
          <a:endParaRPr lang="en-US"/>
        </a:p>
      </dgm:t>
    </dgm:pt>
    <dgm:pt modelId="{BEF36C48-2485-4562-A7AC-EE548F24DDB7}" type="pres">
      <dgm:prSet presAssocID="{404A09F1-81FA-4977-9B82-F4F10D9B4870}" presName="sibTrans" presStyleCnt="0"/>
      <dgm:spPr/>
      <dgm:t>
        <a:bodyPr/>
        <a:lstStyle/>
        <a:p>
          <a:endParaRPr lang="en-US"/>
        </a:p>
      </dgm:t>
    </dgm:pt>
    <dgm:pt modelId="{C7595176-18E3-4AA0-8117-2566B14D0849}" type="pres">
      <dgm:prSet presAssocID="{27D419D2-CF09-4077-B4A5-88DAD9B040CC}" presName="node" presStyleLbl="node1" presStyleIdx="9" presStyleCnt="16">
        <dgm:presLayoutVars>
          <dgm:bulletEnabled val="1"/>
        </dgm:presLayoutVars>
      </dgm:prSet>
      <dgm:spPr/>
      <dgm:t>
        <a:bodyPr/>
        <a:lstStyle/>
        <a:p>
          <a:endParaRPr lang="en-US"/>
        </a:p>
      </dgm:t>
    </dgm:pt>
    <dgm:pt modelId="{3F211CC6-1E09-4D78-AF3E-0C45FB2B1E49}" type="pres">
      <dgm:prSet presAssocID="{554C52B5-58D5-4FAD-9C7D-A044FC6922D1}" presName="sibTrans" presStyleCnt="0"/>
      <dgm:spPr/>
      <dgm:t>
        <a:bodyPr/>
        <a:lstStyle/>
        <a:p>
          <a:endParaRPr lang="en-US"/>
        </a:p>
      </dgm:t>
    </dgm:pt>
    <dgm:pt modelId="{37EFEF44-9DBC-4140-9997-50DE1FF5AEE2}" type="pres">
      <dgm:prSet presAssocID="{3491C678-007B-46BC-9152-103805A7E58B}" presName="node" presStyleLbl="node1" presStyleIdx="10" presStyleCnt="16">
        <dgm:presLayoutVars>
          <dgm:bulletEnabled val="1"/>
        </dgm:presLayoutVars>
      </dgm:prSet>
      <dgm:spPr/>
      <dgm:t>
        <a:bodyPr/>
        <a:lstStyle/>
        <a:p>
          <a:endParaRPr lang="en-US"/>
        </a:p>
      </dgm:t>
    </dgm:pt>
    <dgm:pt modelId="{546CC053-7C3A-4D0F-9802-5D0C9EF83A0C}" type="pres">
      <dgm:prSet presAssocID="{000C40D1-EDB0-44FB-837A-C03167D1F85D}" presName="sibTrans" presStyleCnt="0"/>
      <dgm:spPr/>
      <dgm:t>
        <a:bodyPr/>
        <a:lstStyle/>
        <a:p>
          <a:endParaRPr lang="en-US"/>
        </a:p>
      </dgm:t>
    </dgm:pt>
    <dgm:pt modelId="{EF924B23-C425-4AA1-B728-C6CEDE13CEED}" type="pres">
      <dgm:prSet presAssocID="{389A16A1-3C75-4472-9FA4-A7FAB47511C8}" presName="node" presStyleLbl="node1" presStyleIdx="11" presStyleCnt="16">
        <dgm:presLayoutVars>
          <dgm:bulletEnabled val="1"/>
        </dgm:presLayoutVars>
      </dgm:prSet>
      <dgm:spPr/>
      <dgm:t>
        <a:bodyPr/>
        <a:lstStyle/>
        <a:p>
          <a:endParaRPr lang="en-US"/>
        </a:p>
      </dgm:t>
    </dgm:pt>
    <dgm:pt modelId="{60D00AFA-DEBD-4207-8EB3-99353C433CF9}" type="pres">
      <dgm:prSet presAssocID="{F8A78048-523D-4ABB-BE4C-4A9D1692A2CE}" presName="sibTrans" presStyleCnt="0"/>
      <dgm:spPr/>
      <dgm:t>
        <a:bodyPr/>
        <a:lstStyle/>
        <a:p>
          <a:endParaRPr lang="en-US"/>
        </a:p>
      </dgm:t>
    </dgm:pt>
    <dgm:pt modelId="{83BA23E0-307E-4AA6-B1EF-33A794E5C81D}" type="pres">
      <dgm:prSet presAssocID="{E5FA3ED4-1D5A-470C-B699-D396A4EB3AAB}" presName="node" presStyleLbl="node1" presStyleIdx="12" presStyleCnt="16">
        <dgm:presLayoutVars>
          <dgm:bulletEnabled val="1"/>
        </dgm:presLayoutVars>
      </dgm:prSet>
      <dgm:spPr/>
      <dgm:t>
        <a:bodyPr/>
        <a:lstStyle/>
        <a:p>
          <a:endParaRPr lang="en-US"/>
        </a:p>
      </dgm:t>
    </dgm:pt>
    <dgm:pt modelId="{10FA926E-B315-42A4-A254-E2D26203CC30}" type="pres">
      <dgm:prSet presAssocID="{FD28821F-86BE-47E3-B8E4-03B58A25FC5F}" presName="sibTrans" presStyleCnt="0"/>
      <dgm:spPr/>
      <dgm:t>
        <a:bodyPr/>
        <a:lstStyle/>
        <a:p>
          <a:endParaRPr lang="en-US"/>
        </a:p>
      </dgm:t>
    </dgm:pt>
    <dgm:pt modelId="{EDE5110F-9B90-4DDB-91B1-DC379B048DAB}" type="pres">
      <dgm:prSet presAssocID="{1F949480-6448-492C-ABED-347898B3DA7A}" presName="node" presStyleLbl="node1" presStyleIdx="13" presStyleCnt="16">
        <dgm:presLayoutVars>
          <dgm:bulletEnabled val="1"/>
        </dgm:presLayoutVars>
      </dgm:prSet>
      <dgm:spPr/>
      <dgm:t>
        <a:bodyPr/>
        <a:lstStyle/>
        <a:p>
          <a:endParaRPr lang="en-US"/>
        </a:p>
      </dgm:t>
    </dgm:pt>
    <dgm:pt modelId="{79D7ABF2-A233-4CFA-A37B-378684F5A95D}" type="pres">
      <dgm:prSet presAssocID="{CEC40DD0-4FEF-4BC8-9B05-8E850A7F310E}" presName="sibTrans" presStyleCnt="0"/>
      <dgm:spPr/>
      <dgm:t>
        <a:bodyPr/>
        <a:lstStyle/>
        <a:p>
          <a:endParaRPr lang="en-US"/>
        </a:p>
      </dgm:t>
    </dgm:pt>
    <dgm:pt modelId="{3FD5467B-2251-41E3-96B5-B01AB80BDE65}" type="pres">
      <dgm:prSet presAssocID="{3E4B17E7-FFCD-4B9A-8D80-245083E6B330}" presName="node" presStyleLbl="node1" presStyleIdx="14" presStyleCnt="16">
        <dgm:presLayoutVars>
          <dgm:bulletEnabled val="1"/>
        </dgm:presLayoutVars>
      </dgm:prSet>
      <dgm:spPr/>
      <dgm:t>
        <a:bodyPr/>
        <a:lstStyle/>
        <a:p>
          <a:endParaRPr lang="en-US"/>
        </a:p>
      </dgm:t>
    </dgm:pt>
    <dgm:pt modelId="{A81CB5AE-AC2A-4800-997A-98346813DB8F}" type="pres">
      <dgm:prSet presAssocID="{3CC5379C-51D9-45BB-B7E7-4D0A8B7D92BD}" presName="sibTrans" presStyleCnt="0"/>
      <dgm:spPr/>
      <dgm:t>
        <a:bodyPr/>
        <a:lstStyle/>
        <a:p>
          <a:endParaRPr lang="en-US"/>
        </a:p>
      </dgm:t>
    </dgm:pt>
    <dgm:pt modelId="{4FD250A4-D856-4FEB-919C-AA0B79A83AD1}" type="pres">
      <dgm:prSet presAssocID="{28044FF4-9665-42A6-BEE8-8A8C6B80413B}" presName="node" presStyleLbl="node1" presStyleIdx="15" presStyleCnt="16">
        <dgm:presLayoutVars>
          <dgm:bulletEnabled val="1"/>
        </dgm:presLayoutVars>
      </dgm:prSet>
      <dgm:spPr/>
      <dgm:t>
        <a:bodyPr/>
        <a:lstStyle/>
        <a:p>
          <a:endParaRPr lang="en-US"/>
        </a:p>
      </dgm:t>
    </dgm:pt>
  </dgm:ptLst>
  <dgm:cxnLst>
    <dgm:cxn modelId="{59E6075F-60B8-4A55-ADE0-22B25D67B8E9}" type="presOf" srcId="{1F949480-6448-492C-ABED-347898B3DA7A}" destId="{EDE5110F-9B90-4DDB-91B1-DC379B048DAB}" srcOrd="0" destOrd="0" presId="urn:microsoft.com/office/officeart/2005/8/layout/default"/>
    <dgm:cxn modelId="{CFDF5357-FE89-4B3A-BFF0-DAE3AA4A66D6}" type="presOf" srcId="{3E4B17E7-FFCD-4B9A-8D80-245083E6B330}" destId="{3FD5467B-2251-41E3-96B5-B01AB80BDE65}" srcOrd="0" destOrd="0" presId="urn:microsoft.com/office/officeart/2005/8/layout/default"/>
    <dgm:cxn modelId="{5CB002E4-AEE2-476F-A2A0-186D1AABAF6E}" type="presOf" srcId="{27D419D2-CF09-4077-B4A5-88DAD9B040CC}" destId="{C7595176-18E3-4AA0-8117-2566B14D0849}" srcOrd="0" destOrd="0" presId="urn:microsoft.com/office/officeart/2005/8/layout/default"/>
    <dgm:cxn modelId="{D17B2BD9-8E6D-48A1-9BC7-5896850BAB00}" srcId="{C123B2FF-67C8-44F5-B86F-0D8925FE68BB}" destId="{0626D057-7E72-4ABB-9430-5F9F26C03096}" srcOrd="6" destOrd="0" parTransId="{6ECF1369-CDF5-40CC-A099-923E19C2B79B}" sibTransId="{51E1BD7C-2970-4C70-B2C4-6F6211942104}"/>
    <dgm:cxn modelId="{EADF924B-C8A1-4125-AC3F-7C2C49467BB9}" srcId="{C123B2FF-67C8-44F5-B86F-0D8925FE68BB}" destId="{7DE1DBA0-4845-4ED4-9D04-C56FC1473640}" srcOrd="7" destOrd="0" parTransId="{E222F965-1BF7-4191-A266-690C301EC804}" sibTransId="{1F26417B-1084-4C0F-8D72-555067001F45}"/>
    <dgm:cxn modelId="{EF16B8B1-9E30-4493-B950-CB5376E95E7D}" srcId="{C123B2FF-67C8-44F5-B86F-0D8925FE68BB}" destId="{28044FF4-9665-42A6-BEE8-8A8C6B80413B}" srcOrd="15" destOrd="0" parTransId="{19B3EA46-884E-4E97-B840-3E763CA20164}" sibTransId="{49E9E039-AAF7-46B5-A105-AA09CEB27756}"/>
    <dgm:cxn modelId="{41F22370-0241-4326-AD95-8DF9A65D7BE9}" srcId="{C123B2FF-67C8-44F5-B86F-0D8925FE68BB}" destId="{F0BA2F6F-2A69-47EB-B754-E56804D8E63B}" srcOrd="2" destOrd="0" parTransId="{4FEC8A21-35C2-4DBA-BBCD-062C9BADF403}" sibTransId="{A6448090-8366-4449-B21F-37DEA0D96F57}"/>
    <dgm:cxn modelId="{2543042F-0873-4F9A-A89D-7265376C4E4C}" srcId="{C123B2FF-67C8-44F5-B86F-0D8925FE68BB}" destId="{3F4A05A5-0485-4F0D-94A9-25A1041D0A22}" srcOrd="5" destOrd="0" parTransId="{82CA4E32-0431-424F-8A94-2E44520FEC7B}" sibTransId="{1114AC5C-73EC-4713-995B-B4C026B6E177}"/>
    <dgm:cxn modelId="{74F6ADE4-8D34-4CB6-8304-10454B06A260}" srcId="{C123B2FF-67C8-44F5-B86F-0D8925FE68BB}" destId="{27D419D2-CF09-4077-B4A5-88DAD9B040CC}" srcOrd="9" destOrd="0" parTransId="{50B877A1-B93A-41D9-B597-F4CF2743EE11}" sibTransId="{554C52B5-58D5-4FAD-9C7D-A044FC6922D1}"/>
    <dgm:cxn modelId="{C9C3C401-A040-4BA2-88C6-BDF9A6AE3962}" type="presOf" srcId="{E5FA3ED4-1D5A-470C-B699-D396A4EB3AAB}" destId="{83BA23E0-307E-4AA6-B1EF-33A794E5C81D}" srcOrd="0" destOrd="0" presId="urn:microsoft.com/office/officeart/2005/8/layout/default"/>
    <dgm:cxn modelId="{A42A7070-14EC-485D-811E-950A6EC69A07}" type="presOf" srcId="{9FDF65C7-E81B-4AD3-9CB2-F194C2606256}" destId="{BC7C0474-3157-4F93-96C1-20AAF5645137}" srcOrd="0" destOrd="0" presId="urn:microsoft.com/office/officeart/2005/8/layout/default"/>
    <dgm:cxn modelId="{271DBC56-8976-4209-A89C-1CDF795FB732}" srcId="{C123B2FF-67C8-44F5-B86F-0D8925FE68BB}" destId="{25FAD334-57A6-4626-AE20-D011400BB249}" srcOrd="3" destOrd="0" parTransId="{81948064-FBC5-451B-8D8A-A512FDD0AF62}" sibTransId="{A7622B1D-E99B-46D1-B2A5-563A93FB32BE}"/>
    <dgm:cxn modelId="{187FC808-9C53-4803-8FA4-DF0167F29B24}" type="presOf" srcId="{57BE7C03-5A69-4A1F-B996-53FA50B09A12}" destId="{21D35E9D-A680-400A-9D06-4998E8344CD1}"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107BCB4B-2CE9-4ABE-8D9E-EEC3B6A281AB}" type="presOf" srcId="{C91AEBBA-7F54-4302-81A0-C6C1A5516ABB}" destId="{7892C39B-C86C-40A7-BDAA-41D929DC81E2}" srcOrd="0" destOrd="0" presId="urn:microsoft.com/office/officeart/2005/8/layout/default"/>
    <dgm:cxn modelId="{5F34C5E6-2830-475D-B92F-A49979A25CBB}" type="presOf" srcId="{0626D057-7E72-4ABB-9430-5F9F26C03096}" destId="{82C54B94-B9E4-4C01-9877-7235BDB70734}" srcOrd="0" destOrd="0" presId="urn:microsoft.com/office/officeart/2005/8/layout/default"/>
    <dgm:cxn modelId="{754E7220-03D5-4189-8A98-AFD9A2FCE980}" type="presOf" srcId="{389A16A1-3C75-4472-9FA4-A7FAB47511C8}" destId="{EF924B23-C425-4AA1-B728-C6CEDE13CEED}" srcOrd="0" destOrd="0" presId="urn:microsoft.com/office/officeart/2005/8/layout/default"/>
    <dgm:cxn modelId="{40F255AE-82AE-4EDA-8D6E-CBFA71257CA1}" srcId="{C123B2FF-67C8-44F5-B86F-0D8925FE68BB}" destId="{3E4B17E7-FFCD-4B9A-8D80-245083E6B330}" srcOrd="14" destOrd="0" parTransId="{42AE8EE5-76FE-411E-955F-D45A9078CFF0}" sibTransId="{3CC5379C-51D9-45BB-B7E7-4D0A8B7D92BD}"/>
    <dgm:cxn modelId="{74856DD9-9407-4930-812F-451D217B2385}" type="presOf" srcId="{25FAD334-57A6-4626-AE20-D011400BB249}" destId="{60B42598-A678-4422-8C90-43D75A6D3E25}" srcOrd="0" destOrd="0" presId="urn:microsoft.com/office/officeart/2005/8/layout/default"/>
    <dgm:cxn modelId="{B059A476-2060-4C59-8180-B0C2E4649C0A}" srcId="{C123B2FF-67C8-44F5-B86F-0D8925FE68BB}" destId="{57BE7C03-5A69-4A1F-B996-53FA50B09A12}" srcOrd="4" destOrd="0" parTransId="{1F4D9C6B-2A12-4B21-A408-70C21C3AD8C0}" sibTransId="{2821AF92-16F4-4E44-84C4-F48E8E12C255}"/>
    <dgm:cxn modelId="{32B74DA4-09B2-4FDD-AF28-070A6061F28A}" srcId="{C123B2FF-67C8-44F5-B86F-0D8925FE68BB}" destId="{9FDF65C7-E81B-4AD3-9CB2-F194C2606256}" srcOrd="0" destOrd="0" parTransId="{D9411289-33B5-4F67-9BFD-5667CAFA85F9}" sibTransId="{DB375FD5-9399-4B9A-B922-A2D7178FFB9A}"/>
    <dgm:cxn modelId="{237E040E-687C-4FF1-9AA3-19EBBF52E0DD}" type="presOf" srcId="{3491C678-007B-46BC-9152-103805A7E58B}" destId="{37EFEF44-9DBC-4140-9997-50DE1FF5AEE2}" srcOrd="0" destOrd="0" presId="urn:microsoft.com/office/officeart/2005/8/layout/default"/>
    <dgm:cxn modelId="{63508E14-3E45-40C5-A213-F4D05F403A33}" srcId="{C123B2FF-67C8-44F5-B86F-0D8925FE68BB}" destId="{1F949480-6448-492C-ABED-347898B3DA7A}" srcOrd="13" destOrd="0" parTransId="{BCBF710A-4606-4F8A-90B3-8DF65A6FBD6D}" sibTransId="{CEC40DD0-4FEF-4BC8-9B05-8E850A7F310E}"/>
    <dgm:cxn modelId="{7F77C377-AA41-4792-A680-3BB39C94D1BC}" type="presOf" srcId="{FA20113E-09C9-4FB2-8E02-C002E8D381E6}" destId="{6CE95F57-41A3-41F1-8B8A-4821364A92F7}" srcOrd="0" destOrd="0" presId="urn:microsoft.com/office/officeart/2005/8/layout/default"/>
    <dgm:cxn modelId="{5F5DE3FC-03AF-40E8-ABB9-78087BDE8AEB}" srcId="{C123B2FF-67C8-44F5-B86F-0D8925FE68BB}" destId="{FA20113E-09C9-4FB2-8E02-C002E8D381E6}" srcOrd="8" destOrd="0" parTransId="{1EEAB85D-243E-4CCF-ACF1-5C372128487C}" sibTransId="{404A09F1-81FA-4977-9B82-F4F10D9B4870}"/>
    <dgm:cxn modelId="{B4E283C1-2D1F-44BB-A58E-8AEDBB6A0EFB}" type="presOf" srcId="{28044FF4-9665-42A6-BEE8-8A8C6B80413B}" destId="{4FD250A4-D856-4FEB-919C-AA0B79A83AD1}" srcOrd="0" destOrd="0" presId="urn:microsoft.com/office/officeart/2005/8/layout/default"/>
    <dgm:cxn modelId="{FB3E1017-0975-4E28-8380-D3F2A6416301}" type="presOf" srcId="{3F4A05A5-0485-4F0D-94A9-25A1041D0A22}" destId="{EE4231E1-1DDA-4599-8545-430C07284F64}" srcOrd="0" destOrd="0" presId="urn:microsoft.com/office/officeart/2005/8/layout/default"/>
    <dgm:cxn modelId="{83A0D4FB-98CD-47F5-B413-A267B1DC997F}" srcId="{C123B2FF-67C8-44F5-B86F-0D8925FE68BB}" destId="{E5FA3ED4-1D5A-470C-B699-D396A4EB3AAB}" srcOrd="12" destOrd="0" parTransId="{754A8DF7-01D6-4FA0-BAC3-B5EBEE9EA423}" sibTransId="{FD28821F-86BE-47E3-B8E4-03B58A25FC5F}"/>
    <dgm:cxn modelId="{8B16F089-0D43-4591-96E9-E98DC32054D3}" srcId="{C123B2FF-67C8-44F5-B86F-0D8925FE68BB}" destId="{3491C678-007B-46BC-9152-103805A7E58B}" srcOrd="10" destOrd="0" parTransId="{676DC217-E8F7-4519-B92F-1D135D6A5AA2}" sibTransId="{000C40D1-EDB0-44FB-837A-C03167D1F85D}"/>
    <dgm:cxn modelId="{22431687-1DC2-42A7-A8DF-72DD8F0950F5}" type="presOf" srcId="{7DE1DBA0-4845-4ED4-9D04-C56FC1473640}" destId="{DBAC706E-4808-47DD-B23F-9A33479731E2}" srcOrd="0" destOrd="0" presId="urn:microsoft.com/office/officeart/2005/8/layout/default"/>
    <dgm:cxn modelId="{AD543E64-D2A0-4630-8202-B0E73244B4E4}" srcId="{C123B2FF-67C8-44F5-B86F-0D8925FE68BB}" destId="{C91AEBBA-7F54-4302-81A0-C6C1A5516ABB}" srcOrd="1" destOrd="0" parTransId="{0458B275-33E6-4AD4-8A70-675F587EFD3D}" sibTransId="{EE57C06D-27BE-4E1C-B9DD-8AE47FB5DC15}"/>
    <dgm:cxn modelId="{0DC76109-76EB-41A5-8BD0-FC816EFB2505}" type="presOf" srcId="{F0BA2F6F-2A69-47EB-B754-E56804D8E63B}" destId="{04B606AF-704B-49E8-BFFC-1941CD1AA9BF}" srcOrd="0" destOrd="0" presId="urn:microsoft.com/office/officeart/2005/8/layout/default"/>
    <dgm:cxn modelId="{35EB5983-E7E1-4050-B3BB-0914F44EABDC}" srcId="{C123B2FF-67C8-44F5-B86F-0D8925FE68BB}" destId="{389A16A1-3C75-4472-9FA4-A7FAB47511C8}" srcOrd="11" destOrd="0" parTransId="{54BE0240-31B8-4AA7-A455-A429E247A6B6}" sibTransId="{F8A78048-523D-4ABB-BE4C-4A9D1692A2CE}"/>
    <dgm:cxn modelId="{EB348754-88AE-4181-873E-9960F23044D2}" type="presParOf" srcId="{0088C1F1-C28F-475E-BED5-A22CADB75BB9}" destId="{BC7C0474-3157-4F93-96C1-20AAF5645137}" srcOrd="0" destOrd="0" presId="urn:microsoft.com/office/officeart/2005/8/layout/default"/>
    <dgm:cxn modelId="{E571D9DA-C005-4434-94FD-1CA996B5D0F1}" type="presParOf" srcId="{0088C1F1-C28F-475E-BED5-A22CADB75BB9}" destId="{69F9238B-F0D0-45B5-8CF5-E8A53E398197}" srcOrd="1" destOrd="0" presId="urn:microsoft.com/office/officeart/2005/8/layout/default"/>
    <dgm:cxn modelId="{2AC545EF-78E2-4E08-9389-C58CD4FB2AEA}" type="presParOf" srcId="{0088C1F1-C28F-475E-BED5-A22CADB75BB9}" destId="{7892C39B-C86C-40A7-BDAA-41D929DC81E2}" srcOrd="2" destOrd="0" presId="urn:microsoft.com/office/officeart/2005/8/layout/default"/>
    <dgm:cxn modelId="{F33BDB81-B29A-4F6A-9CC9-21771C3456F8}" type="presParOf" srcId="{0088C1F1-C28F-475E-BED5-A22CADB75BB9}" destId="{C6E47F22-F8F2-4A5A-9B32-2126B884F8E2}" srcOrd="3" destOrd="0" presId="urn:microsoft.com/office/officeart/2005/8/layout/default"/>
    <dgm:cxn modelId="{395FF39C-524A-4DFA-93EE-93782590D757}" type="presParOf" srcId="{0088C1F1-C28F-475E-BED5-A22CADB75BB9}" destId="{04B606AF-704B-49E8-BFFC-1941CD1AA9BF}" srcOrd="4" destOrd="0" presId="urn:microsoft.com/office/officeart/2005/8/layout/default"/>
    <dgm:cxn modelId="{2F614DFD-6293-4985-A3E1-1DF80535508D}" type="presParOf" srcId="{0088C1F1-C28F-475E-BED5-A22CADB75BB9}" destId="{1C848C7C-1201-4008-BEB3-93B74872E171}" srcOrd="5" destOrd="0" presId="urn:microsoft.com/office/officeart/2005/8/layout/default"/>
    <dgm:cxn modelId="{6BDA1ADE-F65E-4684-9D1F-624C66A5E3F7}" type="presParOf" srcId="{0088C1F1-C28F-475E-BED5-A22CADB75BB9}" destId="{60B42598-A678-4422-8C90-43D75A6D3E25}" srcOrd="6" destOrd="0" presId="urn:microsoft.com/office/officeart/2005/8/layout/default"/>
    <dgm:cxn modelId="{9F372BED-DFE2-4C87-9889-687E338F2767}" type="presParOf" srcId="{0088C1F1-C28F-475E-BED5-A22CADB75BB9}" destId="{30446647-12E8-4242-BF42-BA4CB5B67A51}" srcOrd="7" destOrd="0" presId="urn:microsoft.com/office/officeart/2005/8/layout/default"/>
    <dgm:cxn modelId="{D515B007-3E1A-40BB-B88E-4D60E204B27F}" type="presParOf" srcId="{0088C1F1-C28F-475E-BED5-A22CADB75BB9}" destId="{21D35E9D-A680-400A-9D06-4998E8344CD1}" srcOrd="8" destOrd="0" presId="urn:microsoft.com/office/officeart/2005/8/layout/default"/>
    <dgm:cxn modelId="{5AF02777-AF22-43B8-A8CA-D0170F17D583}" type="presParOf" srcId="{0088C1F1-C28F-475E-BED5-A22CADB75BB9}" destId="{1A80DCF5-DB50-494A-A0EF-7F58B1EBA890}" srcOrd="9" destOrd="0" presId="urn:microsoft.com/office/officeart/2005/8/layout/default"/>
    <dgm:cxn modelId="{F546A730-1734-42F3-A55D-79DAB5CED225}" type="presParOf" srcId="{0088C1F1-C28F-475E-BED5-A22CADB75BB9}" destId="{EE4231E1-1DDA-4599-8545-430C07284F64}" srcOrd="10" destOrd="0" presId="urn:microsoft.com/office/officeart/2005/8/layout/default"/>
    <dgm:cxn modelId="{4059C02F-2CFB-402A-BF2D-24296A8E345C}" type="presParOf" srcId="{0088C1F1-C28F-475E-BED5-A22CADB75BB9}" destId="{172000E2-1C9D-400A-B933-D168CCBDC24F}" srcOrd="11" destOrd="0" presId="urn:microsoft.com/office/officeart/2005/8/layout/default"/>
    <dgm:cxn modelId="{3C378228-C41D-488A-A520-209F86BE26C8}" type="presParOf" srcId="{0088C1F1-C28F-475E-BED5-A22CADB75BB9}" destId="{82C54B94-B9E4-4C01-9877-7235BDB70734}" srcOrd="12" destOrd="0" presId="urn:microsoft.com/office/officeart/2005/8/layout/default"/>
    <dgm:cxn modelId="{8A784440-4ADA-4537-8457-85BA3C3EF3F5}" type="presParOf" srcId="{0088C1F1-C28F-475E-BED5-A22CADB75BB9}" destId="{833FACF2-D83B-4036-916A-D98B108D2C8B}" srcOrd="13" destOrd="0" presId="urn:microsoft.com/office/officeart/2005/8/layout/default"/>
    <dgm:cxn modelId="{191C6039-C986-4873-A986-DFFC0B003E8A}" type="presParOf" srcId="{0088C1F1-C28F-475E-BED5-A22CADB75BB9}" destId="{DBAC706E-4808-47DD-B23F-9A33479731E2}" srcOrd="14" destOrd="0" presId="urn:microsoft.com/office/officeart/2005/8/layout/default"/>
    <dgm:cxn modelId="{D4036A93-C84F-4981-B535-92A8AE5921C3}" type="presParOf" srcId="{0088C1F1-C28F-475E-BED5-A22CADB75BB9}" destId="{2E5B0DDE-753E-441A-9A39-05C56AE01638}" srcOrd="15" destOrd="0" presId="urn:microsoft.com/office/officeart/2005/8/layout/default"/>
    <dgm:cxn modelId="{E621F404-61CE-40CA-8323-766083E25067}" type="presParOf" srcId="{0088C1F1-C28F-475E-BED5-A22CADB75BB9}" destId="{6CE95F57-41A3-41F1-8B8A-4821364A92F7}" srcOrd="16" destOrd="0" presId="urn:microsoft.com/office/officeart/2005/8/layout/default"/>
    <dgm:cxn modelId="{01EEA651-D2B1-4DB9-95B6-AAB89EC4E0AD}" type="presParOf" srcId="{0088C1F1-C28F-475E-BED5-A22CADB75BB9}" destId="{BEF36C48-2485-4562-A7AC-EE548F24DDB7}" srcOrd="17" destOrd="0" presId="urn:microsoft.com/office/officeart/2005/8/layout/default"/>
    <dgm:cxn modelId="{A9ABD764-0F69-4CC9-8D7A-A7C84C704DE3}" type="presParOf" srcId="{0088C1F1-C28F-475E-BED5-A22CADB75BB9}" destId="{C7595176-18E3-4AA0-8117-2566B14D0849}" srcOrd="18" destOrd="0" presId="urn:microsoft.com/office/officeart/2005/8/layout/default"/>
    <dgm:cxn modelId="{44EAC43E-9185-46E8-845A-33BC81876A27}" type="presParOf" srcId="{0088C1F1-C28F-475E-BED5-A22CADB75BB9}" destId="{3F211CC6-1E09-4D78-AF3E-0C45FB2B1E49}" srcOrd="19" destOrd="0" presId="urn:microsoft.com/office/officeart/2005/8/layout/default"/>
    <dgm:cxn modelId="{85EE3239-21C2-41CB-8430-B824D46D9725}" type="presParOf" srcId="{0088C1F1-C28F-475E-BED5-A22CADB75BB9}" destId="{37EFEF44-9DBC-4140-9997-50DE1FF5AEE2}" srcOrd="20" destOrd="0" presId="urn:microsoft.com/office/officeart/2005/8/layout/default"/>
    <dgm:cxn modelId="{F42CE397-4EC0-47F2-83EC-138ABBB0C9D4}" type="presParOf" srcId="{0088C1F1-C28F-475E-BED5-A22CADB75BB9}" destId="{546CC053-7C3A-4D0F-9802-5D0C9EF83A0C}" srcOrd="21" destOrd="0" presId="urn:microsoft.com/office/officeart/2005/8/layout/default"/>
    <dgm:cxn modelId="{7092528E-F632-42F6-9ED9-21ABBFF51824}" type="presParOf" srcId="{0088C1F1-C28F-475E-BED5-A22CADB75BB9}" destId="{EF924B23-C425-4AA1-B728-C6CEDE13CEED}" srcOrd="22" destOrd="0" presId="urn:microsoft.com/office/officeart/2005/8/layout/default"/>
    <dgm:cxn modelId="{D9A3A9CE-EE81-42E2-9B9E-8788465DD502}" type="presParOf" srcId="{0088C1F1-C28F-475E-BED5-A22CADB75BB9}" destId="{60D00AFA-DEBD-4207-8EB3-99353C433CF9}" srcOrd="23" destOrd="0" presId="urn:microsoft.com/office/officeart/2005/8/layout/default"/>
    <dgm:cxn modelId="{2E5382C2-9670-4442-8FB1-29CE474CDF8E}" type="presParOf" srcId="{0088C1F1-C28F-475E-BED5-A22CADB75BB9}" destId="{83BA23E0-307E-4AA6-B1EF-33A794E5C81D}" srcOrd="24" destOrd="0" presId="urn:microsoft.com/office/officeart/2005/8/layout/default"/>
    <dgm:cxn modelId="{0791E7A3-398F-41B4-AA62-BAC4C66A6FEA}" type="presParOf" srcId="{0088C1F1-C28F-475E-BED5-A22CADB75BB9}" destId="{10FA926E-B315-42A4-A254-E2D26203CC30}" srcOrd="25" destOrd="0" presId="urn:microsoft.com/office/officeart/2005/8/layout/default"/>
    <dgm:cxn modelId="{D4242264-3305-4B62-8AEE-19DF523EF567}" type="presParOf" srcId="{0088C1F1-C28F-475E-BED5-A22CADB75BB9}" destId="{EDE5110F-9B90-4DDB-91B1-DC379B048DAB}" srcOrd="26" destOrd="0" presId="urn:microsoft.com/office/officeart/2005/8/layout/default"/>
    <dgm:cxn modelId="{CC81DC55-6324-4750-9C1E-88DE4F15A50D}" type="presParOf" srcId="{0088C1F1-C28F-475E-BED5-A22CADB75BB9}" destId="{79D7ABF2-A233-4CFA-A37B-378684F5A95D}" srcOrd="27" destOrd="0" presId="urn:microsoft.com/office/officeart/2005/8/layout/default"/>
    <dgm:cxn modelId="{C0E178C8-CCE4-4A67-87F4-D7A6D6F6DEA8}" type="presParOf" srcId="{0088C1F1-C28F-475E-BED5-A22CADB75BB9}" destId="{3FD5467B-2251-41E3-96B5-B01AB80BDE65}" srcOrd="28" destOrd="0" presId="urn:microsoft.com/office/officeart/2005/8/layout/default"/>
    <dgm:cxn modelId="{F2A3D099-524B-4807-A577-81F700CCD223}" type="presParOf" srcId="{0088C1F1-C28F-475E-BED5-A22CADB75BB9}" destId="{A81CB5AE-AC2A-4800-997A-98346813DB8F}" srcOrd="29" destOrd="0" presId="urn:microsoft.com/office/officeart/2005/8/layout/default"/>
    <dgm:cxn modelId="{A9D17194-7A2A-4765-9221-C476A9E67E72}" type="presParOf" srcId="{0088C1F1-C28F-475E-BED5-A22CADB75BB9}" destId="{4FD250A4-D856-4FEB-919C-AA0B79A83AD1}"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9FDF65C7-E81B-4AD3-9CB2-F194C2606256}">
      <dgm:prSet/>
      <dgm:spPr/>
      <dgm:t>
        <a:bodyPr/>
        <a:lstStyle/>
        <a:p>
          <a:r>
            <a:rPr lang="en-GB" dirty="0"/>
            <a:t>Black Messiah</a:t>
          </a:r>
        </a:p>
      </dgm:t>
    </dgm:pt>
    <dgm:pt modelId="{D9411289-33B5-4F67-9BFD-5667CAFA85F9}" type="parTrans" cxnId="{32B74DA4-09B2-4FDD-AF28-070A6061F28A}">
      <dgm:prSet/>
      <dgm:spPr/>
      <dgm:t>
        <a:bodyPr/>
        <a:lstStyle/>
        <a:p>
          <a:endParaRPr lang="en-GB"/>
        </a:p>
      </dgm:t>
    </dgm:pt>
    <dgm:pt modelId="{DB375FD5-9399-4B9A-B922-A2D7178FFB9A}" type="sibTrans" cxnId="{32B74DA4-09B2-4FDD-AF28-070A6061F28A}">
      <dgm:prSet/>
      <dgm:spPr/>
      <dgm:t>
        <a:bodyPr/>
        <a:lstStyle/>
        <a:p>
          <a:endParaRPr lang="en-GB"/>
        </a:p>
      </dgm:t>
    </dgm:pt>
    <dgm:pt modelId="{F4AC3B54-44CF-45E3-926C-E3E5DC021FEC}">
      <dgm:prSet/>
      <dgm:spPr/>
      <dgm:t>
        <a:bodyPr/>
        <a:lstStyle/>
        <a:p>
          <a:r>
            <a:rPr lang="en-GB" dirty="0"/>
            <a:t>Palm Sunday</a:t>
          </a:r>
        </a:p>
      </dgm:t>
    </dgm:pt>
    <dgm:pt modelId="{873C687D-2A64-4C9D-A6ED-5AFE89C7992A}" type="parTrans" cxnId="{8E92C6DC-AB49-4679-8F17-3E4EAD513099}">
      <dgm:prSet/>
      <dgm:spPr/>
      <dgm:t>
        <a:bodyPr/>
        <a:lstStyle/>
        <a:p>
          <a:endParaRPr lang="en-GB"/>
        </a:p>
      </dgm:t>
    </dgm:pt>
    <dgm:pt modelId="{5D39DDFD-EA29-4BE1-A37E-2B7E6B7F3CC0}" type="sibTrans" cxnId="{8E92C6DC-AB49-4679-8F17-3E4EAD513099}">
      <dgm:prSet/>
      <dgm:spPr/>
      <dgm:t>
        <a:bodyPr/>
        <a:lstStyle/>
        <a:p>
          <a:endParaRPr lang="en-GB"/>
        </a:p>
      </dgm:t>
    </dgm:pt>
    <dgm:pt modelId="{9AF909B3-6C80-4C9B-B645-9D17F848239E}">
      <dgm:prSet/>
      <dgm:spPr/>
      <dgm:t>
        <a:bodyPr/>
        <a:lstStyle/>
        <a:p>
          <a:r>
            <a:rPr lang="en-GB" dirty="0"/>
            <a:t>‘Give Caesar what is Caesar’s and God what is God’s’</a:t>
          </a:r>
        </a:p>
      </dgm:t>
    </dgm:pt>
    <dgm:pt modelId="{D5A31641-BC0B-4EAF-8287-1A75A37A7425}" type="parTrans" cxnId="{7AB2FAEB-799F-4254-B5E0-A5339398A8EB}">
      <dgm:prSet/>
      <dgm:spPr/>
      <dgm:t>
        <a:bodyPr/>
        <a:lstStyle/>
        <a:p>
          <a:endParaRPr lang="en-GB"/>
        </a:p>
      </dgm:t>
    </dgm:pt>
    <dgm:pt modelId="{6D45E429-F4D1-4B3D-8EE9-5BF2EA965A29}" type="sibTrans" cxnId="{7AB2FAEB-799F-4254-B5E0-A5339398A8EB}">
      <dgm:prSet/>
      <dgm:spPr/>
      <dgm:t>
        <a:bodyPr/>
        <a:lstStyle/>
        <a:p>
          <a:endParaRPr lang="en-GB"/>
        </a:p>
      </dgm:t>
    </dgm:pt>
    <dgm:pt modelId="{06A5465F-415E-4D1E-B3DA-3E5A39768610}">
      <dgm:prSet/>
      <dgm:spPr/>
      <dgm:t>
        <a:bodyPr/>
        <a:lstStyle/>
        <a:p>
          <a:r>
            <a:rPr lang="en-GB" dirty="0"/>
            <a:t>Transfiguration</a:t>
          </a:r>
        </a:p>
      </dgm:t>
    </dgm:pt>
    <dgm:pt modelId="{BEDB48FC-15E7-4AD7-B811-49D1D4F15CDD}" type="parTrans" cxnId="{CB910FD6-ED2C-41F4-99CB-63468AEDE3CE}">
      <dgm:prSet/>
      <dgm:spPr/>
      <dgm:t>
        <a:bodyPr/>
        <a:lstStyle/>
        <a:p>
          <a:endParaRPr lang="en-GB"/>
        </a:p>
      </dgm:t>
    </dgm:pt>
    <dgm:pt modelId="{A7233B53-C23A-437B-86DC-686413737301}" type="sibTrans" cxnId="{CB910FD6-ED2C-41F4-99CB-63468AEDE3CE}">
      <dgm:prSet/>
      <dgm:spPr/>
      <dgm:t>
        <a:bodyPr/>
        <a:lstStyle/>
        <a:p>
          <a:endParaRPr lang="en-GB"/>
        </a:p>
      </dgm:t>
    </dgm:pt>
    <dgm:pt modelId="{A931A8DA-5700-47C8-BEEF-FAB517733650}">
      <dgm:prSet/>
      <dgm:spPr/>
      <dgm:t>
        <a:bodyPr/>
        <a:lstStyle/>
        <a:p>
          <a:r>
            <a:rPr lang="en-GB" dirty="0"/>
            <a:t>Council of Nicaea</a:t>
          </a:r>
        </a:p>
      </dgm:t>
    </dgm:pt>
    <dgm:pt modelId="{D4D2BADF-F0F1-48B9-B44F-0D78BE6B8728}" type="parTrans" cxnId="{8086D09B-B0D2-48F4-9D7F-60AB45DAF71F}">
      <dgm:prSet/>
      <dgm:spPr/>
      <dgm:t>
        <a:bodyPr/>
        <a:lstStyle/>
        <a:p>
          <a:endParaRPr lang="en-GB"/>
        </a:p>
      </dgm:t>
    </dgm:pt>
    <dgm:pt modelId="{D57A72FB-88E0-4DC7-9F7E-A68D98F922A2}" type="sibTrans" cxnId="{8086D09B-B0D2-48F4-9D7F-60AB45DAF71F}">
      <dgm:prSet/>
      <dgm:spPr/>
      <dgm:t>
        <a:bodyPr/>
        <a:lstStyle/>
        <a:p>
          <a:endParaRPr lang="en-GB"/>
        </a:p>
      </dgm:t>
    </dgm:pt>
    <dgm:pt modelId="{A668369E-AAA4-40E5-BE38-96C05FF7AED0}">
      <dgm:prSet/>
      <dgm:spPr/>
      <dgm:t>
        <a:bodyPr/>
        <a:lstStyle/>
        <a:p>
          <a:r>
            <a:rPr lang="en-GB" dirty="0"/>
            <a:t>Council of Chalcedon</a:t>
          </a:r>
        </a:p>
      </dgm:t>
    </dgm:pt>
    <dgm:pt modelId="{73250B8C-1D4C-4888-8A97-B5D286458901}" type="parTrans" cxnId="{97A75C3E-8BFA-4B57-8E6F-195B30FFD208}">
      <dgm:prSet/>
      <dgm:spPr/>
      <dgm:t>
        <a:bodyPr/>
        <a:lstStyle/>
        <a:p>
          <a:endParaRPr lang="en-GB"/>
        </a:p>
      </dgm:t>
    </dgm:pt>
    <dgm:pt modelId="{E5A20398-E2AB-4A8F-A602-3A9EC6CDDE50}" type="sibTrans" cxnId="{97A75C3E-8BFA-4B57-8E6F-195B30FFD208}">
      <dgm:prSet/>
      <dgm:spPr/>
      <dgm:t>
        <a:bodyPr/>
        <a:lstStyle/>
        <a:p>
          <a:endParaRPr lang="en-GB"/>
        </a:p>
      </dgm:t>
    </dgm:pt>
    <dgm:pt modelId="{08F49EBC-FB7C-42EB-8B97-D454EC27854A}">
      <dgm:prSet/>
      <dgm:spPr/>
      <dgm:t>
        <a:bodyPr/>
        <a:lstStyle/>
        <a:p>
          <a:r>
            <a:rPr lang="en-GB" dirty="0"/>
            <a:t>Liberator</a:t>
          </a:r>
        </a:p>
      </dgm:t>
    </dgm:pt>
    <dgm:pt modelId="{FB762379-22CE-475F-ADB7-A6EDEF00A408}" type="parTrans" cxnId="{4DF9E441-7C57-4F4E-87E3-01F415CCF64B}">
      <dgm:prSet/>
      <dgm:spPr/>
      <dgm:t>
        <a:bodyPr/>
        <a:lstStyle/>
        <a:p>
          <a:endParaRPr lang="en-GB"/>
        </a:p>
      </dgm:t>
    </dgm:pt>
    <dgm:pt modelId="{11D90D4F-36BD-4BB9-BB85-78BE81639B6B}" type="sibTrans" cxnId="{4DF9E441-7C57-4F4E-87E3-01F415CCF64B}">
      <dgm:prSet/>
      <dgm:spPr/>
      <dgm:t>
        <a:bodyPr/>
        <a:lstStyle/>
        <a:p>
          <a:endParaRPr lang="en-GB"/>
        </a:p>
      </dgm:t>
    </dgm:pt>
    <dgm:pt modelId="{19085372-B6FE-4EE0-A59F-DD1F76638DF7}">
      <dgm:prSet/>
      <dgm:spPr/>
      <dgm:t>
        <a:bodyPr/>
        <a:lstStyle/>
        <a:p>
          <a:r>
            <a:rPr lang="en-GB" dirty="0"/>
            <a:t>Rabbi</a:t>
          </a:r>
        </a:p>
      </dgm:t>
    </dgm:pt>
    <dgm:pt modelId="{58CC178C-30B0-4662-8529-33BE40A78DFB}" type="parTrans" cxnId="{E67EB8E0-CF19-4B5A-AB1E-932CBB851C80}">
      <dgm:prSet/>
      <dgm:spPr/>
      <dgm:t>
        <a:bodyPr/>
        <a:lstStyle/>
        <a:p>
          <a:endParaRPr lang="en-GB"/>
        </a:p>
      </dgm:t>
    </dgm:pt>
    <dgm:pt modelId="{2CB565F7-420E-44AB-B6BC-2E22013CB100}" type="sibTrans" cxnId="{E67EB8E0-CF19-4B5A-AB1E-932CBB851C80}">
      <dgm:prSet/>
      <dgm:spPr/>
      <dgm:t>
        <a:bodyPr/>
        <a:lstStyle/>
        <a:p>
          <a:endParaRPr lang="en-GB"/>
        </a:p>
      </dgm:t>
    </dgm:pt>
    <dgm:pt modelId="{8F95D93B-F5D9-4BDF-9C09-923511927AF2}">
      <dgm:prSet/>
      <dgm:spPr/>
      <dgm:t>
        <a:bodyPr/>
        <a:lstStyle/>
        <a:p>
          <a:r>
            <a:rPr lang="en-GB" dirty="0" err="1"/>
            <a:t>Homoousios</a:t>
          </a:r>
          <a:endParaRPr lang="en-GB" dirty="0"/>
        </a:p>
      </dgm:t>
    </dgm:pt>
    <dgm:pt modelId="{23A3FE8B-8788-4CA3-85CE-171EB330017B}" type="parTrans" cxnId="{B69D79C4-C7C7-4A18-8368-A9D2817C3940}">
      <dgm:prSet/>
      <dgm:spPr/>
      <dgm:t>
        <a:bodyPr/>
        <a:lstStyle/>
        <a:p>
          <a:endParaRPr lang="en-GB"/>
        </a:p>
      </dgm:t>
    </dgm:pt>
    <dgm:pt modelId="{4AD5F42D-EF2D-47DF-98FB-2D3E92619F16}" type="sibTrans" cxnId="{B69D79C4-C7C7-4A18-8368-A9D2817C3940}">
      <dgm:prSet/>
      <dgm:spPr/>
      <dgm:t>
        <a:bodyPr/>
        <a:lstStyle/>
        <a:p>
          <a:endParaRPr lang="en-GB"/>
        </a:p>
      </dgm:t>
    </dgm:pt>
    <dgm:pt modelId="{E2298B41-3828-49EF-B80D-CD7EDD18575B}">
      <dgm:prSet/>
      <dgm:spPr/>
      <dgm:t>
        <a:bodyPr/>
        <a:lstStyle/>
        <a:p>
          <a:r>
            <a:rPr lang="en-GB" dirty="0"/>
            <a:t>Logos</a:t>
          </a:r>
        </a:p>
      </dgm:t>
    </dgm:pt>
    <dgm:pt modelId="{C97EAEC6-9FD6-4081-B4B1-C2CD6FF7B018}" type="parTrans" cxnId="{F5D54784-B4C9-44C3-ADA3-1C994A44E21A}">
      <dgm:prSet/>
      <dgm:spPr/>
      <dgm:t>
        <a:bodyPr/>
        <a:lstStyle/>
        <a:p>
          <a:endParaRPr lang="en-GB"/>
        </a:p>
      </dgm:t>
    </dgm:pt>
    <dgm:pt modelId="{62507CA7-6835-4491-8340-2924DE813F24}" type="sibTrans" cxnId="{F5D54784-B4C9-44C3-ADA3-1C994A44E21A}">
      <dgm:prSet/>
      <dgm:spPr/>
      <dgm:t>
        <a:bodyPr/>
        <a:lstStyle/>
        <a:p>
          <a:endParaRPr lang="en-GB"/>
        </a:p>
      </dgm:t>
    </dgm:pt>
    <dgm:pt modelId="{BD4A2FFC-2B82-4EED-90E4-AE7040989D36}">
      <dgm:prSet/>
      <dgm:spPr/>
      <dgm:t>
        <a:bodyPr/>
        <a:lstStyle/>
        <a:p>
          <a:r>
            <a:rPr lang="en-GB" dirty="0"/>
            <a:t>Incarnation</a:t>
          </a:r>
        </a:p>
      </dgm:t>
    </dgm:pt>
    <dgm:pt modelId="{40C84CC0-F18B-4D14-93CA-DFF287B32032}" type="parTrans" cxnId="{127FD35F-A3FB-465A-A27D-DE4845CBFBD1}">
      <dgm:prSet/>
      <dgm:spPr/>
      <dgm:t>
        <a:bodyPr/>
        <a:lstStyle/>
        <a:p>
          <a:endParaRPr lang="en-GB"/>
        </a:p>
      </dgm:t>
    </dgm:pt>
    <dgm:pt modelId="{E9980149-5CF4-4DD3-BFF9-390C02893625}" type="sibTrans" cxnId="{127FD35F-A3FB-465A-A27D-DE4845CBFBD1}">
      <dgm:prSet/>
      <dgm:spPr/>
      <dgm:t>
        <a:bodyPr/>
        <a:lstStyle/>
        <a:p>
          <a:endParaRPr lang="en-GB"/>
        </a:p>
      </dgm:t>
    </dgm:pt>
    <dgm:pt modelId="{B6D10044-D730-429B-90D9-5A49902F9DBB}">
      <dgm:prSet/>
      <dgm:spPr/>
      <dgm:t>
        <a:bodyPr/>
        <a:lstStyle/>
        <a:p>
          <a:r>
            <a:rPr lang="en-GB" dirty="0"/>
            <a:t>Zealot</a:t>
          </a:r>
        </a:p>
      </dgm:t>
    </dgm:pt>
    <dgm:pt modelId="{8C94143F-727F-4909-B985-B9237DA9F927}" type="parTrans" cxnId="{D9FCADE4-3A06-4BD7-8F1A-D9D46390B9CB}">
      <dgm:prSet/>
      <dgm:spPr/>
      <dgm:t>
        <a:bodyPr/>
        <a:lstStyle/>
        <a:p>
          <a:endParaRPr lang="en-GB"/>
        </a:p>
      </dgm:t>
    </dgm:pt>
    <dgm:pt modelId="{AEF8977E-53CA-4DC3-AB1F-5EEC5762DF7D}" type="sibTrans" cxnId="{D9FCADE4-3A06-4BD7-8F1A-D9D46390B9CB}">
      <dgm:prSet/>
      <dgm:spPr/>
      <dgm:t>
        <a:bodyPr/>
        <a:lstStyle/>
        <a:p>
          <a:endParaRPr lang="en-GB"/>
        </a:p>
      </dgm:t>
    </dgm:pt>
    <dgm:pt modelId="{17B4C5CB-4893-4A7F-9678-C65032BEC7C2}">
      <dgm:prSet/>
      <dgm:spPr/>
      <dgm:t>
        <a:bodyPr/>
        <a:lstStyle/>
        <a:p>
          <a:r>
            <a:rPr lang="en-GB" dirty="0"/>
            <a:t>Messiah</a:t>
          </a:r>
        </a:p>
      </dgm:t>
    </dgm:pt>
    <dgm:pt modelId="{5C886B19-16B3-48A2-A7AA-3DBB3B7FDE23}" type="parTrans" cxnId="{9679C291-5427-4484-AEAE-CB36F96478CF}">
      <dgm:prSet/>
      <dgm:spPr/>
      <dgm:t>
        <a:bodyPr/>
        <a:lstStyle/>
        <a:p>
          <a:endParaRPr lang="en-GB"/>
        </a:p>
      </dgm:t>
    </dgm:pt>
    <dgm:pt modelId="{D5EC3CCE-5276-4846-8BCD-E3E93DB6F613}" type="sibTrans" cxnId="{9679C291-5427-4484-AEAE-CB36F96478CF}">
      <dgm:prSet/>
      <dgm:spPr/>
      <dgm:t>
        <a:bodyPr/>
        <a:lstStyle/>
        <a:p>
          <a:endParaRPr lang="en-GB"/>
        </a:p>
      </dgm:t>
    </dgm:pt>
    <dgm:pt modelId="{2D58B5C1-BDC9-448E-83DE-5999A91DC2E3}">
      <dgm:prSet/>
      <dgm:spPr/>
      <dgm:t>
        <a:bodyPr/>
        <a:lstStyle/>
        <a:p>
          <a:r>
            <a:rPr lang="en-GB" dirty="0"/>
            <a:t>Hypostatic Union</a:t>
          </a:r>
        </a:p>
      </dgm:t>
    </dgm:pt>
    <dgm:pt modelId="{1647F583-CD49-4812-8A65-79CD8766E3C5}" type="parTrans" cxnId="{C81F44F9-8326-4A48-B578-A83B6A9993C3}">
      <dgm:prSet/>
      <dgm:spPr/>
      <dgm:t>
        <a:bodyPr/>
        <a:lstStyle/>
        <a:p>
          <a:endParaRPr lang="en-GB"/>
        </a:p>
      </dgm:t>
    </dgm:pt>
    <dgm:pt modelId="{19B37F97-E9E7-4219-8131-00925979FEFC}" type="sibTrans" cxnId="{C81F44F9-8326-4A48-B578-A83B6A9993C3}">
      <dgm:prSet/>
      <dgm:spPr/>
      <dgm:t>
        <a:bodyPr/>
        <a:lstStyle/>
        <a:p>
          <a:endParaRPr lang="en-GB"/>
        </a:p>
      </dgm:t>
    </dgm:pt>
    <dgm:pt modelId="{785D042B-0873-4B3B-91C1-32EB253CF597}">
      <dgm:prSet/>
      <dgm:spPr/>
      <dgm:t>
        <a:bodyPr/>
        <a:lstStyle/>
        <a:p>
          <a:r>
            <a:rPr lang="en-GB" dirty="0"/>
            <a:t>Son of God</a:t>
          </a:r>
        </a:p>
      </dgm:t>
    </dgm:pt>
    <dgm:pt modelId="{E85102B9-5083-4407-AECF-CB15B66D5F94}" type="parTrans" cxnId="{FE16D9D7-D5B9-43C0-8CF0-7E864AAC5D11}">
      <dgm:prSet/>
      <dgm:spPr/>
      <dgm:t>
        <a:bodyPr/>
        <a:lstStyle/>
        <a:p>
          <a:endParaRPr lang="en-GB"/>
        </a:p>
      </dgm:t>
    </dgm:pt>
    <dgm:pt modelId="{F8178DA3-B184-4297-BEF1-8BAF8A195F13}" type="sibTrans" cxnId="{FE16D9D7-D5B9-43C0-8CF0-7E864AAC5D11}">
      <dgm:prSet/>
      <dgm:spPr/>
      <dgm:t>
        <a:bodyPr/>
        <a:lstStyle/>
        <a:p>
          <a:endParaRPr lang="en-GB"/>
        </a:p>
      </dgm:t>
    </dgm:pt>
    <dgm:pt modelId="{3B1BBF9F-A50E-490D-8862-3F373FFE7817}">
      <dgm:prSet/>
      <dgm:spPr/>
      <dgm:t>
        <a:bodyPr/>
        <a:lstStyle/>
        <a:p>
          <a:r>
            <a:rPr lang="en-GB" dirty="0"/>
            <a:t>Redemption</a:t>
          </a:r>
        </a:p>
      </dgm:t>
    </dgm:pt>
    <dgm:pt modelId="{727F376E-9BAD-4091-80EE-78D8C06B4823}" type="parTrans" cxnId="{B059ED6C-0FE9-4AEA-9654-51CE5348DDC2}">
      <dgm:prSet/>
      <dgm:spPr/>
      <dgm:t>
        <a:bodyPr/>
        <a:lstStyle/>
        <a:p>
          <a:endParaRPr lang="en-GB"/>
        </a:p>
      </dgm:t>
    </dgm:pt>
    <dgm:pt modelId="{C753D48E-5B03-4CC1-A83C-C319227DEA4A}" type="sibTrans" cxnId="{B059ED6C-0FE9-4AEA-9654-51CE5348DDC2}">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BC7C0474-3157-4F93-96C1-20AAF5645137}" type="pres">
      <dgm:prSet presAssocID="{9FDF65C7-E81B-4AD3-9CB2-F194C2606256}" presName="node" presStyleLbl="node1" presStyleIdx="0" presStyleCnt="16">
        <dgm:presLayoutVars>
          <dgm:bulletEnabled val="1"/>
        </dgm:presLayoutVars>
      </dgm:prSet>
      <dgm:spPr/>
      <dgm:t>
        <a:bodyPr/>
        <a:lstStyle/>
        <a:p>
          <a:endParaRPr lang="en-US"/>
        </a:p>
      </dgm:t>
    </dgm:pt>
    <dgm:pt modelId="{54132420-3D20-47D6-B353-80FEFBDC0B1D}" type="pres">
      <dgm:prSet presAssocID="{DB375FD5-9399-4B9A-B922-A2D7178FFB9A}" presName="sibTrans" presStyleCnt="0"/>
      <dgm:spPr/>
      <dgm:t>
        <a:bodyPr/>
        <a:lstStyle/>
        <a:p>
          <a:endParaRPr lang="en-US"/>
        </a:p>
      </dgm:t>
    </dgm:pt>
    <dgm:pt modelId="{A1CBC283-AED0-4016-B359-5B0A17FAE2B9}" type="pres">
      <dgm:prSet presAssocID="{F4AC3B54-44CF-45E3-926C-E3E5DC021FEC}" presName="node" presStyleLbl="node1" presStyleIdx="1" presStyleCnt="16">
        <dgm:presLayoutVars>
          <dgm:bulletEnabled val="1"/>
        </dgm:presLayoutVars>
      </dgm:prSet>
      <dgm:spPr/>
      <dgm:t>
        <a:bodyPr/>
        <a:lstStyle/>
        <a:p>
          <a:endParaRPr lang="en-US"/>
        </a:p>
      </dgm:t>
    </dgm:pt>
    <dgm:pt modelId="{D9F3B6E1-DB6B-41CD-90E1-0DE1020C5578}" type="pres">
      <dgm:prSet presAssocID="{5D39DDFD-EA29-4BE1-A37E-2B7E6B7F3CC0}" presName="sibTrans" presStyleCnt="0"/>
      <dgm:spPr/>
      <dgm:t>
        <a:bodyPr/>
        <a:lstStyle/>
        <a:p>
          <a:endParaRPr lang="en-US"/>
        </a:p>
      </dgm:t>
    </dgm:pt>
    <dgm:pt modelId="{583344D1-43D1-4DAC-AA52-7B24A9984760}" type="pres">
      <dgm:prSet presAssocID="{9AF909B3-6C80-4C9B-B645-9D17F848239E}" presName="node" presStyleLbl="node1" presStyleIdx="2" presStyleCnt="16">
        <dgm:presLayoutVars>
          <dgm:bulletEnabled val="1"/>
        </dgm:presLayoutVars>
      </dgm:prSet>
      <dgm:spPr/>
      <dgm:t>
        <a:bodyPr/>
        <a:lstStyle/>
        <a:p>
          <a:endParaRPr lang="en-US"/>
        </a:p>
      </dgm:t>
    </dgm:pt>
    <dgm:pt modelId="{4EC645AB-A7FD-4F1F-8597-E7428EED3D54}" type="pres">
      <dgm:prSet presAssocID="{6D45E429-F4D1-4B3D-8EE9-5BF2EA965A29}" presName="sibTrans" presStyleCnt="0"/>
      <dgm:spPr/>
      <dgm:t>
        <a:bodyPr/>
        <a:lstStyle/>
        <a:p>
          <a:endParaRPr lang="en-US"/>
        </a:p>
      </dgm:t>
    </dgm:pt>
    <dgm:pt modelId="{A548A05C-6DE4-4466-867E-D0EA4879102F}" type="pres">
      <dgm:prSet presAssocID="{06A5465F-415E-4D1E-B3DA-3E5A39768610}" presName="node" presStyleLbl="node1" presStyleIdx="3" presStyleCnt="16">
        <dgm:presLayoutVars>
          <dgm:bulletEnabled val="1"/>
        </dgm:presLayoutVars>
      </dgm:prSet>
      <dgm:spPr/>
      <dgm:t>
        <a:bodyPr/>
        <a:lstStyle/>
        <a:p>
          <a:endParaRPr lang="en-US"/>
        </a:p>
      </dgm:t>
    </dgm:pt>
    <dgm:pt modelId="{1080D5CA-DA3F-48B3-8592-912F8F52AB7E}" type="pres">
      <dgm:prSet presAssocID="{A7233B53-C23A-437B-86DC-686413737301}" presName="sibTrans" presStyleCnt="0"/>
      <dgm:spPr/>
      <dgm:t>
        <a:bodyPr/>
        <a:lstStyle/>
        <a:p>
          <a:endParaRPr lang="en-US"/>
        </a:p>
      </dgm:t>
    </dgm:pt>
    <dgm:pt modelId="{02650D07-986C-476B-828A-97B3273E376A}" type="pres">
      <dgm:prSet presAssocID="{A931A8DA-5700-47C8-BEEF-FAB517733650}" presName="node" presStyleLbl="node1" presStyleIdx="4" presStyleCnt="16">
        <dgm:presLayoutVars>
          <dgm:bulletEnabled val="1"/>
        </dgm:presLayoutVars>
      </dgm:prSet>
      <dgm:spPr/>
      <dgm:t>
        <a:bodyPr/>
        <a:lstStyle/>
        <a:p>
          <a:endParaRPr lang="en-US"/>
        </a:p>
      </dgm:t>
    </dgm:pt>
    <dgm:pt modelId="{7CF4EA60-3FDA-4FCE-B2CA-313FCD36A5C8}" type="pres">
      <dgm:prSet presAssocID="{D57A72FB-88E0-4DC7-9F7E-A68D98F922A2}" presName="sibTrans" presStyleCnt="0"/>
      <dgm:spPr/>
      <dgm:t>
        <a:bodyPr/>
        <a:lstStyle/>
        <a:p>
          <a:endParaRPr lang="en-US"/>
        </a:p>
      </dgm:t>
    </dgm:pt>
    <dgm:pt modelId="{2D73DE2B-BA98-47D9-B264-0CFDC9E3A8E9}" type="pres">
      <dgm:prSet presAssocID="{A668369E-AAA4-40E5-BE38-96C05FF7AED0}" presName="node" presStyleLbl="node1" presStyleIdx="5" presStyleCnt="16">
        <dgm:presLayoutVars>
          <dgm:bulletEnabled val="1"/>
        </dgm:presLayoutVars>
      </dgm:prSet>
      <dgm:spPr/>
      <dgm:t>
        <a:bodyPr/>
        <a:lstStyle/>
        <a:p>
          <a:endParaRPr lang="en-US"/>
        </a:p>
      </dgm:t>
    </dgm:pt>
    <dgm:pt modelId="{67871259-3819-44CA-B7DF-44E5182FC526}" type="pres">
      <dgm:prSet presAssocID="{E5A20398-E2AB-4A8F-A602-3A9EC6CDDE50}" presName="sibTrans" presStyleCnt="0"/>
      <dgm:spPr/>
      <dgm:t>
        <a:bodyPr/>
        <a:lstStyle/>
        <a:p>
          <a:endParaRPr lang="en-US"/>
        </a:p>
      </dgm:t>
    </dgm:pt>
    <dgm:pt modelId="{4B7A5F00-8212-4DB2-9BDA-83BFE59FB80C}" type="pres">
      <dgm:prSet presAssocID="{08F49EBC-FB7C-42EB-8B97-D454EC27854A}" presName="node" presStyleLbl="node1" presStyleIdx="6" presStyleCnt="16">
        <dgm:presLayoutVars>
          <dgm:bulletEnabled val="1"/>
        </dgm:presLayoutVars>
      </dgm:prSet>
      <dgm:spPr/>
      <dgm:t>
        <a:bodyPr/>
        <a:lstStyle/>
        <a:p>
          <a:endParaRPr lang="en-US"/>
        </a:p>
      </dgm:t>
    </dgm:pt>
    <dgm:pt modelId="{0C64A3D1-8C9F-4D3A-A6E7-0819A262D317}" type="pres">
      <dgm:prSet presAssocID="{11D90D4F-36BD-4BB9-BB85-78BE81639B6B}" presName="sibTrans" presStyleCnt="0"/>
      <dgm:spPr/>
      <dgm:t>
        <a:bodyPr/>
        <a:lstStyle/>
        <a:p>
          <a:endParaRPr lang="en-US"/>
        </a:p>
      </dgm:t>
    </dgm:pt>
    <dgm:pt modelId="{81D50E14-CC16-4687-ACD7-3BDFD371FDF0}" type="pres">
      <dgm:prSet presAssocID="{19085372-B6FE-4EE0-A59F-DD1F76638DF7}" presName="node" presStyleLbl="node1" presStyleIdx="7" presStyleCnt="16">
        <dgm:presLayoutVars>
          <dgm:bulletEnabled val="1"/>
        </dgm:presLayoutVars>
      </dgm:prSet>
      <dgm:spPr/>
      <dgm:t>
        <a:bodyPr/>
        <a:lstStyle/>
        <a:p>
          <a:endParaRPr lang="en-US"/>
        </a:p>
      </dgm:t>
    </dgm:pt>
    <dgm:pt modelId="{70674824-795B-49D2-9488-436A9669B8E4}" type="pres">
      <dgm:prSet presAssocID="{2CB565F7-420E-44AB-B6BC-2E22013CB100}" presName="sibTrans" presStyleCnt="0"/>
      <dgm:spPr/>
      <dgm:t>
        <a:bodyPr/>
        <a:lstStyle/>
        <a:p>
          <a:endParaRPr lang="en-US"/>
        </a:p>
      </dgm:t>
    </dgm:pt>
    <dgm:pt modelId="{A364BFD5-6756-44A4-8D31-51DEDF4974D7}" type="pres">
      <dgm:prSet presAssocID="{8F95D93B-F5D9-4BDF-9C09-923511927AF2}" presName="node" presStyleLbl="node1" presStyleIdx="8" presStyleCnt="16">
        <dgm:presLayoutVars>
          <dgm:bulletEnabled val="1"/>
        </dgm:presLayoutVars>
      </dgm:prSet>
      <dgm:spPr/>
      <dgm:t>
        <a:bodyPr/>
        <a:lstStyle/>
        <a:p>
          <a:endParaRPr lang="en-US"/>
        </a:p>
      </dgm:t>
    </dgm:pt>
    <dgm:pt modelId="{EC1615FF-DF18-479D-915F-21BD6C1F42EC}" type="pres">
      <dgm:prSet presAssocID="{4AD5F42D-EF2D-47DF-98FB-2D3E92619F16}" presName="sibTrans" presStyleCnt="0"/>
      <dgm:spPr/>
      <dgm:t>
        <a:bodyPr/>
        <a:lstStyle/>
        <a:p>
          <a:endParaRPr lang="en-US"/>
        </a:p>
      </dgm:t>
    </dgm:pt>
    <dgm:pt modelId="{F5F510BB-E7F6-461B-A039-0CC972C6739F}" type="pres">
      <dgm:prSet presAssocID="{E2298B41-3828-49EF-B80D-CD7EDD18575B}" presName="node" presStyleLbl="node1" presStyleIdx="9" presStyleCnt="16">
        <dgm:presLayoutVars>
          <dgm:bulletEnabled val="1"/>
        </dgm:presLayoutVars>
      </dgm:prSet>
      <dgm:spPr/>
      <dgm:t>
        <a:bodyPr/>
        <a:lstStyle/>
        <a:p>
          <a:endParaRPr lang="en-US"/>
        </a:p>
      </dgm:t>
    </dgm:pt>
    <dgm:pt modelId="{C7AFEDCE-5FCB-4F35-859D-E24830168ACD}" type="pres">
      <dgm:prSet presAssocID="{62507CA7-6835-4491-8340-2924DE813F24}" presName="sibTrans" presStyleCnt="0"/>
      <dgm:spPr/>
      <dgm:t>
        <a:bodyPr/>
        <a:lstStyle/>
        <a:p>
          <a:endParaRPr lang="en-US"/>
        </a:p>
      </dgm:t>
    </dgm:pt>
    <dgm:pt modelId="{2CA32D80-5E04-46A8-974A-F71F0EDE38E9}" type="pres">
      <dgm:prSet presAssocID="{BD4A2FFC-2B82-4EED-90E4-AE7040989D36}" presName="node" presStyleLbl="node1" presStyleIdx="10" presStyleCnt="16">
        <dgm:presLayoutVars>
          <dgm:bulletEnabled val="1"/>
        </dgm:presLayoutVars>
      </dgm:prSet>
      <dgm:spPr/>
      <dgm:t>
        <a:bodyPr/>
        <a:lstStyle/>
        <a:p>
          <a:endParaRPr lang="en-US"/>
        </a:p>
      </dgm:t>
    </dgm:pt>
    <dgm:pt modelId="{8BE05ED0-96BC-427F-8AE6-CC3AD35733CA}" type="pres">
      <dgm:prSet presAssocID="{E9980149-5CF4-4DD3-BFF9-390C02893625}" presName="sibTrans" presStyleCnt="0"/>
      <dgm:spPr/>
      <dgm:t>
        <a:bodyPr/>
        <a:lstStyle/>
        <a:p>
          <a:endParaRPr lang="en-US"/>
        </a:p>
      </dgm:t>
    </dgm:pt>
    <dgm:pt modelId="{1994BC9E-3EF3-41F3-A2CB-025978F407FB}" type="pres">
      <dgm:prSet presAssocID="{B6D10044-D730-429B-90D9-5A49902F9DBB}" presName="node" presStyleLbl="node1" presStyleIdx="11" presStyleCnt="16">
        <dgm:presLayoutVars>
          <dgm:bulletEnabled val="1"/>
        </dgm:presLayoutVars>
      </dgm:prSet>
      <dgm:spPr/>
      <dgm:t>
        <a:bodyPr/>
        <a:lstStyle/>
        <a:p>
          <a:endParaRPr lang="en-US"/>
        </a:p>
      </dgm:t>
    </dgm:pt>
    <dgm:pt modelId="{11B91E47-0E24-4E6C-8527-A7EBCAD2FDCD}" type="pres">
      <dgm:prSet presAssocID="{AEF8977E-53CA-4DC3-AB1F-5EEC5762DF7D}" presName="sibTrans" presStyleCnt="0"/>
      <dgm:spPr/>
      <dgm:t>
        <a:bodyPr/>
        <a:lstStyle/>
        <a:p>
          <a:endParaRPr lang="en-US"/>
        </a:p>
      </dgm:t>
    </dgm:pt>
    <dgm:pt modelId="{6FFBB074-1EB3-4889-B12D-F6F55E6D51AE}" type="pres">
      <dgm:prSet presAssocID="{17B4C5CB-4893-4A7F-9678-C65032BEC7C2}" presName="node" presStyleLbl="node1" presStyleIdx="12" presStyleCnt="16">
        <dgm:presLayoutVars>
          <dgm:bulletEnabled val="1"/>
        </dgm:presLayoutVars>
      </dgm:prSet>
      <dgm:spPr/>
      <dgm:t>
        <a:bodyPr/>
        <a:lstStyle/>
        <a:p>
          <a:endParaRPr lang="en-US"/>
        </a:p>
      </dgm:t>
    </dgm:pt>
    <dgm:pt modelId="{2D59F4E3-DF7A-470B-89B0-CFE1E91C9785}" type="pres">
      <dgm:prSet presAssocID="{D5EC3CCE-5276-4846-8BCD-E3E93DB6F613}" presName="sibTrans" presStyleCnt="0"/>
      <dgm:spPr/>
      <dgm:t>
        <a:bodyPr/>
        <a:lstStyle/>
        <a:p>
          <a:endParaRPr lang="en-US"/>
        </a:p>
      </dgm:t>
    </dgm:pt>
    <dgm:pt modelId="{AF8C9D3A-7099-438E-A563-428F55BAB278}" type="pres">
      <dgm:prSet presAssocID="{2D58B5C1-BDC9-448E-83DE-5999A91DC2E3}" presName="node" presStyleLbl="node1" presStyleIdx="13" presStyleCnt="16">
        <dgm:presLayoutVars>
          <dgm:bulletEnabled val="1"/>
        </dgm:presLayoutVars>
      </dgm:prSet>
      <dgm:spPr/>
      <dgm:t>
        <a:bodyPr/>
        <a:lstStyle/>
        <a:p>
          <a:endParaRPr lang="en-US"/>
        </a:p>
      </dgm:t>
    </dgm:pt>
    <dgm:pt modelId="{63FFD211-E50A-432A-A059-8428543EE384}" type="pres">
      <dgm:prSet presAssocID="{19B37F97-E9E7-4219-8131-00925979FEFC}" presName="sibTrans" presStyleCnt="0"/>
      <dgm:spPr/>
      <dgm:t>
        <a:bodyPr/>
        <a:lstStyle/>
        <a:p>
          <a:endParaRPr lang="en-US"/>
        </a:p>
      </dgm:t>
    </dgm:pt>
    <dgm:pt modelId="{875D2D0A-A831-4B82-9454-152E22A10073}" type="pres">
      <dgm:prSet presAssocID="{785D042B-0873-4B3B-91C1-32EB253CF597}" presName="node" presStyleLbl="node1" presStyleIdx="14" presStyleCnt="16">
        <dgm:presLayoutVars>
          <dgm:bulletEnabled val="1"/>
        </dgm:presLayoutVars>
      </dgm:prSet>
      <dgm:spPr/>
      <dgm:t>
        <a:bodyPr/>
        <a:lstStyle/>
        <a:p>
          <a:endParaRPr lang="en-US"/>
        </a:p>
      </dgm:t>
    </dgm:pt>
    <dgm:pt modelId="{97BDF1D8-68CD-4DD6-9085-C0F32FBEE8F4}" type="pres">
      <dgm:prSet presAssocID="{F8178DA3-B184-4297-BEF1-8BAF8A195F13}" presName="sibTrans" presStyleCnt="0"/>
      <dgm:spPr/>
      <dgm:t>
        <a:bodyPr/>
        <a:lstStyle/>
        <a:p>
          <a:endParaRPr lang="en-US"/>
        </a:p>
      </dgm:t>
    </dgm:pt>
    <dgm:pt modelId="{1A1539B6-7BF4-4445-9EBF-45CD95771DF5}" type="pres">
      <dgm:prSet presAssocID="{3B1BBF9F-A50E-490D-8862-3F373FFE7817}" presName="node" presStyleLbl="node1" presStyleIdx="15" presStyleCnt="16">
        <dgm:presLayoutVars>
          <dgm:bulletEnabled val="1"/>
        </dgm:presLayoutVars>
      </dgm:prSet>
      <dgm:spPr/>
      <dgm:t>
        <a:bodyPr/>
        <a:lstStyle/>
        <a:p>
          <a:endParaRPr lang="en-US"/>
        </a:p>
      </dgm:t>
    </dgm:pt>
  </dgm:ptLst>
  <dgm:cxnLst>
    <dgm:cxn modelId="{7AB2FAEB-799F-4254-B5E0-A5339398A8EB}" srcId="{C123B2FF-67C8-44F5-B86F-0D8925FE68BB}" destId="{9AF909B3-6C80-4C9B-B645-9D17F848239E}" srcOrd="2" destOrd="0" parTransId="{D5A31641-BC0B-4EAF-8287-1A75A37A7425}" sibTransId="{6D45E429-F4D1-4B3D-8EE9-5BF2EA965A29}"/>
    <dgm:cxn modelId="{8E92C6DC-AB49-4679-8F17-3E4EAD513099}" srcId="{C123B2FF-67C8-44F5-B86F-0D8925FE68BB}" destId="{F4AC3B54-44CF-45E3-926C-E3E5DC021FEC}" srcOrd="1" destOrd="0" parTransId="{873C687D-2A64-4C9D-A6ED-5AFE89C7992A}" sibTransId="{5D39DDFD-EA29-4BE1-A37E-2B7E6B7F3CC0}"/>
    <dgm:cxn modelId="{E67EB8E0-CF19-4B5A-AB1E-932CBB851C80}" srcId="{C123B2FF-67C8-44F5-B86F-0D8925FE68BB}" destId="{19085372-B6FE-4EE0-A59F-DD1F76638DF7}" srcOrd="7" destOrd="0" parTransId="{58CC178C-30B0-4662-8529-33BE40A78DFB}" sibTransId="{2CB565F7-420E-44AB-B6BC-2E22013CB100}"/>
    <dgm:cxn modelId="{C2D1A573-07C7-428E-8F03-534B2D904957}" type="presOf" srcId="{785D042B-0873-4B3B-91C1-32EB253CF597}" destId="{875D2D0A-A831-4B82-9454-152E22A10073}" srcOrd="0" destOrd="0" presId="urn:microsoft.com/office/officeart/2005/8/layout/default"/>
    <dgm:cxn modelId="{32B74DA4-09B2-4FDD-AF28-070A6061F28A}" srcId="{C123B2FF-67C8-44F5-B86F-0D8925FE68BB}" destId="{9FDF65C7-E81B-4AD3-9CB2-F194C2606256}" srcOrd="0" destOrd="0" parTransId="{D9411289-33B5-4F67-9BFD-5667CAFA85F9}" sibTransId="{DB375FD5-9399-4B9A-B922-A2D7178FFB9A}"/>
    <dgm:cxn modelId="{C81F44F9-8326-4A48-B578-A83B6A9993C3}" srcId="{C123B2FF-67C8-44F5-B86F-0D8925FE68BB}" destId="{2D58B5C1-BDC9-448E-83DE-5999A91DC2E3}" srcOrd="13" destOrd="0" parTransId="{1647F583-CD49-4812-8A65-79CD8766E3C5}" sibTransId="{19B37F97-E9E7-4219-8131-00925979FEFC}"/>
    <dgm:cxn modelId="{FE16D9D7-D5B9-43C0-8CF0-7E864AAC5D11}" srcId="{C123B2FF-67C8-44F5-B86F-0D8925FE68BB}" destId="{785D042B-0873-4B3B-91C1-32EB253CF597}" srcOrd="14" destOrd="0" parTransId="{E85102B9-5083-4407-AECF-CB15B66D5F94}" sibTransId="{F8178DA3-B184-4297-BEF1-8BAF8A195F13}"/>
    <dgm:cxn modelId="{F5D54784-B4C9-44C3-ADA3-1C994A44E21A}" srcId="{C123B2FF-67C8-44F5-B86F-0D8925FE68BB}" destId="{E2298B41-3828-49EF-B80D-CD7EDD18575B}" srcOrd="9" destOrd="0" parTransId="{C97EAEC6-9FD6-4081-B4B1-C2CD6FF7B018}" sibTransId="{62507CA7-6835-4491-8340-2924DE813F24}"/>
    <dgm:cxn modelId="{D4B835D3-69D4-44AB-83F1-BD12863E37D5}" type="presOf" srcId="{19085372-B6FE-4EE0-A59F-DD1F76638DF7}" destId="{81D50E14-CC16-4687-ACD7-3BDFD371FDF0}" srcOrd="0" destOrd="0" presId="urn:microsoft.com/office/officeart/2005/8/layout/default"/>
    <dgm:cxn modelId="{903311BA-7EAB-405B-A4B4-F151DD182AF3}" type="presOf" srcId="{9AF909B3-6C80-4C9B-B645-9D17F848239E}" destId="{583344D1-43D1-4DAC-AA52-7B24A9984760}" srcOrd="0" destOrd="0" presId="urn:microsoft.com/office/officeart/2005/8/layout/default"/>
    <dgm:cxn modelId="{05B5172A-1803-440C-BDFA-77DDC8F38D34}" type="presOf" srcId="{8F95D93B-F5D9-4BDF-9C09-923511927AF2}" destId="{A364BFD5-6756-44A4-8D31-51DEDF4974D7}" srcOrd="0" destOrd="0" presId="urn:microsoft.com/office/officeart/2005/8/layout/default"/>
    <dgm:cxn modelId="{CC433292-230B-4225-B561-1BF529DB4B52}" type="presOf" srcId="{F4AC3B54-44CF-45E3-926C-E3E5DC021FEC}" destId="{A1CBC283-AED0-4016-B359-5B0A17FAE2B9}" srcOrd="0" destOrd="0" presId="urn:microsoft.com/office/officeart/2005/8/layout/default"/>
    <dgm:cxn modelId="{B69D79C4-C7C7-4A18-8368-A9D2817C3940}" srcId="{C123B2FF-67C8-44F5-B86F-0D8925FE68BB}" destId="{8F95D93B-F5D9-4BDF-9C09-923511927AF2}" srcOrd="8" destOrd="0" parTransId="{23A3FE8B-8788-4CA3-85CE-171EB330017B}" sibTransId="{4AD5F42D-EF2D-47DF-98FB-2D3E92619F16}"/>
    <dgm:cxn modelId="{DA12D09B-9265-4D33-9EC5-6784B649F21C}" type="presOf" srcId="{17B4C5CB-4893-4A7F-9678-C65032BEC7C2}" destId="{6FFBB074-1EB3-4889-B12D-F6F55E6D51AE}" srcOrd="0" destOrd="0" presId="urn:microsoft.com/office/officeart/2005/8/layout/default"/>
    <dgm:cxn modelId="{C48E48AF-5A9A-4CE3-AB3E-A5F34E3AB041}" type="presOf" srcId="{A931A8DA-5700-47C8-BEEF-FAB517733650}" destId="{02650D07-986C-476B-828A-97B3273E376A}" srcOrd="0" destOrd="0" presId="urn:microsoft.com/office/officeart/2005/8/layout/default"/>
    <dgm:cxn modelId="{8EE2E744-FF79-4EEA-B604-CFE68099658E}" type="presOf" srcId="{3B1BBF9F-A50E-490D-8862-3F373FFE7817}" destId="{1A1539B6-7BF4-4445-9EBF-45CD95771DF5}" srcOrd="0" destOrd="0" presId="urn:microsoft.com/office/officeart/2005/8/layout/default"/>
    <dgm:cxn modelId="{1094DC49-1F60-4AEC-81C7-B9EF1A487CAA}" type="presOf" srcId="{BD4A2FFC-2B82-4EED-90E4-AE7040989D36}" destId="{2CA32D80-5E04-46A8-974A-F71F0EDE38E9}"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ABD6A8FF-5178-4001-B0AE-D0185C1576BE}" type="presOf" srcId="{E2298B41-3828-49EF-B80D-CD7EDD18575B}" destId="{F5F510BB-E7F6-461B-A039-0CC972C6739F}" srcOrd="0" destOrd="0" presId="urn:microsoft.com/office/officeart/2005/8/layout/default"/>
    <dgm:cxn modelId="{B059ED6C-0FE9-4AEA-9654-51CE5348DDC2}" srcId="{C123B2FF-67C8-44F5-B86F-0D8925FE68BB}" destId="{3B1BBF9F-A50E-490D-8862-3F373FFE7817}" srcOrd="15" destOrd="0" parTransId="{727F376E-9BAD-4091-80EE-78D8C06B4823}" sibTransId="{C753D48E-5B03-4CC1-A83C-C319227DEA4A}"/>
    <dgm:cxn modelId="{D9FCADE4-3A06-4BD7-8F1A-D9D46390B9CB}" srcId="{C123B2FF-67C8-44F5-B86F-0D8925FE68BB}" destId="{B6D10044-D730-429B-90D9-5A49902F9DBB}" srcOrd="11" destOrd="0" parTransId="{8C94143F-727F-4909-B985-B9237DA9F927}" sibTransId="{AEF8977E-53CA-4DC3-AB1F-5EEC5762DF7D}"/>
    <dgm:cxn modelId="{AB71FB01-A7F3-42B8-9940-CC234902251C}" type="presOf" srcId="{06A5465F-415E-4D1E-B3DA-3E5A39768610}" destId="{A548A05C-6DE4-4466-867E-D0EA4879102F}" srcOrd="0" destOrd="0" presId="urn:microsoft.com/office/officeart/2005/8/layout/default"/>
    <dgm:cxn modelId="{61CD92D1-A070-4F78-AE51-96F832CE1D63}" type="presOf" srcId="{A668369E-AAA4-40E5-BE38-96C05FF7AED0}" destId="{2D73DE2B-BA98-47D9-B264-0CFDC9E3A8E9}" srcOrd="0" destOrd="0" presId="urn:microsoft.com/office/officeart/2005/8/layout/default"/>
    <dgm:cxn modelId="{3BBF4C5C-DC5D-4F33-91CA-D5E0E2AD6C83}" type="presOf" srcId="{B6D10044-D730-429B-90D9-5A49902F9DBB}" destId="{1994BC9E-3EF3-41F3-A2CB-025978F407FB}" srcOrd="0" destOrd="0" presId="urn:microsoft.com/office/officeart/2005/8/layout/default"/>
    <dgm:cxn modelId="{4DF9E441-7C57-4F4E-87E3-01F415CCF64B}" srcId="{C123B2FF-67C8-44F5-B86F-0D8925FE68BB}" destId="{08F49EBC-FB7C-42EB-8B97-D454EC27854A}" srcOrd="6" destOrd="0" parTransId="{FB762379-22CE-475F-ADB7-A6EDEF00A408}" sibTransId="{11D90D4F-36BD-4BB9-BB85-78BE81639B6B}"/>
    <dgm:cxn modelId="{CB910FD6-ED2C-41F4-99CB-63468AEDE3CE}" srcId="{C123B2FF-67C8-44F5-B86F-0D8925FE68BB}" destId="{06A5465F-415E-4D1E-B3DA-3E5A39768610}" srcOrd="3" destOrd="0" parTransId="{BEDB48FC-15E7-4AD7-B811-49D1D4F15CDD}" sibTransId="{A7233B53-C23A-437B-86DC-686413737301}"/>
    <dgm:cxn modelId="{127FD35F-A3FB-465A-A27D-DE4845CBFBD1}" srcId="{C123B2FF-67C8-44F5-B86F-0D8925FE68BB}" destId="{BD4A2FFC-2B82-4EED-90E4-AE7040989D36}" srcOrd="10" destOrd="0" parTransId="{40C84CC0-F18B-4D14-93CA-DFF287B32032}" sibTransId="{E9980149-5CF4-4DD3-BFF9-390C02893625}"/>
    <dgm:cxn modelId="{8086D09B-B0D2-48F4-9D7F-60AB45DAF71F}" srcId="{C123B2FF-67C8-44F5-B86F-0D8925FE68BB}" destId="{A931A8DA-5700-47C8-BEEF-FAB517733650}" srcOrd="4" destOrd="0" parTransId="{D4D2BADF-F0F1-48B9-B44F-0D78BE6B8728}" sibTransId="{D57A72FB-88E0-4DC7-9F7E-A68D98F922A2}"/>
    <dgm:cxn modelId="{A42A7070-14EC-485D-811E-950A6EC69A07}" type="presOf" srcId="{9FDF65C7-E81B-4AD3-9CB2-F194C2606256}" destId="{BC7C0474-3157-4F93-96C1-20AAF5645137}" srcOrd="0" destOrd="0" presId="urn:microsoft.com/office/officeart/2005/8/layout/default"/>
    <dgm:cxn modelId="{6D7FF516-7165-411A-9166-08F33B8659B9}" type="presOf" srcId="{08F49EBC-FB7C-42EB-8B97-D454EC27854A}" destId="{4B7A5F00-8212-4DB2-9BDA-83BFE59FB80C}" srcOrd="0" destOrd="0" presId="urn:microsoft.com/office/officeart/2005/8/layout/default"/>
    <dgm:cxn modelId="{055B34EF-969C-4C24-8991-50DE3F825850}" type="presOf" srcId="{2D58B5C1-BDC9-448E-83DE-5999A91DC2E3}" destId="{AF8C9D3A-7099-438E-A563-428F55BAB278}" srcOrd="0" destOrd="0" presId="urn:microsoft.com/office/officeart/2005/8/layout/default"/>
    <dgm:cxn modelId="{97A75C3E-8BFA-4B57-8E6F-195B30FFD208}" srcId="{C123B2FF-67C8-44F5-B86F-0D8925FE68BB}" destId="{A668369E-AAA4-40E5-BE38-96C05FF7AED0}" srcOrd="5" destOrd="0" parTransId="{73250B8C-1D4C-4888-8A97-B5D286458901}" sibTransId="{E5A20398-E2AB-4A8F-A602-3A9EC6CDDE50}"/>
    <dgm:cxn modelId="{9679C291-5427-4484-AEAE-CB36F96478CF}" srcId="{C123B2FF-67C8-44F5-B86F-0D8925FE68BB}" destId="{17B4C5CB-4893-4A7F-9678-C65032BEC7C2}" srcOrd="12" destOrd="0" parTransId="{5C886B19-16B3-48A2-A7AA-3DBB3B7FDE23}" sibTransId="{D5EC3CCE-5276-4846-8BCD-E3E93DB6F613}"/>
    <dgm:cxn modelId="{EB348754-88AE-4181-873E-9960F23044D2}" type="presParOf" srcId="{0088C1F1-C28F-475E-BED5-A22CADB75BB9}" destId="{BC7C0474-3157-4F93-96C1-20AAF5645137}" srcOrd="0" destOrd="0" presId="urn:microsoft.com/office/officeart/2005/8/layout/default"/>
    <dgm:cxn modelId="{349F49B9-371A-40DC-8880-0A91B7430386}" type="presParOf" srcId="{0088C1F1-C28F-475E-BED5-A22CADB75BB9}" destId="{54132420-3D20-47D6-B353-80FEFBDC0B1D}" srcOrd="1" destOrd="0" presId="urn:microsoft.com/office/officeart/2005/8/layout/default"/>
    <dgm:cxn modelId="{247E171D-C285-445F-872F-11AD266B7EBE}" type="presParOf" srcId="{0088C1F1-C28F-475E-BED5-A22CADB75BB9}" destId="{A1CBC283-AED0-4016-B359-5B0A17FAE2B9}" srcOrd="2" destOrd="0" presId="urn:microsoft.com/office/officeart/2005/8/layout/default"/>
    <dgm:cxn modelId="{FD6D4E52-3300-485E-AFF3-7198F17D47DC}" type="presParOf" srcId="{0088C1F1-C28F-475E-BED5-A22CADB75BB9}" destId="{D9F3B6E1-DB6B-41CD-90E1-0DE1020C5578}" srcOrd="3" destOrd="0" presId="urn:microsoft.com/office/officeart/2005/8/layout/default"/>
    <dgm:cxn modelId="{208F07B3-05F5-41F0-9730-EA5BE8E0C391}" type="presParOf" srcId="{0088C1F1-C28F-475E-BED5-A22CADB75BB9}" destId="{583344D1-43D1-4DAC-AA52-7B24A9984760}" srcOrd="4" destOrd="0" presId="urn:microsoft.com/office/officeart/2005/8/layout/default"/>
    <dgm:cxn modelId="{AEEB274D-2376-42A5-ACF2-DFF1E4E25740}" type="presParOf" srcId="{0088C1F1-C28F-475E-BED5-A22CADB75BB9}" destId="{4EC645AB-A7FD-4F1F-8597-E7428EED3D54}" srcOrd="5" destOrd="0" presId="urn:microsoft.com/office/officeart/2005/8/layout/default"/>
    <dgm:cxn modelId="{F21BA1D8-F8E0-4209-9583-88F4663DB0E4}" type="presParOf" srcId="{0088C1F1-C28F-475E-BED5-A22CADB75BB9}" destId="{A548A05C-6DE4-4466-867E-D0EA4879102F}" srcOrd="6" destOrd="0" presId="urn:microsoft.com/office/officeart/2005/8/layout/default"/>
    <dgm:cxn modelId="{A7D6F54F-2CD5-4BE6-B2F0-8624291384D6}" type="presParOf" srcId="{0088C1F1-C28F-475E-BED5-A22CADB75BB9}" destId="{1080D5CA-DA3F-48B3-8592-912F8F52AB7E}" srcOrd="7" destOrd="0" presId="urn:microsoft.com/office/officeart/2005/8/layout/default"/>
    <dgm:cxn modelId="{E9B6C11A-CB6B-43BD-8F7B-68FBC8415B8E}" type="presParOf" srcId="{0088C1F1-C28F-475E-BED5-A22CADB75BB9}" destId="{02650D07-986C-476B-828A-97B3273E376A}" srcOrd="8" destOrd="0" presId="urn:microsoft.com/office/officeart/2005/8/layout/default"/>
    <dgm:cxn modelId="{B27F5663-D849-45A3-8D3B-325D7058330C}" type="presParOf" srcId="{0088C1F1-C28F-475E-BED5-A22CADB75BB9}" destId="{7CF4EA60-3FDA-4FCE-B2CA-313FCD36A5C8}" srcOrd="9" destOrd="0" presId="urn:microsoft.com/office/officeart/2005/8/layout/default"/>
    <dgm:cxn modelId="{5F65460E-5D6E-4A0B-AD63-2EE2A6FA48C9}" type="presParOf" srcId="{0088C1F1-C28F-475E-BED5-A22CADB75BB9}" destId="{2D73DE2B-BA98-47D9-B264-0CFDC9E3A8E9}" srcOrd="10" destOrd="0" presId="urn:microsoft.com/office/officeart/2005/8/layout/default"/>
    <dgm:cxn modelId="{AF69CF72-97FC-4DE7-95B7-9967194199FA}" type="presParOf" srcId="{0088C1F1-C28F-475E-BED5-A22CADB75BB9}" destId="{67871259-3819-44CA-B7DF-44E5182FC526}" srcOrd="11" destOrd="0" presId="urn:microsoft.com/office/officeart/2005/8/layout/default"/>
    <dgm:cxn modelId="{558744B0-3FA6-4D34-AAF6-0C7622B0A86C}" type="presParOf" srcId="{0088C1F1-C28F-475E-BED5-A22CADB75BB9}" destId="{4B7A5F00-8212-4DB2-9BDA-83BFE59FB80C}" srcOrd="12" destOrd="0" presId="urn:microsoft.com/office/officeart/2005/8/layout/default"/>
    <dgm:cxn modelId="{BFCACEC1-3FD4-427E-A87E-EAB23D3F217C}" type="presParOf" srcId="{0088C1F1-C28F-475E-BED5-A22CADB75BB9}" destId="{0C64A3D1-8C9F-4D3A-A6E7-0819A262D317}" srcOrd="13" destOrd="0" presId="urn:microsoft.com/office/officeart/2005/8/layout/default"/>
    <dgm:cxn modelId="{8D0198C3-29A2-454A-8C58-E18C66DA6758}" type="presParOf" srcId="{0088C1F1-C28F-475E-BED5-A22CADB75BB9}" destId="{81D50E14-CC16-4687-ACD7-3BDFD371FDF0}" srcOrd="14" destOrd="0" presId="urn:microsoft.com/office/officeart/2005/8/layout/default"/>
    <dgm:cxn modelId="{A67D1499-FA87-48AB-A38D-F5D0325C9FF3}" type="presParOf" srcId="{0088C1F1-C28F-475E-BED5-A22CADB75BB9}" destId="{70674824-795B-49D2-9488-436A9669B8E4}" srcOrd="15" destOrd="0" presId="urn:microsoft.com/office/officeart/2005/8/layout/default"/>
    <dgm:cxn modelId="{A55A0E2C-43AF-4783-A59C-1C5503C741AB}" type="presParOf" srcId="{0088C1F1-C28F-475E-BED5-A22CADB75BB9}" destId="{A364BFD5-6756-44A4-8D31-51DEDF4974D7}" srcOrd="16" destOrd="0" presId="urn:microsoft.com/office/officeart/2005/8/layout/default"/>
    <dgm:cxn modelId="{2E5E6CDC-CEBD-4345-9BD0-5A175FBA6729}" type="presParOf" srcId="{0088C1F1-C28F-475E-BED5-A22CADB75BB9}" destId="{EC1615FF-DF18-479D-915F-21BD6C1F42EC}" srcOrd="17" destOrd="0" presId="urn:microsoft.com/office/officeart/2005/8/layout/default"/>
    <dgm:cxn modelId="{D9A6A3F9-D38C-4075-908F-301E5A1B6464}" type="presParOf" srcId="{0088C1F1-C28F-475E-BED5-A22CADB75BB9}" destId="{F5F510BB-E7F6-461B-A039-0CC972C6739F}" srcOrd="18" destOrd="0" presId="urn:microsoft.com/office/officeart/2005/8/layout/default"/>
    <dgm:cxn modelId="{959C1B82-EAA8-4A8D-A6F5-11D9E4F1FEA3}" type="presParOf" srcId="{0088C1F1-C28F-475E-BED5-A22CADB75BB9}" destId="{C7AFEDCE-5FCB-4F35-859D-E24830168ACD}" srcOrd="19" destOrd="0" presId="urn:microsoft.com/office/officeart/2005/8/layout/default"/>
    <dgm:cxn modelId="{8415BDD5-E5F9-49BF-B003-7806AC5437EE}" type="presParOf" srcId="{0088C1F1-C28F-475E-BED5-A22CADB75BB9}" destId="{2CA32D80-5E04-46A8-974A-F71F0EDE38E9}" srcOrd="20" destOrd="0" presId="urn:microsoft.com/office/officeart/2005/8/layout/default"/>
    <dgm:cxn modelId="{10D85B53-6E56-43F6-9237-552DCC45B8CC}" type="presParOf" srcId="{0088C1F1-C28F-475E-BED5-A22CADB75BB9}" destId="{8BE05ED0-96BC-427F-8AE6-CC3AD35733CA}" srcOrd="21" destOrd="0" presId="urn:microsoft.com/office/officeart/2005/8/layout/default"/>
    <dgm:cxn modelId="{7AAF81D6-CFD0-423F-BE41-7F2CF1BC92EA}" type="presParOf" srcId="{0088C1F1-C28F-475E-BED5-A22CADB75BB9}" destId="{1994BC9E-3EF3-41F3-A2CB-025978F407FB}" srcOrd="22" destOrd="0" presId="urn:microsoft.com/office/officeart/2005/8/layout/default"/>
    <dgm:cxn modelId="{AD59F77B-5F03-49CD-8EB5-C88D856B4809}" type="presParOf" srcId="{0088C1F1-C28F-475E-BED5-A22CADB75BB9}" destId="{11B91E47-0E24-4E6C-8527-A7EBCAD2FDCD}" srcOrd="23" destOrd="0" presId="urn:microsoft.com/office/officeart/2005/8/layout/default"/>
    <dgm:cxn modelId="{A29AAEB9-0A4B-4A1B-A5FA-8B04239C98B2}" type="presParOf" srcId="{0088C1F1-C28F-475E-BED5-A22CADB75BB9}" destId="{6FFBB074-1EB3-4889-B12D-F6F55E6D51AE}" srcOrd="24" destOrd="0" presId="urn:microsoft.com/office/officeart/2005/8/layout/default"/>
    <dgm:cxn modelId="{BB8F2610-9EFD-49EB-8E44-38B771CD7214}" type="presParOf" srcId="{0088C1F1-C28F-475E-BED5-A22CADB75BB9}" destId="{2D59F4E3-DF7A-470B-89B0-CFE1E91C9785}" srcOrd="25" destOrd="0" presId="urn:microsoft.com/office/officeart/2005/8/layout/default"/>
    <dgm:cxn modelId="{C53B3D3E-CD8F-4169-8ABB-D8005885F8D0}" type="presParOf" srcId="{0088C1F1-C28F-475E-BED5-A22CADB75BB9}" destId="{AF8C9D3A-7099-438E-A563-428F55BAB278}" srcOrd="26" destOrd="0" presId="urn:microsoft.com/office/officeart/2005/8/layout/default"/>
    <dgm:cxn modelId="{B46C87B1-E16F-4DF5-99D7-E3CA3136CF28}" type="presParOf" srcId="{0088C1F1-C28F-475E-BED5-A22CADB75BB9}" destId="{63FFD211-E50A-432A-A059-8428543EE384}" srcOrd="27" destOrd="0" presId="urn:microsoft.com/office/officeart/2005/8/layout/default"/>
    <dgm:cxn modelId="{3A0D8C8D-7B58-45B7-8620-8DA73D041085}" type="presParOf" srcId="{0088C1F1-C28F-475E-BED5-A22CADB75BB9}" destId="{875D2D0A-A831-4B82-9454-152E22A10073}" srcOrd="28" destOrd="0" presId="urn:microsoft.com/office/officeart/2005/8/layout/default"/>
    <dgm:cxn modelId="{7FAF8EA9-8ED9-46B5-8858-1D0C888AC526}" type="presParOf" srcId="{0088C1F1-C28F-475E-BED5-A22CADB75BB9}" destId="{97BDF1D8-68CD-4DD6-9085-C0F32FBEE8F4}" srcOrd="29" destOrd="0" presId="urn:microsoft.com/office/officeart/2005/8/layout/default"/>
    <dgm:cxn modelId="{37C5BBCD-2CBE-423D-A214-5F48888BE299}" type="presParOf" srcId="{0088C1F1-C28F-475E-BED5-A22CADB75BB9}" destId="{1A1539B6-7BF4-4445-9EBF-45CD95771DF5}"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9FDF65C7-E81B-4AD3-9CB2-F194C2606256}">
      <dgm:prSet/>
      <dgm:spPr/>
      <dgm:t>
        <a:bodyPr/>
        <a:lstStyle/>
        <a:p>
          <a:r>
            <a:rPr lang="en-GB" dirty="0"/>
            <a:t>Noumena</a:t>
          </a:r>
        </a:p>
      </dgm:t>
    </dgm:pt>
    <dgm:pt modelId="{D9411289-33B5-4F67-9BFD-5667CAFA85F9}" type="parTrans" cxnId="{32B74DA4-09B2-4FDD-AF28-070A6061F28A}">
      <dgm:prSet/>
      <dgm:spPr/>
      <dgm:t>
        <a:bodyPr/>
        <a:lstStyle/>
        <a:p>
          <a:endParaRPr lang="en-GB"/>
        </a:p>
      </dgm:t>
    </dgm:pt>
    <dgm:pt modelId="{DB375FD5-9399-4B9A-B922-A2D7178FFB9A}" type="sibTrans" cxnId="{32B74DA4-09B2-4FDD-AF28-070A6061F28A}">
      <dgm:prSet/>
      <dgm:spPr/>
      <dgm:t>
        <a:bodyPr/>
        <a:lstStyle/>
        <a:p>
          <a:endParaRPr lang="en-GB"/>
        </a:p>
      </dgm:t>
    </dgm:pt>
    <dgm:pt modelId="{A4A247EC-9D1B-4529-A430-FF42854F1FC3}">
      <dgm:prSet/>
      <dgm:spPr/>
      <dgm:t>
        <a:bodyPr/>
        <a:lstStyle/>
        <a:p>
          <a:r>
            <a:rPr lang="en-GB" dirty="0"/>
            <a:t>Phenomena</a:t>
          </a:r>
        </a:p>
      </dgm:t>
    </dgm:pt>
    <dgm:pt modelId="{67C75ED6-8706-49A4-A792-E625D6DC851D}" type="parTrans" cxnId="{B09FA1DA-80F3-458B-B3EB-DA84D2E909E2}">
      <dgm:prSet/>
      <dgm:spPr/>
      <dgm:t>
        <a:bodyPr/>
        <a:lstStyle/>
        <a:p>
          <a:endParaRPr lang="en-GB"/>
        </a:p>
      </dgm:t>
    </dgm:pt>
    <dgm:pt modelId="{0623381E-B3F6-472C-80C9-1CA6E3135E48}" type="sibTrans" cxnId="{B09FA1DA-80F3-458B-B3EB-DA84D2E909E2}">
      <dgm:prSet/>
      <dgm:spPr/>
      <dgm:t>
        <a:bodyPr/>
        <a:lstStyle/>
        <a:p>
          <a:endParaRPr lang="en-GB"/>
        </a:p>
      </dgm:t>
    </dgm:pt>
    <dgm:pt modelId="{485BC7CA-8C26-4B7C-A03C-A20CE7372960}">
      <dgm:prSet/>
      <dgm:spPr/>
      <dgm:t>
        <a:bodyPr/>
        <a:lstStyle/>
        <a:p>
          <a:r>
            <a:rPr lang="en-GB" dirty="0"/>
            <a:t>Inclusivism</a:t>
          </a:r>
        </a:p>
      </dgm:t>
    </dgm:pt>
    <dgm:pt modelId="{8FBA46C6-2AFE-4986-A76B-BBAB102ACDE9}" type="parTrans" cxnId="{FB6C9F4E-ECBB-4C86-B9D2-E5770C7A4FE7}">
      <dgm:prSet/>
      <dgm:spPr/>
      <dgm:t>
        <a:bodyPr/>
        <a:lstStyle/>
        <a:p>
          <a:endParaRPr lang="en-GB"/>
        </a:p>
      </dgm:t>
    </dgm:pt>
    <dgm:pt modelId="{081E46A2-8104-4DD0-B802-5D9646EE48F6}" type="sibTrans" cxnId="{FB6C9F4E-ECBB-4C86-B9D2-E5770C7A4FE7}">
      <dgm:prSet/>
      <dgm:spPr/>
      <dgm:t>
        <a:bodyPr/>
        <a:lstStyle/>
        <a:p>
          <a:endParaRPr lang="en-GB"/>
        </a:p>
      </dgm:t>
    </dgm:pt>
    <dgm:pt modelId="{1B7F6F4D-6403-4CD9-BD66-09B639F55CB5}">
      <dgm:prSet/>
      <dgm:spPr/>
      <dgm:t>
        <a:bodyPr/>
        <a:lstStyle/>
        <a:p>
          <a:r>
            <a:rPr lang="en-GB" dirty="0"/>
            <a:t>Exclusivism</a:t>
          </a:r>
        </a:p>
      </dgm:t>
    </dgm:pt>
    <dgm:pt modelId="{48931534-7225-4C1F-A1C4-7C653B361D52}" type="parTrans" cxnId="{DA3C2BB8-E509-487C-8BA1-4EF65F7F4A75}">
      <dgm:prSet/>
      <dgm:spPr/>
      <dgm:t>
        <a:bodyPr/>
        <a:lstStyle/>
        <a:p>
          <a:endParaRPr lang="en-GB"/>
        </a:p>
      </dgm:t>
    </dgm:pt>
    <dgm:pt modelId="{AF8B2B5C-F4D8-4F4B-AB83-8B772A1A55FC}" type="sibTrans" cxnId="{DA3C2BB8-E509-487C-8BA1-4EF65F7F4A75}">
      <dgm:prSet/>
      <dgm:spPr/>
      <dgm:t>
        <a:bodyPr/>
        <a:lstStyle/>
        <a:p>
          <a:endParaRPr lang="en-GB"/>
        </a:p>
      </dgm:t>
    </dgm:pt>
    <dgm:pt modelId="{59D3A3F1-8448-4187-9F46-B262D308334E}">
      <dgm:prSet/>
      <dgm:spPr/>
      <dgm:t>
        <a:bodyPr/>
        <a:lstStyle/>
        <a:p>
          <a:r>
            <a:rPr lang="en-GB" dirty="0"/>
            <a:t>Pluralism</a:t>
          </a:r>
        </a:p>
      </dgm:t>
    </dgm:pt>
    <dgm:pt modelId="{448922EE-ABA4-4D74-9377-86257F812A3F}" type="parTrans" cxnId="{97578890-5FE0-4623-84C2-AB7788C8B7D3}">
      <dgm:prSet/>
      <dgm:spPr/>
      <dgm:t>
        <a:bodyPr/>
        <a:lstStyle/>
        <a:p>
          <a:endParaRPr lang="en-GB"/>
        </a:p>
      </dgm:t>
    </dgm:pt>
    <dgm:pt modelId="{8F545BC0-A922-42B9-8799-A7578E3194F0}" type="sibTrans" cxnId="{97578890-5FE0-4623-84C2-AB7788C8B7D3}">
      <dgm:prSet/>
      <dgm:spPr/>
      <dgm:t>
        <a:bodyPr/>
        <a:lstStyle/>
        <a:p>
          <a:endParaRPr lang="en-GB"/>
        </a:p>
      </dgm:t>
    </dgm:pt>
    <dgm:pt modelId="{7F73A2D8-B03A-4E8D-BE12-061B5749FE4E}">
      <dgm:prSet/>
      <dgm:spPr/>
      <dgm:t>
        <a:bodyPr/>
        <a:lstStyle/>
        <a:p>
          <a:r>
            <a:rPr lang="en-GB" dirty="0"/>
            <a:t>Vatican II</a:t>
          </a:r>
        </a:p>
      </dgm:t>
    </dgm:pt>
    <dgm:pt modelId="{3B780A42-E671-4B74-ADF6-D3EF83F47AE2}" type="parTrans" cxnId="{02269798-A9C2-4B4C-A783-DD508C2F605B}">
      <dgm:prSet/>
      <dgm:spPr/>
      <dgm:t>
        <a:bodyPr/>
        <a:lstStyle/>
        <a:p>
          <a:endParaRPr lang="en-GB"/>
        </a:p>
      </dgm:t>
    </dgm:pt>
    <dgm:pt modelId="{2B82E2C0-7593-433B-9DAA-B1FE2C583C07}" type="sibTrans" cxnId="{02269798-A9C2-4B4C-A783-DD508C2F605B}">
      <dgm:prSet/>
      <dgm:spPr/>
      <dgm:t>
        <a:bodyPr/>
        <a:lstStyle/>
        <a:p>
          <a:endParaRPr lang="en-GB"/>
        </a:p>
      </dgm:t>
    </dgm:pt>
    <dgm:pt modelId="{989B546B-C2F3-44A9-B9E0-27EB43A80484}">
      <dgm:prSet/>
      <dgm:spPr/>
      <dgm:t>
        <a:bodyPr/>
        <a:lstStyle/>
        <a:p>
          <a:r>
            <a:rPr lang="en-GB" dirty="0"/>
            <a:t>Window Analogy</a:t>
          </a:r>
        </a:p>
      </dgm:t>
    </dgm:pt>
    <dgm:pt modelId="{EC06878D-E04A-4CE9-BDC7-F15D5A6D1D4D}" type="parTrans" cxnId="{C1450B4C-E419-4EC2-98BC-968787A64079}">
      <dgm:prSet/>
      <dgm:spPr/>
      <dgm:t>
        <a:bodyPr/>
        <a:lstStyle/>
        <a:p>
          <a:endParaRPr lang="en-GB"/>
        </a:p>
      </dgm:t>
    </dgm:pt>
    <dgm:pt modelId="{F59D8986-1631-44BC-8E02-A0F2FB6BA21F}" type="sibTrans" cxnId="{C1450B4C-E419-4EC2-98BC-968787A64079}">
      <dgm:prSet/>
      <dgm:spPr/>
      <dgm:t>
        <a:bodyPr/>
        <a:lstStyle/>
        <a:p>
          <a:endParaRPr lang="en-GB"/>
        </a:p>
      </dgm:t>
    </dgm:pt>
    <dgm:pt modelId="{62B5BF3E-FA20-4A75-BAC6-9491DD56A4B2}">
      <dgm:prSet/>
      <dgm:spPr/>
      <dgm:t>
        <a:bodyPr/>
        <a:lstStyle/>
        <a:p>
          <a:r>
            <a:rPr lang="en-GB" dirty="0"/>
            <a:t>Mountain Analogy</a:t>
          </a:r>
        </a:p>
      </dgm:t>
    </dgm:pt>
    <dgm:pt modelId="{DA957F3E-CD77-4774-A7B3-64D125708149}" type="parTrans" cxnId="{15AAC217-4ECE-4D44-97A0-EF31BF251C9D}">
      <dgm:prSet/>
      <dgm:spPr/>
      <dgm:t>
        <a:bodyPr/>
        <a:lstStyle/>
        <a:p>
          <a:endParaRPr lang="en-GB"/>
        </a:p>
      </dgm:t>
    </dgm:pt>
    <dgm:pt modelId="{607C7C7B-A206-4519-8DC8-17F407875EC1}" type="sibTrans" cxnId="{15AAC217-4ECE-4D44-97A0-EF31BF251C9D}">
      <dgm:prSet/>
      <dgm:spPr/>
      <dgm:t>
        <a:bodyPr/>
        <a:lstStyle/>
        <a:p>
          <a:endParaRPr lang="en-GB"/>
        </a:p>
      </dgm:t>
    </dgm:pt>
    <dgm:pt modelId="{EC0CB2C2-E6C4-4377-A3C5-509604B4C01C}">
      <dgm:prSet/>
      <dgm:spPr/>
      <dgm:t>
        <a:bodyPr/>
        <a:lstStyle/>
        <a:p>
          <a:r>
            <a:rPr lang="en-GB" dirty="0" err="1"/>
            <a:t>Transhistoric</a:t>
          </a:r>
          <a:r>
            <a:rPr lang="en-GB" dirty="0"/>
            <a:t> Christ</a:t>
          </a:r>
        </a:p>
      </dgm:t>
    </dgm:pt>
    <dgm:pt modelId="{B468A5CD-5DB6-400F-9D80-D099A1F085C1}" type="parTrans" cxnId="{72A5B2D1-25B0-45EA-92C9-3678D5D029D2}">
      <dgm:prSet/>
      <dgm:spPr/>
      <dgm:t>
        <a:bodyPr/>
        <a:lstStyle/>
        <a:p>
          <a:endParaRPr lang="en-GB"/>
        </a:p>
      </dgm:t>
    </dgm:pt>
    <dgm:pt modelId="{1EC892C3-46D1-4355-B6E3-9A1999335C2B}" type="sibTrans" cxnId="{72A5B2D1-25B0-45EA-92C9-3678D5D029D2}">
      <dgm:prSet/>
      <dgm:spPr/>
      <dgm:t>
        <a:bodyPr/>
        <a:lstStyle/>
        <a:p>
          <a:endParaRPr lang="en-GB"/>
        </a:p>
      </dgm:t>
    </dgm:pt>
    <dgm:pt modelId="{30A699EC-3CFC-4E03-8CB9-594A6C873E24}">
      <dgm:prSet/>
      <dgm:spPr/>
      <dgm:t>
        <a:bodyPr/>
        <a:lstStyle/>
        <a:p>
          <a:r>
            <a:rPr lang="en-GB" dirty="0"/>
            <a:t>Historical Jesus</a:t>
          </a:r>
        </a:p>
      </dgm:t>
    </dgm:pt>
    <dgm:pt modelId="{D7822881-18B8-4472-A1D9-B81859C5CC75}" type="parTrans" cxnId="{641AA300-7696-4A50-9F5C-4CF09B2D48B2}">
      <dgm:prSet/>
      <dgm:spPr/>
      <dgm:t>
        <a:bodyPr/>
        <a:lstStyle/>
        <a:p>
          <a:endParaRPr lang="en-GB"/>
        </a:p>
      </dgm:t>
    </dgm:pt>
    <dgm:pt modelId="{B6275F9A-D121-44C0-A5FE-A099628D9101}" type="sibTrans" cxnId="{641AA300-7696-4A50-9F5C-4CF09B2D48B2}">
      <dgm:prSet/>
      <dgm:spPr/>
      <dgm:t>
        <a:bodyPr/>
        <a:lstStyle/>
        <a:p>
          <a:endParaRPr lang="en-GB"/>
        </a:p>
      </dgm:t>
    </dgm:pt>
    <dgm:pt modelId="{7D8E5584-C0A5-44A4-AC88-E65C97EA87A8}">
      <dgm:prSet/>
      <dgm:spPr/>
      <dgm:t>
        <a:bodyPr/>
        <a:lstStyle/>
        <a:p>
          <a:r>
            <a:rPr lang="en-GB" dirty="0" err="1"/>
            <a:t>Cosmotheandric</a:t>
          </a:r>
          <a:r>
            <a:rPr lang="en-GB" dirty="0"/>
            <a:t> Reality</a:t>
          </a:r>
        </a:p>
      </dgm:t>
    </dgm:pt>
    <dgm:pt modelId="{9B31CF7E-2DDA-4A69-B148-2705794C53A3}" type="parTrans" cxnId="{AB6E3AD9-4F7F-4ADF-BDEF-2DCB0965A349}">
      <dgm:prSet/>
      <dgm:spPr/>
      <dgm:t>
        <a:bodyPr/>
        <a:lstStyle/>
        <a:p>
          <a:endParaRPr lang="en-GB"/>
        </a:p>
      </dgm:t>
    </dgm:pt>
    <dgm:pt modelId="{BDF2267D-78C7-4C17-A728-E9793BA5B9B0}" type="sibTrans" cxnId="{AB6E3AD9-4F7F-4ADF-BDEF-2DCB0965A349}">
      <dgm:prSet/>
      <dgm:spPr/>
      <dgm:t>
        <a:bodyPr/>
        <a:lstStyle/>
        <a:p>
          <a:endParaRPr lang="en-GB"/>
        </a:p>
      </dgm:t>
    </dgm:pt>
    <dgm:pt modelId="{CBF02048-39F4-42E5-BAA7-3C079007F306}">
      <dgm:prSet/>
      <dgm:spPr/>
      <dgm:t>
        <a:bodyPr/>
        <a:lstStyle/>
        <a:p>
          <a:r>
            <a:rPr lang="en-GB" dirty="0"/>
            <a:t>Matthew 25</a:t>
          </a:r>
        </a:p>
      </dgm:t>
    </dgm:pt>
    <dgm:pt modelId="{E4854F40-B6C8-4BE4-9B2E-A423E59C2EC8}" type="parTrans" cxnId="{AB1EA02C-1AD4-4555-83E5-38918B50F336}">
      <dgm:prSet/>
      <dgm:spPr/>
      <dgm:t>
        <a:bodyPr/>
        <a:lstStyle/>
        <a:p>
          <a:endParaRPr lang="en-GB"/>
        </a:p>
      </dgm:t>
    </dgm:pt>
    <dgm:pt modelId="{6E8E93A8-5869-4E1E-AC48-B4BCA27234A8}" type="sibTrans" cxnId="{AB1EA02C-1AD4-4555-83E5-38918B50F336}">
      <dgm:prSet/>
      <dgm:spPr/>
      <dgm:t>
        <a:bodyPr/>
        <a:lstStyle/>
        <a:p>
          <a:endParaRPr lang="en-GB"/>
        </a:p>
      </dgm:t>
    </dgm:pt>
    <dgm:pt modelId="{66EEF477-F7B8-4FA6-99CF-0BF1FA3221CB}">
      <dgm:prSet/>
      <dgm:spPr/>
      <dgm:t>
        <a:bodyPr/>
        <a:lstStyle/>
        <a:p>
          <a:r>
            <a:rPr lang="en-GB" dirty="0"/>
            <a:t>‘I am the Way, the Truth and the Life’</a:t>
          </a:r>
        </a:p>
      </dgm:t>
    </dgm:pt>
    <dgm:pt modelId="{F51DEC5D-437C-45E0-AE32-4D19980929F6}" type="parTrans" cxnId="{DF00990D-0222-40E9-ABF9-09F994E3E475}">
      <dgm:prSet/>
      <dgm:spPr/>
      <dgm:t>
        <a:bodyPr/>
        <a:lstStyle/>
        <a:p>
          <a:endParaRPr lang="en-GB"/>
        </a:p>
      </dgm:t>
    </dgm:pt>
    <dgm:pt modelId="{22684A88-3605-451D-B105-A9831A781455}" type="sibTrans" cxnId="{DF00990D-0222-40E9-ABF9-09F994E3E475}">
      <dgm:prSet/>
      <dgm:spPr/>
      <dgm:t>
        <a:bodyPr/>
        <a:lstStyle/>
        <a:p>
          <a:endParaRPr lang="en-GB"/>
        </a:p>
      </dgm:t>
    </dgm:pt>
    <dgm:pt modelId="{813AD669-C8CE-4A51-989B-2846284FABBF}">
      <dgm:prSet/>
      <dgm:spPr/>
      <dgm:t>
        <a:bodyPr/>
        <a:lstStyle/>
        <a:p>
          <a:r>
            <a:rPr lang="en-GB" dirty="0"/>
            <a:t>Barth</a:t>
          </a:r>
        </a:p>
      </dgm:t>
    </dgm:pt>
    <dgm:pt modelId="{BAFDD815-D13D-4DBE-829A-4FD67013B4CE}" type="parTrans" cxnId="{17BF6292-5257-498D-BD96-359E8F478E7E}">
      <dgm:prSet/>
      <dgm:spPr/>
      <dgm:t>
        <a:bodyPr/>
        <a:lstStyle/>
        <a:p>
          <a:endParaRPr lang="en-GB"/>
        </a:p>
      </dgm:t>
    </dgm:pt>
    <dgm:pt modelId="{00B80FF2-94B9-4518-A767-276EF2B4C1E0}" type="sibTrans" cxnId="{17BF6292-5257-498D-BD96-359E8F478E7E}">
      <dgm:prSet/>
      <dgm:spPr/>
      <dgm:t>
        <a:bodyPr/>
        <a:lstStyle/>
        <a:p>
          <a:endParaRPr lang="en-GB"/>
        </a:p>
      </dgm:t>
    </dgm:pt>
    <dgm:pt modelId="{29382E7C-E7F3-43E9-978D-6D6929FEF9CD}">
      <dgm:prSet/>
      <dgm:spPr/>
      <dgm:t>
        <a:bodyPr/>
        <a:lstStyle/>
        <a:p>
          <a:r>
            <a:rPr lang="en-GB" dirty="0" err="1"/>
            <a:t>Panikaar</a:t>
          </a:r>
          <a:endParaRPr lang="en-GB" dirty="0"/>
        </a:p>
      </dgm:t>
    </dgm:pt>
    <dgm:pt modelId="{C4125876-D1B1-4ED6-A188-1D4410E00E0D}" type="parTrans" cxnId="{780E2BAF-9164-4327-91E1-864B9AFC59E7}">
      <dgm:prSet/>
      <dgm:spPr/>
      <dgm:t>
        <a:bodyPr/>
        <a:lstStyle/>
        <a:p>
          <a:endParaRPr lang="en-GB"/>
        </a:p>
      </dgm:t>
    </dgm:pt>
    <dgm:pt modelId="{2C013AF6-11FE-494B-B85F-1611C6917F09}" type="sibTrans" cxnId="{780E2BAF-9164-4327-91E1-864B9AFC59E7}">
      <dgm:prSet/>
      <dgm:spPr/>
      <dgm:t>
        <a:bodyPr/>
        <a:lstStyle/>
        <a:p>
          <a:endParaRPr lang="en-GB"/>
        </a:p>
      </dgm:t>
    </dgm:pt>
    <dgm:pt modelId="{57F6FE4D-BDD0-4C0E-A0C9-A04ECA2E315C}">
      <dgm:prSet/>
      <dgm:spPr/>
      <dgm:t>
        <a:bodyPr/>
        <a:lstStyle/>
        <a:p>
          <a:r>
            <a:rPr lang="en-GB" dirty="0"/>
            <a:t>1 Timothy</a:t>
          </a:r>
        </a:p>
      </dgm:t>
    </dgm:pt>
    <dgm:pt modelId="{9B5511C8-AB31-4F63-BC55-37E194A9ED5A}" type="parTrans" cxnId="{0DFC5BF2-B6F6-4D10-BDCE-F19EF2398E0A}">
      <dgm:prSet/>
      <dgm:spPr/>
      <dgm:t>
        <a:bodyPr/>
        <a:lstStyle/>
        <a:p>
          <a:endParaRPr lang="en-GB"/>
        </a:p>
      </dgm:t>
    </dgm:pt>
    <dgm:pt modelId="{2C00DD6C-E1CC-4223-836B-172A2707C11E}" type="sibTrans" cxnId="{0DFC5BF2-B6F6-4D10-BDCE-F19EF2398E0A}">
      <dgm:prSet/>
      <dgm:spPr/>
      <dgm:t>
        <a:bodyPr/>
        <a:lstStyle/>
        <a:p>
          <a:endParaRPr lang="en-GB"/>
        </a:p>
      </dgm:t>
    </dgm:pt>
    <dgm:pt modelId="{7AE4C8F7-0B2C-4F9E-B0A2-18BF516289BF}">
      <dgm:prSet/>
      <dgm:spPr/>
      <dgm:t>
        <a:bodyPr/>
        <a:lstStyle/>
        <a:p>
          <a:r>
            <a:rPr lang="en-GB" dirty="0"/>
            <a:t>Copernican Revolution</a:t>
          </a:r>
        </a:p>
      </dgm:t>
    </dgm:pt>
    <dgm:pt modelId="{005791F6-6555-46E2-A511-0AA356DFE283}" type="parTrans" cxnId="{BFFC4AF5-FD45-4A7F-8345-DAF1417D7A89}">
      <dgm:prSet/>
      <dgm:spPr/>
      <dgm:t>
        <a:bodyPr/>
        <a:lstStyle/>
        <a:p>
          <a:endParaRPr lang="en-GB"/>
        </a:p>
      </dgm:t>
    </dgm:pt>
    <dgm:pt modelId="{5998524B-C15C-4759-A5B2-1245C3F38E5C}" type="sibTrans" cxnId="{BFFC4AF5-FD45-4A7F-8345-DAF1417D7A89}">
      <dgm:prSet/>
      <dgm:spPr/>
      <dgm:t>
        <a:bodyPr/>
        <a:lstStyle/>
        <a:p>
          <a:endParaRPr lang="en-GB"/>
        </a:p>
      </dgm:t>
    </dgm:pt>
    <dgm:pt modelId="{652F52C8-C0B2-4523-A6EE-B9B8943582CF}">
      <dgm:prSet/>
      <dgm:spPr/>
      <dgm:t>
        <a:bodyPr/>
        <a:lstStyle/>
        <a:p>
          <a:r>
            <a:rPr lang="en-GB" dirty="0"/>
            <a:t>Hick</a:t>
          </a:r>
        </a:p>
      </dgm:t>
    </dgm:pt>
    <dgm:pt modelId="{5062E467-FA31-4B2D-B0B4-54858320A852}" type="parTrans" cxnId="{39DFFFBA-6858-4BB2-B132-0E9E13AB9BC3}">
      <dgm:prSet/>
      <dgm:spPr/>
      <dgm:t>
        <a:bodyPr/>
        <a:lstStyle/>
        <a:p>
          <a:endParaRPr lang="en-GB"/>
        </a:p>
      </dgm:t>
    </dgm:pt>
    <dgm:pt modelId="{5C8D933F-B6D5-4199-9AF0-C077D71DECDF}" type="sibTrans" cxnId="{39DFFFBA-6858-4BB2-B132-0E9E13AB9BC3}">
      <dgm:prSet/>
      <dgm:spPr/>
      <dgm:t>
        <a:bodyPr/>
        <a:lstStyle/>
        <a:p>
          <a:endParaRPr lang="en-GB"/>
        </a:p>
      </dgm:t>
    </dgm:pt>
    <dgm:pt modelId="{3F163BC4-5A9F-4A40-96D6-0102CF877037}">
      <dgm:prSet/>
      <dgm:spPr/>
      <dgm:t>
        <a:bodyPr/>
        <a:lstStyle/>
        <a:p>
          <a:r>
            <a:rPr lang="en-GB" dirty="0" err="1"/>
            <a:t>Rahner</a:t>
          </a:r>
          <a:endParaRPr lang="en-GB" dirty="0"/>
        </a:p>
      </dgm:t>
    </dgm:pt>
    <dgm:pt modelId="{9EFE2118-54E2-4594-9B3C-D45449294679}" type="parTrans" cxnId="{896C806B-6D03-40C7-8DC6-81457DDE58D9}">
      <dgm:prSet/>
      <dgm:spPr/>
      <dgm:t>
        <a:bodyPr/>
        <a:lstStyle/>
        <a:p>
          <a:endParaRPr lang="en-GB"/>
        </a:p>
      </dgm:t>
    </dgm:pt>
    <dgm:pt modelId="{925B4181-D187-42DA-89A9-A9510FE1124F}" type="sibTrans" cxnId="{896C806B-6D03-40C7-8DC6-81457DDE58D9}">
      <dgm:prSet/>
      <dgm:spPr/>
      <dgm:t>
        <a:bodyPr/>
        <a:lstStyle/>
        <a:p>
          <a:endParaRPr lang="en-GB"/>
        </a:p>
      </dgm:t>
    </dgm:pt>
    <dgm:pt modelId="{38699523-7B86-481B-A6B5-B9EBDFCDE173}">
      <dgm:prSet/>
      <dgm:spPr/>
      <dgm:t>
        <a:bodyPr/>
        <a:lstStyle/>
        <a:p>
          <a:r>
            <a:rPr lang="en-GB" dirty="0"/>
            <a:t>Anonymous Christians</a:t>
          </a:r>
        </a:p>
      </dgm:t>
    </dgm:pt>
    <dgm:pt modelId="{0637CCA3-8403-4931-B068-3423FDA65334}" type="parTrans" cxnId="{206A3317-C1E9-49A3-80AB-65E9DEF9391F}">
      <dgm:prSet/>
      <dgm:spPr/>
      <dgm:t>
        <a:bodyPr/>
        <a:lstStyle/>
        <a:p>
          <a:endParaRPr lang="en-GB"/>
        </a:p>
      </dgm:t>
    </dgm:pt>
    <dgm:pt modelId="{8FC2F4F3-441E-4FD8-B7AE-DE665AAC6A43}" type="sibTrans" cxnId="{206A3317-C1E9-49A3-80AB-65E9DEF9391F}">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BC7C0474-3157-4F93-96C1-20AAF5645137}" type="pres">
      <dgm:prSet presAssocID="{9FDF65C7-E81B-4AD3-9CB2-F194C2606256}" presName="node" presStyleLbl="node1" presStyleIdx="0" presStyleCnt="20">
        <dgm:presLayoutVars>
          <dgm:bulletEnabled val="1"/>
        </dgm:presLayoutVars>
      </dgm:prSet>
      <dgm:spPr/>
      <dgm:t>
        <a:bodyPr/>
        <a:lstStyle/>
        <a:p>
          <a:endParaRPr lang="en-US"/>
        </a:p>
      </dgm:t>
    </dgm:pt>
    <dgm:pt modelId="{D1053452-5DFA-4865-BC14-D3B4CDFE5CD0}" type="pres">
      <dgm:prSet presAssocID="{DB375FD5-9399-4B9A-B922-A2D7178FFB9A}" presName="sibTrans" presStyleCnt="0"/>
      <dgm:spPr/>
      <dgm:t>
        <a:bodyPr/>
        <a:lstStyle/>
        <a:p>
          <a:endParaRPr lang="en-US"/>
        </a:p>
      </dgm:t>
    </dgm:pt>
    <dgm:pt modelId="{377C7059-F13B-46D1-BD17-9D487F49663D}" type="pres">
      <dgm:prSet presAssocID="{A4A247EC-9D1B-4529-A430-FF42854F1FC3}" presName="node" presStyleLbl="node1" presStyleIdx="1" presStyleCnt="20">
        <dgm:presLayoutVars>
          <dgm:bulletEnabled val="1"/>
        </dgm:presLayoutVars>
      </dgm:prSet>
      <dgm:spPr/>
      <dgm:t>
        <a:bodyPr/>
        <a:lstStyle/>
        <a:p>
          <a:endParaRPr lang="en-US"/>
        </a:p>
      </dgm:t>
    </dgm:pt>
    <dgm:pt modelId="{63FCF145-2183-46A8-8FA1-8D50B5A4FCB3}" type="pres">
      <dgm:prSet presAssocID="{0623381E-B3F6-472C-80C9-1CA6E3135E48}" presName="sibTrans" presStyleCnt="0"/>
      <dgm:spPr/>
      <dgm:t>
        <a:bodyPr/>
        <a:lstStyle/>
        <a:p>
          <a:endParaRPr lang="en-US"/>
        </a:p>
      </dgm:t>
    </dgm:pt>
    <dgm:pt modelId="{1A8DC533-3947-4A86-BFFF-9E742267084A}" type="pres">
      <dgm:prSet presAssocID="{485BC7CA-8C26-4B7C-A03C-A20CE7372960}" presName="node" presStyleLbl="node1" presStyleIdx="2" presStyleCnt="20">
        <dgm:presLayoutVars>
          <dgm:bulletEnabled val="1"/>
        </dgm:presLayoutVars>
      </dgm:prSet>
      <dgm:spPr/>
      <dgm:t>
        <a:bodyPr/>
        <a:lstStyle/>
        <a:p>
          <a:endParaRPr lang="en-US"/>
        </a:p>
      </dgm:t>
    </dgm:pt>
    <dgm:pt modelId="{D764EDD3-993F-4C36-8AA6-FD41AB026366}" type="pres">
      <dgm:prSet presAssocID="{081E46A2-8104-4DD0-B802-5D9646EE48F6}" presName="sibTrans" presStyleCnt="0"/>
      <dgm:spPr/>
      <dgm:t>
        <a:bodyPr/>
        <a:lstStyle/>
        <a:p>
          <a:endParaRPr lang="en-US"/>
        </a:p>
      </dgm:t>
    </dgm:pt>
    <dgm:pt modelId="{2C8D14E5-38F1-4F6A-8E48-AEA277E84B39}" type="pres">
      <dgm:prSet presAssocID="{1B7F6F4D-6403-4CD9-BD66-09B639F55CB5}" presName="node" presStyleLbl="node1" presStyleIdx="3" presStyleCnt="20">
        <dgm:presLayoutVars>
          <dgm:bulletEnabled val="1"/>
        </dgm:presLayoutVars>
      </dgm:prSet>
      <dgm:spPr/>
      <dgm:t>
        <a:bodyPr/>
        <a:lstStyle/>
        <a:p>
          <a:endParaRPr lang="en-US"/>
        </a:p>
      </dgm:t>
    </dgm:pt>
    <dgm:pt modelId="{1BE6DC24-5C27-4559-B226-0CBFBA3CB49F}" type="pres">
      <dgm:prSet presAssocID="{AF8B2B5C-F4D8-4F4B-AB83-8B772A1A55FC}" presName="sibTrans" presStyleCnt="0"/>
      <dgm:spPr/>
      <dgm:t>
        <a:bodyPr/>
        <a:lstStyle/>
        <a:p>
          <a:endParaRPr lang="en-US"/>
        </a:p>
      </dgm:t>
    </dgm:pt>
    <dgm:pt modelId="{D77778A6-1C9E-4491-A3FB-F49EB98C2252}" type="pres">
      <dgm:prSet presAssocID="{59D3A3F1-8448-4187-9F46-B262D308334E}" presName="node" presStyleLbl="node1" presStyleIdx="4" presStyleCnt="20">
        <dgm:presLayoutVars>
          <dgm:bulletEnabled val="1"/>
        </dgm:presLayoutVars>
      </dgm:prSet>
      <dgm:spPr/>
      <dgm:t>
        <a:bodyPr/>
        <a:lstStyle/>
        <a:p>
          <a:endParaRPr lang="en-US"/>
        </a:p>
      </dgm:t>
    </dgm:pt>
    <dgm:pt modelId="{11BBE01B-56BE-4B1F-B14B-A4F0F9A10B71}" type="pres">
      <dgm:prSet presAssocID="{8F545BC0-A922-42B9-8799-A7578E3194F0}" presName="sibTrans" presStyleCnt="0"/>
      <dgm:spPr/>
      <dgm:t>
        <a:bodyPr/>
        <a:lstStyle/>
        <a:p>
          <a:endParaRPr lang="en-US"/>
        </a:p>
      </dgm:t>
    </dgm:pt>
    <dgm:pt modelId="{FD87D869-124A-473A-8411-8EE15D933E56}" type="pres">
      <dgm:prSet presAssocID="{7F73A2D8-B03A-4E8D-BE12-061B5749FE4E}" presName="node" presStyleLbl="node1" presStyleIdx="5" presStyleCnt="20">
        <dgm:presLayoutVars>
          <dgm:bulletEnabled val="1"/>
        </dgm:presLayoutVars>
      </dgm:prSet>
      <dgm:spPr/>
      <dgm:t>
        <a:bodyPr/>
        <a:lstStyle/>
        <a:p>
          <a:endParaRPr lang="en-US"/>
        </a:p>
      </dgm:t>
    </dgm:pt>
    <dgm:pt modelId="{75FC5C10-FF79-4CD6-857D-A0B9605D7CC2}" type="pres">
      <dgm:prSet presAssocID="{2B82E2C0-7593-433B-9DAA-B1FE2C583C07}" presName="sibTrans" presStyleCnt="0"/>
      <dgm:spPr/>
      <dgm:t>
        <a:bodyPr/>
        <a:lstStyle/>
        <a:p>
          <a:endParaRPr lang="en-US"/>
        </a:p>
      </dgm:t>
    </dgm:pt>
    <dgm:pt modelId="{73F9BB99-04A0-4EA8-8156-CF50F4DE4B77}" type="pres">
      <dgm:prSet presAssocID="{989B546B-C2F3-44A9-B9E0-27EB43A80484}" presName="node" presStyleLbl="node1" presStyleIdx="6" presStyleCnt="20">
        <dgm:presLayoutVars>
          <dgm:bulletEnabled val="1"/>
        </dgm:presLayoutVars>
      </dgm:prSet>
      <dgm:spPr/>
      <dgm:t>
        <a:bodyPr/>
        <a:lstStyle/>
        <a:p>
          <a:endParaRPr lang="en-US"/>
        </a:p>
      </dgm:t>
    </dgm:pt>
    <dgm:pt modelId="{A7339A1B-2917-41C5-B447-A6D822D44270}" type="pres">
      <dgm:prSet presAssocID="{F59D8986-1631-44BC-8E02-A0F2FB6BA21F}" presName="sibTrans" presStyleCnt="0"/>
      <dgm:spPr/>
      <dgm:t>
        <a:bodyPr/>
        <a:lstStyle/>
        <a:p>
          <a:endParaRPr lang="en-US"/>
        </a:p>
      </dgm:t>
    </dgm:pt>
    <dgm:pt modelId="{179180B4-70DD-4A11-AA68-B67D0F0D6965}" type="pres">
      <dgm:prSet presAssocID="{62B5BF3E-FA20-4A75-BAC6-9491DD56A4B2}" presName="node" presStyleLbl="node1" presStyleIdx="7" presStyleCnt="20">
        <dgm:presLayoutVars>
          <dgm:bulletEnabled val="1"/>
        </dgm:presLayoutVars>
      </dgm:prSet>
      <dgm:spPr/>
      <dgm:t>
        <a:bodyPr/>
        <a:lstStyle/>
        <a:p>
          <a:endParaRPr lang="en-US"/>
        </a:p>
      </dgm:t>
    </dgm:pt>
    <dgm:pt modelId="{20ED2873-1038-41EE-9550-12F78FC6B232}" type="pres">
      <dgm:prSet presAssocID="{607C7C7B-A206-4519-8DC8-17F407875EC1}" presName="sibTrans" presStyleCnt="0"/>
      <dgm:spPr/>
      <dgm:t>
        <a:bodyPr/>
        <a:lstStyle/>
        <a:p>
          <a:endParaRPr lang="en-US"/>
        </a:p>
      </dgm:t>
    </dgm:pt>
    <dgm:pt modelId="{7E4474AF-E488-4127-9543-5814DB6B14B9}" type="pres">
      <dgm:prSet presAssocID="{EC0CB2C2-E6C4-4377-A3C5-509604B4C01C}" presName="node" presStyleLbl="node1" presStyleIdx="8" presStyleCnt="20">
        <dgm:presLayoutVars>
          <dgm:bulletEnabled val="1"/>
        </dgm:presLayoutVars>
      </dgm:prSet>
      <dgm:spPr/>
      <dgm:t>
        <a:bodyPr/>
        <a:lstStyle/>
        <a:p>
          <a:endParaRPr lang="en-US"/>
        </a:p>
      </dgm:t>
    </dgm:pt>
    <dgm:pt modelId="{C4D610C1-66D6-43CB-A2BF-44B5D464AFA8}" type="pres">
      <dgm:prSet presAssocID="{1EC892C3-46D1-4355-B6E3-9A1999335C2B}" presName="sibTrans" presStyleCnt="0"/>
      <dgm:spPr/>
      <dgm:t>
        <a:bodyPr/>
        <a:lstStyle/>
        <a:p>
          <a:endParaRPr lang="en-US"/>
        </a:p>
      </dgm:t>
    </dgm:pt>
    <dgm:pt modelId="{B24E898B-BA54-417A-AE52-5788D1B62210}" type="pres">
      <dgm:prSet presAssocID="{30A699EC-3CFC-4E03-8CB9-594A6C873E24}" presName="node" presStyleLbl="node1" presStyleIdx="9" presStyleCnt="20">
        <dgm:presLayoutVars>
          <dgm:bulletEnabled val="1"/>
        </dgm:presLayoutVars>
      </dgm:prSet>
      <dgm:spPr/>
      <dgm:t>
        <a:bodyPr/>
        <a:lstStyle/>
        <a:p>
          <a:endParaRPr lang="en-US"/>
        </a:p>
      </dgm:t>
    </dgm:pt>
    <dgm:pt modelId="{23E0B928-D46D-4A3D-A33B-352DFDFFA33D}" type="pres">
      <dgm:prSet presAssocID="{B6275F9A-D121-44C0-A5FE-A099628D9101}" presName="sibTrans" presStyleCnt="0"/>
      <dgm:spPr/>
      <dgm:t>
        <a:bodyPr/>
        <a:lstStyle/>
        <a:p>
          <a:endParaRPr lang="en-US"/>
        </a:p>
      </dgm:t>
    </dgm:pt>
    <dgm:pt modelId="{F4EB9729-21E3-402D-AF25-5535CB9B2F6E}" type="pres">
      <dgm:prSet presAssocID="{7D8E5584-C0A5-44A4-AC88-E65C97EA87A8}" presName="node" presStyleLbl="node1" presStyleIdx="10" presStyleCnt="20">
        <dgm:presLayoutVars>
          <dgm:bulletEnabled val="1"/>
        </dgm:presLayoutVars>
      </dgm:prSet>
      <dgm:spPr/>
      <dgm:t>
        <a:bodyPr/>
        <a:lstStyle/>
        <a:p>
          <a:endParaRPr lang="en-US"/>
        </a:p>
      </dgm:t>
    </dgm:pt>
    <dgm:pt modelId="{DFE73CFC-192E-481B-A5D6-A45376625FD8}" type="pres">
      <dgm:prSet presAssocID="{BDF2267D-78C7-4C17-A728-E9793BA5B9B0}" presName="sibTrans" presStyleCnt="0"/>
      <dgm:spPr/>
      <dgm:t>
        <a:bodyPr/>
        <a:lstStyle/>
        <a:p>
          <a:endParaRPr lang="en-US"/>
        </a:p>
      </dgm:t>
    </dgm:pt>
    <dgm:pt modelId="{00DFB3EF-E396-4AA5-8914-54D778499600}" type="pres">
      <dgm:prSet presAssocID="{CBF02048-39F4-42E5-BAA7-3C079007F306}" presName="node" presStyleLbl="node1" presStyleIdx="11" presStyleCnt="20">
        <dgm:presLayoutVars>
          <dgm:bulletEnabled val="1"/>
        </dgm:presLayoutVars>
      </dgm:prSet>
      <dgm:spPr/>
      <dgm:t>
        <a:bodyPr/>
        <a:lstStyle/>
        <a:p>
          <a:endParaRPr lang="en-US"/>
        </a:p>
      </dgm:t>
    </dgm:pt>
    <dgm:pt modelId="{3D77FCD1-5147-47B3-A3A0-82336D309612}" type="pres">
      <dgm:prSet presAssocID="{6E8E93A8-5869-4E1E-AC48-B4BCA27234A8}" presName="sibTrans" presStyleCnt="0"/>
      <dgm:spPr/>
      <dgm:t>
        <a:bodyPr/>
        <a:lstStyle/>
        <a:p>
          <a:endParaRPr lang="en-US"/>
        </a:p>
      </dgm:t>
    </dgm:pt>
    <dgm:pt modelId="{44AAF77D-A336-49F9-883E-876F5DFFDCB4}" type="pres">
      <dgm:prSet presAssocID="{66EEF477-F7B8-4FA6-99CF-0BF1FA3221CB}" presName="node" presStyleLbl="node1" presStyleIdx="12" presStyleCnt="20">
        <dgm:presLayoutVars>
          <dgm:bulletEnabled val="1"/>
        </dgm:presLayoutVars>
      </dgm:prSet>
      <dgm:spPr/>
      <dgm:t>
        <a:bodyPr/>
        <a:lstStyle/>
        <a:p>
          <a:endParaRPr lang="en-US"/>
        </a:p>
      </dgm:t>
    </dgm:pt>
    <dgm:pt modelId="{C8C44069-84D4-4344-BA33-B194D8047F86}" type="pres">
      <dgm:prSet presAssocID="{22684A88-3605-451D-B105-A9831A781455}" presName="sibTrans" presStyleCnt="0"/>
      <dgm:spPr/>
      <dgm:t>
        <a:bodyPr/>
        <a:lstStyle/>
        <a:p>
          <a:endParaRPr lang="en-US"/>
        </a:p>
      </dgm:t>
    </dgm:pt>
    <dgm:pt modelId="{2784F511-DB4D-4422-877E-B26C861E42CB}" type="pres">
      <dgm:prSet presAssocID="{813AD669-C8CE-4A51-989B-2846284FABBF}" presName="node" presStyleLbl="node1" presStyleIdx="13" presStyleCnt="20">
        <dgm:presLayoutVars>
          <dgm:bulletEnabled val="1"/>
        </dgm:presLayoutVars>
      </dgm:prSet>
      <dgm:spPr/>
      <dgm:t>
        <a:bodyPr/>
        <a:lstStyle/>
        <a:p>
          <a:endParaRPr lang="en-US"/>
        </a:p>
      </dgm:t>
    </dgm:pt>
    <dgm:pt modelId="{27A7504F-8278-4395-AC7C-2281C8FC27AA}" type="pres">
      <dgm:prSet presAssocID="{00B80FF2-94B9-4518-A767-276EF2B4C1E0}" presName="sibTrans" presStyleCnt="0"/>
      <dgm:spPr/>
      <dgm:t>
        <a:bodyPr/>
        <a:lstStyle/>
        <a:p>
          <a:endParaRPr lang="en-US"/>
        </a:p>
      </dgm:t>
    </dgm:pt>
    <dgm:pt modelId="{E1BA4CB7-CCD0-431D-BFAE-38FBA9C7CC81}" type="pres">
      <dgm:prSet presAssocID="{29382E7C-E7F3-43E9-978D-6D6929FEF9CD}" presName="node" presStyleLbl="node1" presStyleIdx="14" presStyleCnt="20">
        <dgm:presLayoutVars>
          <dgm:bulletEnabled val="1"/>
        </dgm:presLayoutVars>
      </dgm:prSet>
      <dgm:spPr/>
      <dgm:t>
        <a:bodyPr/>
        <a:lstStyle/>
        <a:p>
          <a:endParaRPr lang="en-US"/>
        </a:p>
      </dgm:t>
    </dgm:pt>
    <dgm:pt modelId="{8EB75514-DA40-401B-A1A6-938F3984FDD1}" type="pres">
      <dgm:prSet presAssocID="{2C013AF6-11FE-494B-B85F-1611C6917F09}" presName="sibTrans" presStyleCnt="0"/>
      <dgm:spPr/>
      <dgm:t>
        <a:bodyPr/>
        <a:lstStyle/>
        <a:p>
          <a:endParaRPr lang="en-US"/>
        </a:p>
      </dgm:t>
    </dgm:pt>
    <dgm:pt modelId="{4FD3D647-799D-4973-B15D-9147250DD0BE}" type="pres">
      <dgm:prSet presAssocID="{57F6FE4D-BDD0-4C0E-A0C9-A04ECA2E315C}" presName="node" presStyleLbl="node1" presStyleIdx="15" presStyleCnt="20">
        <dgm:presLayoutVars>
          <dgm:bulletEnabled val="1"/>
        </dgm:presLayoutVars>
      </dgm:prSet>
      <dgm:spPr/>
      <dgm:t>
        <a:bodyPr/>
        <a:lstStyle/>
        <a:p>
          <a:endParaRPr lang="en-US"/>
        </a:p>
      </dgm:t>
    </dgm:pt>
    <dgm:pt modelId="{DEAC76CD-47E7-4B02-A0BD-7E0AD09555BB}" type="pres">
      <dgm:prSet presAssocID="{2C00DD6C-E1CC-4223-836B-172A2707C11E}" presName="sibTrans" presStyleCnt="0"/>
      <dgm:spPr/>
      <dgm:t>
        <a:bodyPr/>
        <a:lstStyle/>
        <a:p>
          <a:endParaRPr lang="en-US"/>
        </a:p>
      </dgm:t>
    </dgm:pt>
    <dgm:pt modelId="{3D070FAA-E79B-4243-A678-270FAFD0C53C}" type="pres">
      <dgm:prSet presAssocID="{7AE4C8F7-0B2C-4F9E-B0A2-18BF516289BF}" presName="node" presStyleLbl="node1" presStyleIdx="16" presStyleCnt="20">
        <dgm:presLayoutVars>
          <dgm:bulletEnabled val="1"/>
        </dgm:presLayoutVars>
      </dgm:prSet>
      <dgm:spPr/>
      <dgm:t>
        <a:bodyPr/>
        <a:lstStyle/>
        <a:p>
          <a:endParaRPr lang="en-US"/>
        </a:p>
      </dgm:t>
    </dgm:pt>
    <dgm:pt modelId="{821F1815-9525-4DAC-8479-90E1376C6D1D}" type="pres">
      <dgm:prSet presAssocID="{5998524B-C15C-4759-A5B2-1245C3F38E5C}" presName="sibTrans" presStyleCnt="0"/>
      <dgm:spPr/>
      <dgm:t>
        <a:bodyPr/>
        <a:lstStyle/>
        <a:p>
          <a:endParaRPr lang="en-US"/>
        </a:p>
      </dgm:t>
    </dgm:pt>
    <dgm:pt modelId="{32899D73-B439-4A5B-B021-FF547644E672}" type="pres">
      <dgm:prSet presAssocID="{652F52C8-C0B2-4523-A6EE-B9B8943582CF}" presName="node" presStyleLbl="node1" presStyleIdx="17" presStyleCnt="20">
        <dgm:presLayoutVars>
          <dgm:bulletEnabled val="1"/>
        </dgm:presLayoutVars>
      </dgm:prSet>
      <dgm:spPr/>
      <dgm:t>
        <a:bodyPr/>
        <a:lstStyle/>
        <a:p>
          <a:endParaRPr lang="en-US"/>
        </a:p>
      </dgm:t>
    </dgm:pt>
    <dgm:pt modelId="{D0EAA94F-DFC8-4BAD-9ADF-3485A78966E5}" type="pres">
      <dgm:prSet presAssocID="{5C8D933F-B6D5-4199-9AF0-C077D71DECDF}" presName="sibTrans" presStyleCnt="0"/>
      <dgm:spPr/>
      <dgm:t>
        <a:bodyPr/>
        <a:lstStyle/>
        <a:p>
          <a:endParaRPr lang="en-US"/>
        </a:p>
      </dgm:t>
    </dgm:pt>
    <dgm:pt modelId="{8366EF0D-DAEA-4814-930A-71E06736A6A4}" type="pres">
      <dgm:prSet presAssocID="{3F163BC4-5A9F-4A40-96D6-0102CF877037}" presName="node" presStyleLbl="node1" presStyleIdx="18" presStyleCnt="20">
        <dgm:presLayoutVars>
          <dgm:bulletEnabled val="1"/>
        </dgm:presLayoutVars>
      </dgm:prSet>
      <dgm:spPr/>
      <dgm:t>
        <a:bodyPr/>
        <a:lstStyle/>
        <a:p>
          <a:endParaRPr lang="en-US"/>
        </a:p>
      </dgm:t>
    </dgm:pt>
    <dgm:pt modelId="{70E4B05B-EA6A-4B85-B562-90029933FEF1}" type="pres">
      <dgm:prSet presAssocID="{925B4181-D187-42DA-89A9-A9510FE1124F}" presName="sibTrans" presStyleCnt="0"/>
      <dgm:spPr/>
      <dgm:t>
        <a:bodyPr/>
        <a:lstStyle/>
        <a:p>
          <a:endParaRPr lang="en-US"/>
        </a:p>
      </dgm:t>
    </dgm:pt>
    <dgm:pt modelId="{C2305F81-F245-42E3-9BDD-8D241F097D09}" type="pres">
      <dgm:prSet presAssocID="{38699523-7B86-481B-A6B5-B9EBDFCDE173}" presName="node" presStyleLbl="node1" presStyleIdx="19" presStyleCnt="20">
        <dgm:presLayoutVars>
          <dgm:bulletEnabled val="1"/>
        </dgm:presLayoutVars>
      </dgm:prSet>
      <dgm:spPr/>
      <dgm:t>
        <a:bodyPr/>
        <a:lstStyle/>
        <a:p>
          <a:endParaRPr lang="en-US"/>
        </a:p>
      </dgm:t>
    </dgm:pt>
  </dgm:ptLst>
  <dgm:cxnLst>
    <dgm:cxn modelId="{0A6F4E8F-26D9-4399-AFF4-A14BB88F4C3E}" type="presOf" srcId="{EC0CB2C2-E6C4-4377-A3C5-509604B4C01C}" destId="{7E4474AF-E488-4127-9543-5814DB6B14B9}" srcOrd="0" destOrd="0" presId="urn:microsoft.com/office/officeart/2005/8/layout/default"/>
    <dgm:cxn modelId="{6D15CB8E-0395-43D3-842B-2724E7174B47}" type="presOf" srcId="{1B7F6F4D-6403-4CD9-BD66-09B639F55CB5}" destId="{2C8D14E5-38F1-4F6A-8E48-AEA277E84B39}" srcOrd="0" destOrd="0" presId="urn:microsoft.com/office/officeart/2005/8/layout/default"/>
    <dgm:cxn modelId="{896C806B-6D03-40C7-8DC6-81457DDE58D9}" srcId="{C123B2FF-67C8-44F5-B86F-0D8925FE68BB}" destId="{3F163BC4-5A9F-4A40-96D6-0102CF877037}" srcOrd="18" destOrd="0" parTransId="{9EFE2118-54E2-4594-9B3C-D45449294679}" sibTransId="{925B4181-D187-42DA-89A9-A9510FE1124F}"/>
    <dgm:cxn modelId="{0DD0A55D-9F8B-4252-86EB-0864E4D69F43}" type="presOf" srcId="{30A699EC-3CFC-4E03-8CB9-594A6C873E24}" destId="{B24E898B-BA54-417A-AE52-5788D1B62210}" srcOrd="0" destOrd="0" presId="urn:microsoft.com/office/officeart/2005/8/layout/default"/>
    <dgm:cxn modelId="{97578890-5FE0-4623-84C2-AB7788C8B7D3}" srcId="{C123B2FF-67C8-44F5-B86F-0D8925FE68BB}" destId="{59D3A3F1-8448-4187-9F46-B262D308334E}" srcOrd="4" destOrd="0" parTransId="{448922EE-ABA4-4D74-9377-86257F812A3F}" sibTransId="{8F545BC0-A922-42B9-8799-A7578E3194F0}"/>
    <dgm:cxn modelId="{17BF6292-5257-498D-BD96-359E8F478E7E}" srcId="{C123B2FF-67C8-44F5-B86F-0D8925FE68BB}" destId="{813AD669-C8CE-4A51-989B-2846284FABBF}" srcOrd="13" destOrd="0" parTransId="{BAFDD815-D13D-4DBE-829A-4FD67013B4CE}" sibTransId="{00B80FF2-94B9-4518-A767-276EF2B4C1E0}"/>
    <dgm:cxn modelId="{AB1EA02C-1AD4-4555-83E5-38918B50F336}" srcId="{C123B2FF-67C8-44F5-B86F-0D8925FE68BB}" destId="{CBF02048-39F4-42E5-BAA7-3C079007F306}" srcOrd="11" destOrd="0" parTransId="{E4854F40-B6C8-4BE4-9B2E-A423E59C2EC8}" sibTransId="{6E8E93A8-5869-4E1E-AC48-B4BCA27234A8}"/>
    <dgm:cxn modelId="{CEB763AC-7DBA-4B1C-A278-3DA80DC2861E}" type="presOf" srcId="{3F163BC4-5A9F-4A40-96D6-0102CF877037}" destId="{8366EF0D-DAEA-4814-930A-71E06736A6A4}" srcOrd="0" destOrd="0" presId="urn:microsoft.com/office/officeart/2005/8/layout/default"/>
    <dgm:cxn modelId="{6CBE1793-4ECC-459A-B6DA-91F3FA71F1DB}" type="presOf" srcId="{59D3A3F1-8448-4187-9F46-B262D308334E}" destId="{D77778A6-1C9E-4491-A3FB-F49EB98C2252}" srcOrd="0" destOrd="0" presId="urn:microsoft.com/office/officeart/2005/8/layout/default"/>
    <dgm:cxn modelId="{1F8D0A6C-D4BA-4A79-A6CE-7611EA289CEF}" type="presOf" srcId="{CBF02048-39F4-42E5-BAA7-3C079007F306}" destId="{00DFB3EF-E396-4AA5-8914-54D778499600}" srcOrd="0" destOrd="0" presId="urn:microsoft.com/office/officeart/2005/8/layout/default"/>
    <dgm:cxn modelId="{32B74DA4-09B2-4FDD-AF28-070A6061F28A}" srcId="{C123B2FF-67C8-44F5-B86F-0D8925FE68BB}" destId="{9FDF65C7-E81B-4AD3-9CB2-F194C2606256}" srcOrd="0" destOrd="0" parTransId="{D9411289-33B5-4F67-9BFD-5667CAFA85F9}" sibTransId="{DB375FD5-9399-4B9A-B922-A2D7178FFB9A}"/>
    <dgm:cxn modelId="{51B639E5-2C8B-48B9-B03F-E8F4FDEA0928}" type="presOf" srcId="{485BC7CA-8C26-4B7C-A03C-A20CE7372960}" destId="{1A8DC533-3947-4A86-BFFF-9E742267084A}" srcOrd="0" destOrd="0" presId="urn:microsoft.com/office/officeart/2005/8/layout/default"/>
    <dgm:cxn modelId="{BFFC4AF5-FD45-4A7F-8345-DAF1417D7A89}" srcId="{C123B2FF-67C8-44F5-B86F-0D8925FE68BB}" destId="{7AE4C8F7-0B2C-4F9E-B0A2-18BF516289BF}" srcOrd="16" destOrd="0" parTransId="{005791F6-6555-46E2-A511-0AA356DFE283}" sibTransId="{5998524B-C15C-4759-A5B2-1245C3F38E5C}"/>
    <dgm:cxn modelId="{99430E98-A442-46E0-AC67-00759442158E}" type="presOf" srcId="{813AD669-C8CE-4A51-989B-2846284FABBF}" destId="{2784F511-DB4D-4422-877E-B26C861E42CB}" srcOrd="0" destOrd="0" presId="urn:microsoft.com/office/officeart/2005/8/layout/default"/>
    <dgm:cxn modelId="{DA3C2BB8-E509-487C-8BA1-4EF65F7F4A75}" srcId="{C123B2FF-67C8-44F5-B86F-0D8925FE68BB}" destId="{1B7F6F4D-6403-4CD9-BD66-09B639F55CB5}" srcOrd="3" destOrd="0" parTransId="{48931534-7225-4C1F-A1C4-7C653B361D52}" sibTransId="{AF8B2B5C-F4D8-4F4B-AB83-8B772A1A55FC}"/>
    <dgm:cxn modelId="{2447FDC6-D825-49DF-993C-2C2A6390A41A}" type="presOf" srcId="{66EEF477-F7B8-4FA6-99CF-0BF1FA3221CB}" destId="{44AAF77D-A336-49F9-883E-876F5DFFDCB4}" srcOrd="0" destOrd="0" presId="urn:microsoft.com/office/officeart/2005/8/layout/default"/>
    <dgm:cxn modelId="{81D4D986-9416-4481-B4F7-C312CB541830}" type="presOf" srcId="{29382E7C-E7F3-43E9-978D-6D6929FEF9CD}" destId="{E1BA4CB7-CCD0-431D-BFAE-38FBA9C7CC81}"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AB6E3AD9-4F7F-4ADF-BDEF-2DCB0965A349}" srcId="{C123B2FF-67C8-44F5-B86F-0D8925FE68BB}" destId="{7D8E5584-C0A5-44A4-AC88-E65C97EA87A8}" srcOrd="10" destOrd="0" parTransId="{9B31CF7E-2DDA-4A69-B148-2705794C53A3}" sibTransId="{BDF2267D-78C7-4C17-A728-E9793BA5B9B0}"/>
    <dgm:cxn modelId="{CBD9DF77-18DC-4672-904E-8B2E1ED95916}" type="presOf" srcId="{38699523-7B86-481B-A6B5-B9EBDFCDE173}" destId="{C2305F81-F245-42E3-9BDD-8D241F097D09}" srcOrd="0" destOrd="0" presId="urn:microsoft.com/office/officeart/2005/8/layout/default"/>
    <dgm:cxn modelId="{15AAC217-4ECE-4D44-97A0-EF31BF251C9D}" srcId="{C123B2FF-67C8-44F5-B86F-0D8925FE68BB}" destId="{62B5BF3E-FA20-4A75-BAC6-9491DD56A4B2}" srcOrd="7" destOrd="0" parTransId="{DA957F3E-CD77-4774-A7B3-64D125708149}" sibTransId="{607C7C7B-A206-4519-8DC8-17F407875EC1}"/>
    <dgm:cxn modelId="{736E03B6-3411-4433-BCC4-40545CF9FBEF}" type="presOf" srcId="{7AE4C8F7-0B2C-4F9E-B0A2-18BF516289BF}" destId="{3D070FAA-E79B-4243-A678-270FAFD0C53C}" srcOrd="0" destOrd="0" presId="urn:microsoft.com/office/officeart/2005/8/layout/default"/>
    <dgm:cxn modelId="{39DFFFBA-6858-4BB2-B132-0E9E13AB9BC3}" srcId="{C123B2FF-67C8-44F5-B86F-0D8925FE68BB}" destId="{652F52C8-C0B2-4523-A6EE-B9B8943582CF}" srcOrd="17" destOrd="0" parTransId="{5062E467-FA31-4B2D-B0B4-54858320A852}" sibTransId="{5C8D933F-B6D5-4199-9AF0-C077D71DECDF}"/>
    <dgm:cxn modelId="{780E2BAF-9164-4327-91E1-864B9AFC59E7}" srcId="{C123B2FF-67C8-44F5-B86F-0D8925FE68BB}" destId="{29382E7C-E7F3-43E9-978D-6D6929FEF9CD}" srcOrd="14" destOrd="0" parTransId="{C4125876-D1B1-4ED6-A188-1D4410E00E0D}" sibTransId="{2C013AF6-11FE-494B-B85F-1611C6917F09}"/>
    <dgm:cxn modelId="{00C35F42-F02F-4E71-BBD3-2A2AF70ED45E}" type="presOf" srcId="{62B5BF3E-FA20-4A75-BAC6-9491DD56A4B2}" destId="{179180B4-70DD-4A11-AA68-B67D0F0D6965}" srcOrd="0" destOrd="0" presId="urn:microsoft.com/office/officeart/2005/8/layout/default"/>
    <dgm:cxn modelId="{CBD788FA-860C-4B09-A54D-68605F740994}" type="presOf" srcId="{989B546B-C2F3-44A9-B9E0-27EB43A80484}" destId="{73F9BB99-04A0-4EA8-8156-CF50F4DE4B77}" srcOrd="0" destOrd="0" presId="urn:microsoft.com/office/officeart/2005/8/layout/default"/>
    <dgm:cxn modelId="{641AA300-7696-4A50-9F5C-4CF09B2D48B2}" srcId="{C123B2FF-67C8-44F5-B86F-0D8925FE68BB}" destId="{30A699EC-3CFC-4E03-8CB9-594A6C873E24}" srcOrd="9" destOrd="0" parTransId="{D7822881-18B8-4472-A1D9-B81859C5CC75}" sibTransId="{B6275F9A-D121-44C0-A5FE-A099628D9101}"/>
    <dgm:cxn modelId="{0DFC5BF2-B6F6-4D10-BDCE-F19EF2398E0A}" srcId="{C123B2FF-67C8-44F5-B86F-0D8925FE68BB}" destId="{57F6FE4D-BDD0-4C0E-A0C9-A04ECA2E315C}" srcOrd="15" destOrd="0" parTransId="{9B5511C8-AB31-4F63-BC55-37E194A9ED5A}" sibTransId="{2C00DD6C-E1CC-4223-836B-172A2707C11E}"/>
    <dgm:cxn modelId="{6A732342-8D3D-4ABC-9F41-42267F087136}" type="presOf" srcId="{A4A247EC-9D1B-4529-A430-FF42854F1FC3}" destId="{377C7059-F13B-46D1-BD17-9D487F49663D}" srcOrd="0" destOrd="0" presId="urn:microsoft.com/office/officeart/2005/8/layout/default"/>
    <dgm:cxn modelId="{1AB58351-F34C-43EE-AC2F-AA4EA80F3DD9}" type="presOf" srcId="{652F52C8-C0B2-4523-A6EE-B9B8943582CF}" destId="{32899D73-B439-4A5B-B021-FF547644E672}" srcOrd="0" destOrd="0" presId="urn:microsoft.com/office/officeart/2005/8/layout/default"/>
    <dgm:cxn modelId="{FB6C9F4E-ECBB-4C86-B9D2-E5770C7A4FE7}" srcId="{C123B2FF-67C8-44F5-B86F-0D8925FE68BB}" destId="{485BC7CA-8C26-4B7C-A03C-A20CE7372960}" srcOrd="2" destOrd="0" parTransId="{8FBA46C6-2AFE-4986-A76B-BBAB102ACDE9}" sibTransId="{081E46A2-8104-4DD0-B802-5D9646EE48F6}"/>
    <dgm:cxn modelId="{A42A7070-14EC-485D-811E-950A6EC69A07}" type="presOf" srcId="{9FDF65C7-E81B-4AD3-9CB2-F194C2606256}" destId="{BC7C0474-3157-4F93-96C1-20AAF5645137}" srcOrd="0" destOrd="0" presId="urn:microsoft.com/office/officeart/2005/8/layout/default"/>
    <dgm:cxn modelId="{DF00990D-0222-40E9-ABF9-09F994E3E475}" srcId="{C123B2FF-67C8-44F5-B86F-0D8925FE68BB}" destId="{66EEF477-F7B8-4FA6-99CF-0BF1FA3221CB}" srcOrd="12" destOrd="0" parTransId="{F51DEC5D-437C-45E0-AE32-4D19980929F6}" sibTransId="{22684A88-3605-451D-B105-A9831A781455}"/>
    <dgm:cxn modelId="{B09FA1DA-80F3-458B-B3EB-DA84D2E909E2}" srcId="{C123B2FF-67C8-44F5-B86F-0D8925FE68BB}" destId="{A4A247EC-9D1B-4529-A430-FF42854F1FC3}" srcOrd="1" destOrd="0" parTransId="{67C75ED6-8706-49A4-A792-E625D6DC851D}" sibTransId="{0623381E-B3F6-472C-80C9-1CA6E3135E48}"/>
    <dgm:cxn modelId="{72A5B2D1-25B0-45EA-92C9-3678D5D029D2}" srcId="{C123B2FF-67C8-44F5-B86F-0D8925FE68BB}" destId="{EC0CB2C2-E6C4-4377-A3C5-509604B4C01C}" srcOrd="8" destOrd="0" parTransId="{B468A5CD-5DB6-400F-9D80-D099A1F085C1}" sibTransId="{1EC892C3-46D1-4355-B6E3-9A1999335C2B}"/>
    <dgm:cxn modelId="{206A3317-C1E9-49A3-80AB-65E9DEF9391F}" srcId="{C123B2FF-67C8-44F5-B86F-0D8925FE68BB}" destId="{38699523-7B86-481B-A6B5-B9EBDFCDE173}" srcOrd="19" destOrd="0" parTransId="{0637CCA3-8403-4931-B068-3423FDA65334}" sibTransId="{8FC2F4F3-441E-4FD8-B7AE-DE665AAC6A43}"/>
    <dgm:cxn modelId="{2C325D02-2E7D-40C8-BA74-3299D57AF869}" type="presOf" srcId="{57F6FE4D-BDD0-4C0E-A0C9-A04ECA2E315C}" destId="{4FD3D647-799D-4973-B15D-9147250DD0BE}" srcOrd="0" destOrd="0" presId="urn:microsoft.com/office/officeart/2005/8/layout/default"/>
    <dgm:cxn modelId="{C1450B4C-E419-4EC2-98BC-968787A64079}" srcId="{C123B2FF-67C8-44F5-B86F-0D8925FE68BB}" destId="{989B546B-C2F3-44A9-B9E0-27EB43A80484}" srcOrd="6" destOrd="0" parTransId="{EC06878D-E04A-4CE9-BDC7-F15D5A6D1D4D}" sibTransId="{F59D8986-1631-44BC-8E02-A0F2FB6BA21F}"/>
    <dgm:cxn modelId="{73FC2A4A-5246-4EE1-9881-F6C011B21965}" type="presOf" srcId="{7F73A2D8-B03A-4E8D-BE12-061B5749FE4E}" destId="{FD87D869-124A-473A-8411-8EE15D933E56}" srcOrd="0" destOrd="0" presId="urn:microsoft.com/office/officeart/2005/8/layout/default"/>
    <dgm:cxn modelId="{797E7E34-85D8-426A-9295-A66E6860061F}" type="presOf" srcId="{7D8E5584-C0A5-44A4-AC88-E65C97EA87A8}" destId="{F4EB9729-21E3-402D-AF25-5535CB9B2F6E}" srcOrd="0" destOrd="0" presId="urn:microsoft.com/office/officeart/2005/8/layout/default"/>
    <dgm:cxn modelId="{02269798-A9C2-4B4C-A783-DD508C2F605B}" srcId="{C123B2FF-67C8-44F5-B86F-0D8925FE68BB}" destId="{7F73A2D8-B03A-4E8D-BE12-061B5749FE4E}" srcOrd="5" destOrd="0" parTransId="{3B780A42-E671-4B74-ADF6-D3EF83F47AE2}" sibTransId="{2B82E2C0-7593-433B-9DAA-B1FE2C583C07}"/>
    <dgm:cxn modelId="{EB348754-88AE-4181-873E-9960F23044D2}" type="presParOf" srcId="{0088C1F1-C28F-475E-BED5-A22CADB75BB9}" destId="{BC7C0474-3157-4F93-96C1-20AAF5645137}" srcOrd="0" destOrd="0" presId="urn:microsoft.com/office/officeart/2005/8/layout/default"/>
    <dgm:cxn modelId="{33198203-2B9C-449E-A289-974DA9239E63}" type="presParOf" srcId="{0088C1F1-C28F-475E-BED5-A22CADB75BB9}" destId="{D1053452-5DFA-4865-BC14-D3B4CDFE5CD0}" srcOrd="1" destOrd="0" presId="urn:microsoft.com/office/officeart/2005/8/layout/default"/>
    <dgm:cxn modelId="{73B365A9-6ECA-448C-A1C5-5DD56961F195}" type="presParOf" srcId="{0088C1F1-C28F-475E-BED5-A22CADB75BB9}" destId="{377C7059-F13B-46D1-BD17-9D487F49663D}" srcOrd="2" destOrd="0" presId="urn:microsoft.com/office/officeart/2005/8/layout/default"/>
    <dgm:cxn modelId="{24276A22-5132-4789-B154-3ACA0F89F838}" type="presParOf" srcId="{0088C1F1-C28F-475E-BED5-A22CADB75BB9}" destId="{63FCF145-2183-46A8-8FA1-8D50B5A4FCB3}" srcOrd="3" destOrd="0" presId="urn:microsoft.com/office/officeart/2005/8/layout/default"/>
    <dgm:cxn modelId="{8D2EB15A-04DF-4B17-A66B-9B0C63E16AA0}" type="presParOf" srcId="{0088C1F1-C28F-475E-BED5-A22CADB75BB9}" destId="{1A8DC533-3947-4A86-BFFF-9E742267084A}" srcOrd="4" destOrd="0" presId="urn:microsoft.com/office/officeart/2005/8/layout/default"/>
    <dgm:cxn modelId="{2ECA6F58-43FE-4BE5-BC0F-244D59E50997}" type="presParOf" srcId="{0088C1F1-C28F-475E-BED5-A22CADB75BB9}" destId="{D764EDD3-993F-4C36-8AA6-FD41AB026366}" srcOrd="5" destOrd="0" presId="urn:microsoft.com/office/officeart/2005/8/layout/default"/>
    <dgm:cxn modelId="{BCE0D2EA-B8BA-44A1-BB85-C761075B6647}" type="presParOf" srcId="{0088C1F1-C28F-475E-BED5-A22CADB75BB9}" destId="{2C8D14E5-38F1-4F6A-8E48-AEA277E84B39}" srcOrd="6" destOrd="0" presId="urn:microsoft.com/office/officeart/2005/8/layout/default"/>
    <dgm:cxn modelId="{5824A01F-D810-42C4-9EBD-2816DD498205}" type="presParOf" srcId="{0088C1F1-C28F-475E-BED5-A22CADB75BB9}" destId="{1BE6DC24-5C27-4559-B226-0CBFBA3CB49F}" srcOrd="7" destOrd="0" presId="urn:microsoft.com/office/officeart/2005/8/layout/default"/>
    <dgm:cxn modelId="{008A7146-D881-410C-947C-E675C046CD44}" type="presParOf" srcId="{0088C1F1-C28F-475E-BED5-A22CADB75BB9}" destId="{D77778A6-1C9E-4491-A3FB-F49EB98C2252}" srcOrd="8" destOrd="0" presId="urn:microsoft.com/office/officeart/2005/8/layout/default"/>
    <dgm:cxn modelId="{BB725919-992A-4E39-B4D9-6A3D6516BDFE}" type="presParOf" srcId="{0088C1F1-C28F-475E-BED5-A22CADB75BB9}" destId="{11BBE01B-56BE-4B1F-B14B-A4F0F9A10B71}" srcOrd="9" destOrd="0" presId="urn:microsoft.com/office/officeart/2005/8/layout/default"/>
    <dgm:cxn modelId="{62720C7E-2946-4691-BC6C-DA3E182DF10E}" type="presParOf" srcId="{0088C1F1-C28F-475E-BED5-A22CADB75BB9}" destId="{FD87D869-124A-473A-8411-8EE15D933E56}" srcOrd="10" destOrd="0" presId="urn:microsoft.com/office/officeart/2005/8/layout/default"/>
    <dgm:cxn modelId="{FB35B558-C590-4365-8D9E-3389A67BF5D0}" type="presParOf" srcId="{0088C1F1-C28F-475E-BED5-A22CADB75BB9}" destId="{75FC5C10-FF79-4CD6-857D-A0B9605D7CC2}" srcOrd="11" destOrd="0" presId="urn:microsoft.com/office/officeart/2005/8/layout/default"/>
    <dgm:cxn modelId="{52E9606F-B170-4B46-B9D5-FA14FB803B42}" type="presParOf" srcId="{0088C1F1-C28F-475E-BED5-A22CADB75BB9}" destId="{73F9BB99-04A0-4EA8-8156-CF50F4DE4B77}" srcOrd="12" destOrd="0" presId="urn:microsoft.com/office/officeart/2005/8/layout/default"/>
    <dgm:cxn modelId="{38BC83D6-84A4-476C-8876-1ACBCD45BB1B}" type="presParOf" srcId="{0088C1F1-C28F-475E-BED5-A22CADB75BB9}" destId="{A7339A1B-2917-41C5-B447-A6D822D44270}" srcOrd="13" destOrd="0" presId="urn:microsoft.com/office/officeart/2005/8/layout/default"/>
    <dgm:cxn modelId="{876FC86F-4E09-4BAF-B1BB-A44E15B6341C}" type="presParOf" srcId="{0088C1F1-C28F-475E-BED5-A22CADB75BB9}" destId="{179180B4-70DD-4A11-AA68-B67D0F0D6965}" srcOrd="14" destOrd="0" presId="urn:microsoft.com/office/officeart/2005/8/layout/default"/>
    <dgm:cxn modelId="{ECB6F8B5-ED00-4253-9425-D492451AD7A3}" type="presParOf" srcId="{0088C1F1-C28F-475E-BED5-A22CADB75BB9}" destId="{20ED2873-1038-41EE-9550-12F78FC6B232}" srcOrd="15" destOrd="0" presId="urn:microsoft.com/office/officeart/2005/8/layout/default"/>
    <dgm:cxn modelId="{A33F5ED1-DB54-4FA0-98EF-EC45CA5F872B}" type="presParOf" srcId="{0088C1F1-C28F-475E-BED5-A22CADB75BB9}" destId="{7E4474AF-E488-4127-9543-5814DB6B14B9}" srcOrd="16" destOrd="0" presId="urn:microsoft.com/office/officeart/2005/8/layout/default"/>
    <dgm:cxn modelId="{BE325FA4-9D73-430C-8477-92AE210C2192}" type="presParOf" srcId="{0088C1F1-C28F-475E-BED5-A22CADB75BB9}" destId="{C4D610C1-66D6-43CB-A2BF-44B5D464AFA8}" srcOrd="17" destOrd="0" presId="urn:microsoft.com/office/officeart/2005/8/layout/default"/>
    <dgm:cxn modelId="{AC97AF82-69DE-416D-ADCB-373A9AC87876}" type="presParOf" srcId="{0088C1F1-C28F-475E-BED5-A22CADB75BB9}" destId="{B24E898B-BA54-417A-AE52-5788D1B62210}" srcOrd="18" destOrd="0" presId="urn:microsoft.com/office/officeart/2005/8/layout/default"/>
    <dgm:cxn modelId="{418C9D13-32A6-41C0-B103-AAD7151D1F50}" type="presParOf" srcId="{0088C1F1-C28F-475E-BED5-A22CADB75BB9}" destId="{23E0B928-D46D-4A3D-A33B-352DFDFFA33D}" srcOrd="19" destOrd="0" presId="urn:microsoft.com/office/officeart/2005/8/layout/default"/>
    <dgm:cxn modelId="{91163B63-4E33-4F31-8477-B4A405CC2655}" type="presParOf" srcId="{0088C1F1-C28F-475E-BED5-A22CADB75BB9}" destId="{F4EB9729-21E3-402D-AF25-5535CB9B2F6E}" srcOrd="20" destOrd="0" presId="urn:microsoft.com/office/officeart/2005/8/layout/default"/>
    <dgm:cxn modelId="{09C8B1FC-AC7E-447A-A56C-17F839F67785}" type="presParOf" srcId="{0088C1F1-C28F-475E-BED5-A22CADB75BB9}" destId="{DFE73CFC-192E-481B-A5D6-A45376625FD8}" srcOrd="21" destOrd="0" presId="urn:microsoft.com/office/officeart/2005/8/layout/default"/>
    <dgm:cxn modelId="{5C06C490-2E8D-4F63-8FD6-0234E420ECD4}" type="presParOf" srcId="{0088C1F1-C28F-475E-BED5-A22CADB75BB9}" destId="{00DFB3EF-E396-4AA5-8914-54D778499600}" srcOrd="22" destOrd="0" presId="urn:microsoft.com/office/officeart/2005/8/layout/default"/>
    <dgm:cxn modelId="{05A4CE17-E337-4A75-A8C3-7EE47437AD49}" type="presParOf" srcId="{0088C1F1-C28F-475E-BED5-A22CADB75BB9}" destId="{3D77FCD1-5147-47B3-A3A0-82336D309612}" srcOrd="23" destOrd="0" presId="urn:microsoft.com/office/officeart/2005/8/layout/default"/>
    <dgm:cxn modelId="{8FBBF501-C5F6-46BD-8CED-7089E640C574}" type="presParOf" srcId="{0088C1F1-C28F-475E-BED5-A22CADB75BB9}" destId="{44AAF77D-A336-49F9-883E-876F5DFFDCB4}" srcOrd="24" destOrd="0" presId="urn:microsoft.com/office/officeart/2005/8/layout/default"/>
    <dgm:cxn modelId="{EFEBD4D9-159F-4A43-89C3-2BCD6F192872}" type="presParOf" srcId="{0088C1F1-C28F-475E-BED5-A22CADB75BB9}" destId="{C8C44069-84D4-4344-BA33-B194D8047F86}" srcOrd="25" destOrd="0" presId="urn:microsoft.com/office/officeart/2005/8/layout/default"/>
    <dgm:cxn modelId="{E1BEAE4B-1DF5-4D25-AE72-B584AAB2C666}" type="presParOf" srcId="{0088C1F1-C28F-475E-BED5-A22CADB75BB9}" destId="{2784F511-DB4D-4422-877E-B26C861E42CB}" srcOrd="26" destOrd="0" presId="urn:microsoft.com/office/officeart/2005/8/layout/default"/>
    <dgm:cxn modelId="{DCCE2D78-3531-44A0-91FF-ECCE83F383DC}" type="presParOf" srcId="{0088C1F1-C28F-475E-BED5-A22CADB75BB9}" destId="{27A7504F-8278-4395-AC7C-2281C8FC27AA}" srcOrd="27" destOrd="0" presId="urn:microsoft.com/office/officeart/2005/8/layout/default"/>
    <dgm:cxn modelId="{5053BC8F-2A14-4DF1-84A2-31ECBEF7C03D}" type="presParOf" srcId="{0088C1F1-C28F-475E-BED5-A22CADB75BB9}" destId="{E1BA4CB7-CCD0-431D-BFAE-38FBA9C7CC81}" srcOrd="28" destOrd="0" presId="urn:microsoft.com/office/officeart/2005/8/layout/default"/>
    <dgm:cxn modelId="{EB5785EF-20E4-42C7-AF1E-0BA193409311}" type="presParOf" srcId="{0088C1F1-C28F-475E-BED5-A22CADB75BB9}" destId="{8EB75514-DA40-401B-A1A6-938F3984FDD1}" srcOrd="29" destOrd="0" presId="urn:microsoft.com/office/officeart/2005/8/layout/default"/>
    <dgm:cxn modelId="{BB308754-D303-429F-AF17-62ECE0B820F6}" type="presParOf" srcId="{0088C1F1-C28F-475E-BED5-A22CADB75BB9}" destId="{4FD3D647-799D-4973-B15D-9147250DD0BE}" srcOrd="30" destOrd="0" presId="urn:microsoft.com/office/officeart/2005/8/layout/default"/>
    <dgm:cxn modelId="{9149A2B6-E3D0-4D15-BAE4-917F6F333920}" type="presParOf" srcId="{0088C1F1-C28F-475E-BED5-A22CADB75BB9}" destId="{DEAC76CD-47E7-4B02-A0BD-7E0AD09555BB}" srcOrd="31" destOrd="0" presId="urn:microsoft.com/office/officeart/2005/8/layout/default"/>
    <dgm:cxn modelId="{273286B1-5CCF-4BF9-B1FD-A62761C536C5}" type="presParOf" srcId="{0088C1F1-C28F-475E-BED5-A22CADB75BB9}" destId="{3D070FAA-E79B-4243-A678-270FAFD0C53C}" srcOrd="32" destOrd="0" presId="urn:microsoft.com/office/officeart/2005/8/layout/default"/>
    <dgm:cxn modelId="{219CC54E-9EB1-4640-A822-23893A0863C2}" type="presParOf" srcId="{0088C1F1-C28F-475E-BED5-A22CADB75BB9}" destId="{821F1815-9525-4DAC-8479-90E1376C6D1D}" srcOrd="33" destOrd="0" presId="urn:microsoft.com/office/officeart/2005/8/layout/default"/>
    <dgm:cxn modelId="{CD56579D-D119-4B6C-AC7A-43647A6BF18F}" type="presParOf" srcId="{0088C1F1-C28F-475E-BED5-A22CADB75BB9}" destId="{32899D73-B439-4A5B-B021-FF547644E672}" srcOrd="34" destOrd="0" presId="urn:microsoft.com/office/officeart/2005/8/layout/default"/>
    <dgm:cxn modelId="{BB3916DF-D57E-4FF4-9A20-1422B4685209}" type="presParOf" srcId="{0088C1F1-C28F-475E-BED5-A22CADB75BB9}" destId="{D0EAA94F-DFC8-4BAD-9ADF-3485A78966E5}" srcOrd="35" destOrd="0" presId="urn:microsoft.com/office/officeart/2005/8/layout/default"/>
    <dgm:cxn modelId="{D3A11750-82E0-4E00-A11D-1C7C9364445E}" type="presParOf" srcId="{0088C1F1-C28F-475E-BED5-A22CADB75BB9}" destId="{8366EF0D-DAEA-4814-930A-71E06736A6A4}" srcOrd="36" destOrd="0" presId="urn:microsoft.com/office/officeart/2005/8/layout/default"/>
    <dgm:cxn modelId="{573EEFF8-0818-4340-9EF5-3C079050A168}" type="presParOf" srcId="{0088C1F1-C28F-475E-BED5-A22CADB75BB9}" destId="{70E4B05B-EA6A-4B85-B562-90029933FEF1}" srcOrd="37" destOrd="0" presId="urn:microsoft.com/office/officeart/2005/8/layout/default"/>
    <dgm:cxn modelId="{DAC9C688-C177-47AF-911E-C8E9DC0DF748}" type="presParOf" srcId="{0088C1F1-C28F-475E-BED5-A22CADB75BB9}" destId="{C2305F81-F245-42E3-9BDD-8D241F097D09}"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31A7671-2A16-4544-A7A3-2605BEE34DEA}">
      <dgm:prSet/>
      <dgm:spPr/>
      <dgm:t>
        <a:bodyPr/>
        <a:lstStyle/>
        <a:p>
          <a:r>
            <a:rPr lang="en-GB" dirty="0"/>
            <a:t>Sovereigns of </a:t>
          </a:r>
          <a:r>
            <a:rPr lang="en-GB" dirty="0" err="1"/>
            <a:t>Sado</a:t>
          </a:r>
          <a:r>
            <a:rPr lang="en-GB" dirty="0"/>
            <a:t>-Society</a:t>
          </a:r>
        </a:p>
      </dgm:t>
    </dgm:pt>
    <dgm:pt modelId="{CB342775-74F7-4DA9-AFCB-96A013D4867E}" type="sibTrans" cxnId="{5EEA9211-8183-4D6B-8495-4021454AA591}">
      <dgm:prSet/>
      <dgm:spPr/>
      <dgm:t>
        <a:bodyPr/>
        <a:lstStyle/>
        <a:p>
          <a:endParaRPr lang="en-GB"/>
        </a:p>
      </dgm:t>
    </dgm:pt>
    <dgm:pt modelId="{855ED402-FE60-4B10-B2B7-1EE16F8FCE1E}" type="parTrans" cxnId="{5EEA9211-8183-4D6B-8495-4021454AA591}">
      <dgm:prSet/>
      <dgm:spPr/>
      <dgm:t>
        <a:bodyPr/>
        <a:lstStyle/>
        <a:p>
          <a:endParaRPr lang="en-GB"/>
        </a:p>
      </dgm:t>
    </dgm:pt>
    <dgm:pt modelId="{1D9D12ED-FC4C-4DB6-B279-D1CAF60771FD}">
      <dgm:prSet/>
      <dgm:spPr/>
      <dgm:t>
        <a:bodyPr/>
        <a:lstStyle/>
        <a:p>
          <a:r>
            <a:rPr lang="en-GB" dirty="0"/>
            <a:t>Agape</a:t>
          </a:r>
        </a:p>
      </dgm:t>
    </dgm:pt>
    <dgm:pt modelId="{D7A0A758-CED6-4241-8F39-DA2DE858F72A}" type="sibTrans" cxnId="{1160EFC8-AE83-4F53-A612-EA904E9B85DD}">
      <dgm:prSet/>
      <dgm:spPr/>
      <dgm:t>
        <a:bodyPr/>
        <a:lstStyle/>
        <a:p>
          <a:endParaRPr lang="en-GB"/>
        </a:p>
      </dgm:t>
    </dgm:pt>
    <dgm:pt modelId="{CA331554-19BA-4D51-8D1F-A61CF1699EE4}" type="parTrans" cxnId="{1160EFC8-AE83-4F53-A612-EA904E9B85DD}">
      <dgm:prSet/>
      <dgm:spPr/>
      <dgm:t>
        <a:bodyPr/>
        <a:lstStyle/>
        <a:p>
          <a:endParaRPr lang="en-GB"/>
        </a:p>
      </dgm:t>
    </dgm:pt>
    <dgm:pt modelId="{60E42B7F-9EF5-48E5-9780-CBFCDF7C85FB}">
      <dgm:prSet/>
      <dgm:spPr/>
      <dgm:t>
        <a:bodyPr/>
        <a:lstStyle/>
        <a:p>
          <a:r>
            <a:rPr lang="en-GB" dirty="0"/>
            <a:t>Simon Chan</a:t>
          </a:r>
        </a:p>
      </dgm:t>
    </dgm:pt>
    <dgm:pt modelId="{057D45AF-01A9-43B6-BB11-D6F900C3615D}" type="sibTrans" cxnId="{A8A89137-8C30-4F5E-9107-128808191EFB}">
      <dgm:prSet/>
      <dgm:spPr/>
      <dgm:t>
        <a:bodyPr/>
        <a:lstStyle/>
        <a:p>
          <a:endParaRPr lang="en-GB"/>
        </a:p>
      </dgm:t>
    </dgm:pt>
    <dgm:pt modelId="{B13A6A87-BEFC-462A-BD3E-13E42276AAC8}" type="parTrans" cxnId="{A8A89137-8C30-4F5E-9107-128808191EFB}">
      <dgm:prSet/>
      <dgm:spPr/>
      <dgm:t>
        <a:bodyPr/>
        <a:lstStyle/>
        <a:p>
          <a:endParaRPr lang="en-GB"/>
        </a:p>
      </dgm:t>
    </dgm:pt>
    <dgm:pt modelId="{5EC1FD12-E2EC-4F8C-A233-5566EC4CE854}">
      <dgm:prSet/>
      <dgm:spPr/>
      <dgm:t>
        <a:bodyPr/>
        <a:lstStyle/>
        <a:p>
          <a:r>
            <a:rPr lang="en-GB" dirty="0"/>
            <a:t>Mary Daly</a:t>
          </a:r>
        </a:p>
      </dgm:t>
    </dgm:pt>
    <dgm:pt modelId="{42BB76B9-9D59-4D10-BC46-752FF27CA47F}" type="sibTrans" cxnId="{B4534C97-39CD-41F2-BDF7-E505AD3618BC}">
      <dgm:prSet/>
      <dgm:spPr/>
      <dgm:t>
        <a:bodyPr/>
        <a:lstStyle/>
        <a:p>
          <a:endParaRPr lang="en-GB"/>
        </a:p>
      </dgm:t>
    </dgm:pt>
    <dgm:pt modelId="{3DCA6E11-DE5B-4799-A0CD-8D189BF88DA3}" type="parTrans" cxnId="{B4534C97-39CD-41F2-BDF7-E505AD3618BC}">
      <dgm:prSet/>
      <dgm:spPr/>
      <dgm:t>
        <a:bodyPr/>
        <a:lstStyle/>
        <a:p>
          <a:endParaRPr lang="en-GB"/>
        </a:p>
      </dgm:t>
    </dgm:pt>
    <dgm:pt modelId="{250B54F4-F971-47E7-943B-5ECFBA9AB16B}">
      <dgm:prSet/>
      <dgm:spPr/>
      <dgm:t>
        <a:bodyPr/>
        <a:lstStyle/>
        <a:p>
          <a:r>
            <a:rPr lang="en-GB" dirty="0"/>
            <a:t>Rosemary </a:t>
          </a:r>
          <a:r>
            <a:rPr lang="en-GB" dirty="0" err="1"/>
            <a:t>Ruether</a:t>
          </a:r>
          <a:endParaRPr lang="en-GB" dirty="0"/>
        </a:p>
      </dgm:t>
    </dgm:pt>
    <dgm:pt modelId="{E1B5BC3A-03A4-4D39-860C-23603578109B}" type="sibTrans" cxnId="{08019B4F-9C8E-47BB-A2B6-2596E07A2575}">
      <dgm:prSet/>
      <dgm:spPr/>
      <dgm:t>
        <a:bodyPr/>
        <a:lstStyle/>
        <a:p>
          <a:endParaRPr lang="en-GB"/>
        </a:p>
      </dgm:t>
    </dgm:pt>
    <dgm:pt modelId="{A067E9E8-081B-42A7-9F50-998898C69EF8}" type="parTrans" cxnId="{08019B4F-9C8E-47BB-A2B6-2596E07A2575}">
      <dgm:prSet/>
      <dgm:spPr/>
      <dgm:t>
        <a:bodyPr/>
        <a:lstStyle/>
        <a:p>
          <a:endParaRPr lang="en-GB"/>
        </a:p>
      </dgm:t>
    </dgm:pt>
    <dgm:pt modelId="{828C79CC-196E-44C1-AAE7-DCBF45519E68}">
      <dgm:prSet/>
      <dgm:spPr/>
      <dgm:t>
        <a:bodyPr/>
        <a:lstStyle/>
        <a:p>
          <a:r>
            <a:rPr lang="en-GB" dirty="0"/>
            <a:t>Gaia</a:t>
          </a:r>
        </a:p>
      </dgm:t>
    </dgm:pt>
    <dgm:pt modelId="{4F32B5A6-B32A-4ED5-B7BE-3F8CBFFD052E}" type="sibTrans" cxnId="{6C382D9D-9448-4C05-9D02-2049D9082DDC}">
      <dgm:prSet/>
      <dgm:spPr/>
      <dgm:t>
        <a:bodyPr/>
        <a:lstStyle/>
        <a:p>
          <a:endParaRPr lang="en-GB"/>
        </a:p>
      </dgm:t>
    </dgm:pt>
    <dgm:pt modelId="{C4B153C2-8457-4881-ADB5-60B71BD06641}" type="parTrans" cxnId="{6C382D9D-9448-4C05-9D02-2049D9082DDC}">
      <dgm:prSet/>
      <dgm:spPr/>
      <dgm:t>
        <a:bodyPr/>
        <a:lstStyle/>
        <a:p>
          <a:endParaRPr lang="en-GB"/>
        </a:p>
      </dgm:t>
    </dgm:pt>
    <dgm:pt modelId="{C1E1D77D-FA26-4822-A992-5217D8C0103C}">
      <dgm:prSet/>
      <dgm:spPr/>
      <dgm:t>
        <a:bodyPr/>
        <a:lstStyle/>
        <a:p>
          <a:r>
            <a:rPr lang="en-GB" dirty="0"/>
            <a:t>Eco-Feminism</a:t>
          </a:r>
        </a:p>
      </dgm:t>
    </dgm:pt>
    <dgm:pt modelId="{A4C2C0AC-70A4-4112-B645-C7ADA1C15B2D}" type="sibTrans" cxnId="{A5A4DFB8-5D1E-4F37-8D32-FD77A54C2B7F}">
      <dgm:prSet/>
      <dgm:spPr/>
      <dgm:t>
        <a:bodyPr/>
        <a:lstStyle/>
        <a:p>
          <a:endParaRPr lang="en-GB"/>
        </a:p>
      </dgm:t>
    </dgm:pt>
    <dgm:pt modelId="{80120007-3197-4C8A-93F8-0387F5ACE8A4}" type="parTrans" cxnId="{A5A4DFB8-5D1E-4F37-8D32-FD77A54C2B7F}">
      <dgm:prSet/>
      <dgm:spPr/>
      <dgm:t>
        <a:bodyPr/>
        <a:lstStyle/>
        <a:p>
          <a:endParaRPr lang="en-GB"/>
        </a:p>
      </dgm:t>
    </dgm:pt>
    <dgm:pt modelId="{1859DAA7-4D5B-48B6-A1BC-4DF9A08A6AB5}">
      <dgm:prSet/>
      <dgm:spPr/>
      <dgm:t>
        <a:bodyPr/>
        <a:lstStyle/>
        <a:p>
          <a:r>
            <a:rPr lang="en-GB" dirty="0"/>
            <a:t>Sophia</a:t>
          </a:r>
        </a:p>
      </dgm:t>
    </dgm:pt>
    <dgm:pt modelId="{8928DE0B-1302-4598-BF14-A6923CA7D395}" type="sibTrans" cxnId="{28E524FB-F730-4F00-92A5-4862F85F9C0A}">
      <dgm:prSet/>
      <dgm:spPr/>
      <dgm:t>
        <a:bodyPr/>
        <a:lstStyle/>
        <a:p>
          <a:endParaRPr lang="en-GB"/>
        </a:p>
      </dgm:t>
    </dgm:pt>
    <dgm:pt modelId="{AF83D70A-5308-440C-8A70-09A5D44EB564}" type="parTrans" cxnId="{28E524FB-F730-4F00-92A5-4862F85F9C0A}">
      <dgm:prSet/>
      <dgm:spPr/>
      <dgm:t>
        <a:bodyPr/>
        <a:lstStyle/>
        <a:p>
          <a:endParaRPr lang="en-GB"/>
        </a:p>
      </dgm:t>
    </dgm:pt>
    <dgm:pt modelId="{600939D8-D9FC-459D-B45D-F8C46FCA3615}">
      <dgm:prSet/>
      <dgm:spPr/>
      <dgm:t>
        <a:bodyPr/>
        <a:lstStyle/>
        <a:p>
          <a:r>
            <a:rPr lang="en-GB" dirty="0"/>
            <a:t>Sky Father</a:t>
          </a:r>
        </a:p>
      </dgm:t>
    </dgm:pt>
    <dgm:pt modelId="{A291DDED-BFCD-4602-8631-BF7301DEBBB7}" type="sibTrans" cxnId="{910FA2BD-1018-48FF-BD50-8AC8EC0D67FE}">
      <dgm:prSet/>
      <dgm:spPr/>
      <dgm:t>
        <a:bodyPr/>
        <a:lstStyle/>
        <a:p>
          <a:endParaRPr lang="en-GB"/>
        </a:p>
      </dgm:t>
    </dgm:pt>
    <dgm:pt modelId="{B208A304-065F-435B-B84C-85662DA299E7}" type="parTrans" cxnId="{910FA2BD-1018-48FF-BD50-8AC8EC0D67FE}">
      <dgm:prSet/>
      <dgm:spPr/>
      <dgm:t>
        <a:bodyPr/>
        <a:lstStyle/>
        <a:p>
          <a:endParaRPr lang="en-GB"/>
        </a:p>
      </dgm:t>
    </dgm:pt>
    <dgm:pt modelId="{2A3177D1-3CD3-42E2-9126-8875879CCA9D}">
      <dgm:prSet/>
      <dgm:spPr/>
      <dgm:t>
        <a:bodyPr/>
        <a:lstStyle/>
        <a:p>
          <a:r>
            <a:rPr lang="en-GB" dirty="0"/>
            <a:t>Idolatry</a:t>
          </a:r>
        </a:p>
      </dgm:t>
    </dgm:pt>
    <dgm:pt modelId="{4F220B71-A3A4-4A36-A441-568E6EDD42A1}" type="sibTrans" cxnId="{08DFAFD7-6659-454F-8F04-054E60821DE9}">
      <dgm:prSet/>
      <dgm:spPr/>
      <dgm:t>
        <a:bodyPr/>
        <a:lstStyle/>
        <a:p>
          <a:endParaRPr lang="en-GB"/>
        </a:p>
      </dgm:t>
    </dgm:pt>
    <dgm:pt modelId="{1988571C-5EF8-43EB-8E6B-87CCB8DEAB9E}" type="parTrans" cxnId="{08DFAFD7-6659-454F-8F04-054E60821DE9}">
      <dgm:prSet/>
      <dgm:spPr/>
      <dgm:t>
        <a:bodyPr/>
        <a:lstStyle/>
        <a:p>
          <a:endParaRPr lang="en-GB"/>
        </a:p>
      </dgm:t>
    </dgm:pt>
    <dgm:pt modelId="{277D2739-6687-497E-A4FC-737AB23A9899}">
      <dgm:prSet/>
      <dgm:spPr/>
      <dgm:t>
        <a:bodyPr/>
        <a:lstStyle/>
        <a:p>
          <a:r>
            <a:rPr lang="en-GB" dirty="0"/>
            <a:t>Servant King</a:t>
          </a:r>
        </a:p>
      </dgm:t>
    </dgm:pt>
    <dgm:pt modelId="{3BEA54E6-4506-4990-AC0F-F555BBB6183E}" type="sibTrans" cxnId="{57A0F489-61C7-4791-9023-0401890D117D}">
      <dgm:prSet/>
      <dgm:spPr/>
      <dgm:t>
        <a:bodyPr/>
        <a:lstStyle/>
        <a:p>
          <a:endParaRPr lang="en-GB"/>
        </a:p>
      </dgm:t>
    </dgm:pt>
    <dgm:pt modelId="{923A9E31-D94B-4085-A845-06F447461481}" type="parTrans" cxnId="{57A0F489-61C7-4791-9023-0401890D117D}">
      <dgm:prSet/>
      <dgm:spPr/>
      <dgm:t>
        <a:bodyPr/>
        <a:lstStyle/>
        <a:p>
          <a:endParaRPr lang="en-GB"/>
        </a:p>
      </dgm:t>
    </dgm:pt>
    <dgm:pt modelId="{0E4885A6-653E-43ED-8771-AA80AD016E0B}">
      <dgm:prSet/>
      <dgm:spPr/>
      <dgm:t>
        <a:bodyPr/>
        <a:lstStyle/>
        <a:p>
          <a:r>
            <a:rPr lang="en-GB" dirty="0"/>
            <a:t>Davidic Messiah</a:t>
          </a:r>
        </a:p>
      </dgm:t>
    </dgm:pt>
    <dgm:pt modelId="{B8E98498-C393-49C7-A28D-D91D7CB52D81}" type="sibTrans" cxnId="{530AC3AD-FFA3-40A3-B63E-209FAE7FFCCD}">
      <dgm:prSet/>
      <dgm:spPr/>
      <dgm:t>
        <a:bodyPr/>
        <a:lstStyle/>
        <a:p>
          <a:endParaRPr lang="en-GB"/>
        </a:p>
      </dgm:t>
    </dgm:pt>
    <dgm:pt modelId="{64E3C3FF-10BB-4A12-BFE2-57C231A292CB}" type="parTrans" cxnId="{530AC3AD-FFA3-40A3-B63E-209FAE7FFCCD}">
      <dgm:prSet/>
      <dgm:spPr/>
      <dgm:t>
        <a:bodyPr/>
        <a:lstStyle/>
        <a:p>
          <a:endParaRPr lang="en-GB"/>
        </a:p>
      </dgm:t>
    </dgm:pt>
    <dgm:pt modelId="{715C3626-0B28-4D19-98BC-732D20A6FCD6}">
      <dgm:prSet/>
      <dgm:spPr/>
      <dgm:t>
        <a:bodyPr/>
        <a:lstStyle/>
        <a:p>
          <a:r>
            <a:rPr lang="en-GB" dirty="0"/>
            <a:t>Phallic Morality</a:t>
          </a:r>
        </a:p>
      </dgm:t>
    </dgm:pt>
    <dgm:pt modelId="{ABE7D7B8-5952-4C28-A599-B46836D64F74}" type="sibTrans" cxnId="{49CC58C6-D755-498B-8FE0-B45E652E9A7F}">
      <dgm:prSet/>
      <dgm:spPr/>
      <dgm:t>
        <a:bodyPr/>
        <a:lstStyle/>
        <a:p>
          <a:endParaRPr lang="en-GB"/>
        </a:p>
      </dgm:t>
    </dgm:pt>
    <dgm:pt modelId="{3A7D49B0-F4F3-4CE7-A4EE-CA281A26A10A}" type="parTrans" cxnId="{49CC58C6-D755-498B-8FE0-B45E652E9A7F}">
      <dgm:prSet/>
      <dgm:spPr/>
      <dgm:t>
        <a:bodyPr/>
        <a:lstStyle/>
        <a:p>
          <a:endParaRPr lang="en-GB"/>
        </a:p>
      </dgm:t>
    </dgm:pt>
    <dgm:pt modelId="{7BB9DE8D-59D6-48F9-A4FE-F4FB52A018F8}">
      <dgm:prSet/>
      <dgm:spPr/>
      <dgm:t>
        <a:bodyPr/>
        <a:lstStyle/>
        <a:p>
          <a:r>
            <a:rPr lang="en-GB" b="0" i="0" dirty="0" err="1"/>
            <a:t>Thealogy</a:t>
          </a:r>
          <a:endParaRPr lang="en-GB" dirty="0"/>
        </a:p>
      </dgm:t>
    </dgm:pt>
    <dgm:pt modelId="{D897D4F2-1DA4-45A1-B40D-3E3F22ED0F4D}" type="sibTrans" cxnId="{058A7AAC-726C-4B03-AED7-F74CF915483C}">
      <dgm:prSet/>
      <dgm:spPr/>
      <dgm:t>
        <a:bodyPr/>
        <a:lstStyle/>
        <a:p>
          <a:endParaRPr lang="en-GB"/>
        </a:p>
      </dgm:t>
    </dgm:pt>
    <dgm:pt modelId="{A1C7A07E-87EB-49A4-9475-E7875BC4FE60}" type="parTrans" cxnId="{058A7AAC-726C-4B03-AED7-F74CF915483C}">
      <dgm:prSet/>
      <dgm:spPr/>
      <dgm:t>
        <a:bodyPr/>
        <a:lstStyle/>
        <a:p>
          <a:endParaRPr lang="en-GB"/>
        </a:p>
      </dgm:t>
    </dgm:pt>
    <dgm:pt modelId="{7EC5E5F4-3D28-4A86-92A2-901DB83DD088}">
      <dgm:prSet/>
      <dgm:spPr/>
      <dgm:t>
        <a:bodyPr/>
        <a:lstStyle/>
        <a:p>
          <a:r>
            <a:rPr lang="en-GB" dirty="0"/>
            <a:t>Hampson</a:t>
          </a:r>
        </a:p>
      </dgm:t>
    </dgm:pt>
    <dgm:pt modelId="{92D96A92-F829-468C-80C0-557AE7219A0A}" type="sibTrans" cxnId="{D466C7FD-33B5-4D66-8F97-1A6C9073F2FD}">
      <dgm:prSet/>
      <dgm:spPr/>
      <dgm:t>
        <a:bodyPr/>
        <a:lstStyle/>
        <a:p>
          <a:endParaRPr lang="en-GB"/>
        </a:p>
      </dgm:t>
    </dgm:pt>
    <dgm:pt modelId="{F68AA7D6-9079-47D2-81E9-A6154A4EAB2B}" type="parTrans" cxnId="{D466C7FD-33B5-4D66-8F97-1A6C9073F2FD}">
      <dgm:prSet/>
      <dgm:spPr/>
      <dgm:t>
        <a:bodyPr/>
        <a:lstStyle/>
        <a:p>
          <a:endParaRPr lang="en-GB"/>
        </a:p>
      </dgm:t>
    </dgm:pt>
    <dgm:pt modelId="{EC494693-147D-4B59-BECB-2B3C68B4A51D}">
      <dgm:prSet/>
      <dgm:spPr/>
      <dgm:t>
        <a:bodyPr/>
        <a:lstStyle/>
        <a:p>
          <a:r>
            <a:rPr lang="en-GB" dirty="0" err="1"/>
            <a:t>Fiorenza</a:t>
          </a:r>
          <a:endParaRPr lang="en-GB" dirty="0"/>
        </a:p>
      </dgm:t>
    </dgm:pt>
    <dgm:pt modelId="{FE7DDE53-9B54-4FA3-BBB0-658254D9F50B}" type="sibTrans" cxnId="{6717CD21-C292-485F-8CC8-E761C83E2B2E}">
      <dgm:prSet/>
      <dgm:spPr/>
      <dgm:t>
        <a:bodyPr/>
        <a:lstStyle/>
        <a:p>
          <a:endParaRPr lang="en-GB"/>
        </a:p>
      </dgm:t>
    </dgm:pt>
    <dgm:pt modelId="{7201336D-71FC-4C2E-8C68-16DA9DB32E1F}" type="parTrans" cxnId="{6717CD21-C292-485F-8CC8-E761C83E2B2E}">
      <dgm:prSet/>
      <dgm:spPr/>
      <dgm:t>
        <a:bodyPr/>
        <a:lstStyle/>
        <a:p>
          <a:endParaRPr lang="en-GB"/>
        </a:p>
      </dgm:t>
    </dgm:pt>
    <dgm:pt modelId="{1D44157F-4663-455B-A79D-C179D802EA30}">
      <dgm:prSet/>
      <dgm:spPr/>
      <dgm:t>
        <a:bodyPr/>
        <a:lstStyle/>
        <a:p>
          <a:r>
            <a:rPr lang="en-GB" dirty="0"/>
            <a:t>Trinity</a:t>
          </a:r>
        </a:p>
      </dgm:t>
    </dgm:pt>
    <dgm:pt modelId="{1867A3A9-FEF1-4279-926D-64A20DAFBA09}" type="sibTrans" cxnId="{CC33FC15-040E-403D-B349-9FDB9FE161CD}">
      <dgm:prSet/>
      <dgm:spPr/>
      <dgm:t>
        <a:bodyPr/>
        <a:lstStyle/>
        <a:p>
          <a:endParaRPr lang="en-GB"/>
        </a:p>
      </dgm:t>
    </dgm:pt>
    <dgm:pt modelId="{DE378B0D-F04C-45AE-A8B1-D00EB9613CE9}" type="parTrans" cxnId="{CC33FC15-040E-403D-B349-9FDB9FE161CD}">
      <dgm:prSet/>
      <dgm:spPr/>
      <dgm:t>
        <a:bodyPr/>
        <a:lstStyle/>
        <a:p>
          <a:endParaRPr lang="en-GB"/>
        </a:p>
      </dgm:t>
    </dgm:pt>
    <dgm:pt modelId="{F6E61E1D-E6BC-49CC-A544-6E011990F0E5}">
      <dgm:prSet/>
      <dgm:spPr/>
      <dgm:t>
        <a:bodyPr/>
        <a:lstStyle/>
        <a:p>
          <a:r>
            <a:rPr lang="en-GB" dirty="0"/>
            <a:t>Androcentric</a:t>
          </a:r>
        </a:p>
      </dgm:t>
    </dgm:pt>
    <dgm:pt modelId="{D222E0E1-BAD3-4F58-8A04-2C0F2F014240}" type="sibTrans" cxnId="{BDF9A422-24FC-4439-BBA8-A4465451A346}">
      <dgm:prSet/>
      <dgm:spPr/>
      <dgm:t>
        <a:bodyPr/>
        <a:lstStyle/>
        <a:p>
          <a:endParaRPr lang="en-GB"/>
        </a:p>
      </dgm:t>
    </dgm:pt>
    <dgm:pt modelId="{18E1168F-967B-4E04-AC5C-C86268001536}" type="parTrans" cxnId="{BDF9A422-24FC-4439-BBA8-A4465451A346}">
      <dgm:prSet/>
      <dgm:spPr/>
      <dgm:t>
        <a:bodyPr/>
        <a:lstStyle/>
        <a:p>
          <a:endParaRPr lang="en-GB"/>
        </a:p>
      </dgm:t>
    </dgm:pt>
    <dgm:pt modelId="{D2189345-C69F-4DD9-ADD4-8B5953E8CDB4}">
      <dgm:prSet/>
      <dgm:spPr/>
      <dgm:t>
        <a:bodyPr/>
        <a:lstStyle/>
        <a:p>
          <a:r>
            <a:rPr lang="en-GB" dirty="0"/>
            <a:t>Sexual Caste System</a:t>
          </a:r>
        </a:p>
      </dgm:t>
    </dgm:pt>
    <dgm:pt modelId="{B8F0FF3C-AA7F-4559-956A-E8C9DD78E48E}" type="sibTrans" cxnId="{35D1F2BE-59F6-44ED-B7AB-90FCE5246AF1}">
      <dgm:prSet/>
      <dgm:spPr/>
      <dgm:t>
        <a:bodyPr/>
        <a:lstStyle/>
        <a:p>
          <a:endParaRPr lang="en-GB"/>
        </a:p>
      </dgm:t>
    </dgm:pt>
    <dgm:pt modelId="{C16F6E72-B7F4-46C5-A9E4-332DC4A5F248}" type="parTrans" cxnId="{35D1F2BE-59F6-44ED-B7AB-90FCE5246AF1}">
      <dgm:prSet/>
      <dgm:spPr/>
      <dgm:t>
        <a:bodyPr/>
        <a:lstStyle/>
        <a:p>
          <a:endParaRPr lang="en-GB"/>
        </a:p>
      </dgm:t>
    </dgm:pt>
    <dgm:pt modelId="{9D9D97DC-8CEB-4A37-AA62-A98D1DA54193}">
      <dgm:prSet/>
      <dgm:spPr/>
      <dgm:t>
        <a:bodyPr/>
        <a:lstStyle/>
        <a:p>
          <a:r>
            <a:rPr lang="en-GB" dirty="0" err="1"/>
            <a:t>Gynocyde</a:t>
          </a:r>
          <a:endParaRPr lang="en-GB" dirty="0"/>
        </a:p>
      </dgm:t>
    </dgm:pt>
    <dgm:pt modelId="{54D2F0B1-C29E-4865-9919-68352176419F}" type="sibTrans" cxnId="{5CF41A82-DE47-41EC-A8E9-2617CC7A39C8}">
      <dgm:prSet/>
      <dgm:spPr/>
      <dgm:t>
        <a:bodyPr/>
        <a:lstStyle/>
        <a:p>
          <a:endParaRPr lang="en-GB"/>
        </a:p>
      </dgm:t>
    </dgm:pt>
    <dgm:pt modelId="{D673BED2-2486-4CF9-9FEF-BDBD381B9018}" type="parTrans" cxnId="{5CF41A82-DE47-41EC-A8E9-2617CC7A39C8}">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718A306E-AC56-4913-9892-FF94034438C8}" type="pres">
      <dgm:prSet presAssocID="{831A7671-2A16-4544-A7A3-2605BEE34DEA}" presName="node" presStyleLbl="node1" presStyleIdx="0" presStyleCnt="20">
        <dgm:presLayoutVars>
          <dgm:bulletEnabled val="1"/>
        </dgm:presLayoutVars>
      </dgm:prSet>
      <dgm:spPr/>
      <dgm:t>
        <a:bodyPr/>
        <a:lstStyle/>
        <a:p>
          <a:endParaRPr lang="en-US"/>
        </a:p>
      </dgm:t>
    </dgm:pt>
    <dgm:pt modelId="{12EAD91E-D75A-475B-9BDA-3C0DA6E4A326}" type="pres">
      <dgm:prSet presAssocID="{CB342775-74F7-4DA9-AFCB-96A013D4867E}" presName="sibTrans" presStyleCnt="0"/>
      <dgm:spPr/>
      <dgm:t>
        <a:bodyPr/>
        <a:lstStyle/>
        <a:p>
          <a:endParaRPr lang="en-US"/>
        </a:p>
      </dgm:t>
    </dgm:pt>
    <dgm:pt modelId="{99532AA4-91F9-41A1-AA12-7791196D134F}" type="pres">
      <dgm:prSet presAssocID="{1D9D12ED-FC4C-4DB6-B279-D1CAF60771FD}" presName="node" presStyleLbl="node1" presStyleIdx="1" presStyleCnt="20">
        <dgm:presLayoutVars>
          <dgm:bulletEnabled val="1"/>
        </dgm:presLayoutVars>
      </dgm:prSet>
      <dgm:spPr/>
      <dgm:t>
        <a:bodyPr/>
        <a:lstStyle/>
        <a:p>
          <a:endParaRPr lang="en-US"/>
        </a:p>
      </dgm:t>
    </dgm:pt>
    <dgm:pt modelId="{17B94174-F7F2-4DA6-88A8-D14B71F42C4C}" type="pres">
      <dgm:prSet presAssocID="{D7A0A758-CED6-4241-8F39-DA2DE858F72A}" presName="sibTrans" presStyleCnt="0"/>
      <dgm:spPr/>
      <dgm:t>
        <a:bodyPr/>
        <a:lstStyle/>
        <a:p>
          <a:endParaRPr lang="en-US"/>
        </a:p>
      </dgm:t>
    </dgm:pt>
    <dgm:pt modelId="{26CB4141-4FD0-4111-9409-F49C567B8CDB}" type="pres">
      <dgm:prSet presAssocID="{60E42B7F-9EF5-48E5-9780-CBFCDF7C85FB}" presName="node" presStyleLbl="node1" presStyleIdx="2" presStyleCnt="20">
        <dgm:presLayoutVars>
          <dgm:bulletEnabled val="1"/>
        </dgm:presLayoutVars>
      </dgm:prSet>
      <dgm:spPr/>
      <dgm:t>
        <a:bodyPr/>
        <a:lstStyle/>
        <a:p>
          <a:endParaRPr lang="en-US"/>
        </a:p>
      </dgm:t>
    </dgm:pt>
    <dgm:pt modelId="{4CB15B0A-24C8-42F9-B7BD-76408C64E5CC}" type="pres">
      <dgm:prSet presAssocID="{057D45AF-01A9-43B6-BB11-D6F900C3615D}" presName="sibTrans" presStyleCnt="0"/>
      <dgm:spPr/>
      <dgm:t>
        <a:bodyPr/>
        <a:lstStyle/>
        <a:p>
          <a:endParaRPr lang="en-US"/>
        </a:p>
      </dgm:t>
    </dgm:pt>
    <dgm:pt modelId="{7924C84C-B674-432D-B971-AD7DB8E1A3B3}" type="pres">
      <dgm:prSet presAssocID="{5EC1FD12-E2EC-4F8C-A233-5566EC4CE854}" presName="node" presStyleLbl="node1" presStyleIdx="3" presStyleCnt="20">
        <dgm:presLayoutVars>
          <dgm:bulletEnabled val="1"/>
        </dgm:presLayoutVars>
      </dgm:prSet>
      <dgm:spPr/>
      <dgm:t>
        <a:bodyPr/>
        <a:lstStyle/>
        <a:p>
          <a:endParaRPr lang="en-US"/>
        </a:p>
      </dgm:t>
    </dgm:pt>
    <dgm:pt modelId="{2927D185-69C7-401F-9D95-9050149C79FA}" type="pres">
      <dgm:prSet presAssocID="{42BB76B9-9D59-4D10-BC46-752FF27CA47F}" presName="sibTrans" presStyleCnt="0"/>
      <dgm:spPr/>
      <dgm:t>
        <a:bodyPr/>
        <a:lstStyle/>
        <a:p>
          <a:endParaRPr lang="en-US"/>
        </a:p>
      </dgm:t>
    </dgm:pt>
    <dgm:pt modelId="{0E63FF25-B56F-48AE-85B4-C09959316B46}" type="pres">
      <dgm:prSet presAssocID="{250B54F4-F971-47E7-943B-5ECFBA9AB16B}" presName="node" presStyleLbl="node1" presStyleIdx="4" presStyleCnt="20">
        <dgm:presLayoutVars>
          <dgm:bulletEnabled val="1"/>
        </dgm:presLayoutVars>
      </dgm:prSet>
      <dgm:spPr/>
      <dgm:t>
        <a:bodyPr/>
        <a:lstStyle/>
        <a:p>
          <a:endParaRPr lang="en-US"/>
        </a:p>
      </dgm:t>
    </dgm:pt>
    <dgm:pt modelId="{73ABCCAE-6E3A-44D4-90B8-7D8518551D69}" type="pres">
      <dgm:prSet presAssocID="{E1B5BC3A-03A4-4D39-860C-23603578109B}" presName="sibTrans" presStyleCnt="0"/>
      <dgm:spPr/>
      <dgm:t>
        <a:bodyPr/>
        <a:lstStyle/>
        <a:p>
          <a:endParaRPr lang="en-US"/>
        </a:p>
      </dgm:t>
    </dgm:pt>
    <dgm:pt modelId="{89B08AC7-81A1-4341-B571-39C31A3DC677}" type="pres">
      <dgm:prSet presAssocID="{828C79CC-196E-44C1-AAE7-DCBF45519E68}" presName="node" presStyleLbl="node1" presStyleIdx="5" presStyleCnt="20">
        <dgm:presLayoutVars>
          <dgm:bulletEnabled val="1"/>
        </dgm:presLayoutVars>
      </dgm:prSet>
      <dgm:spPr/>
      <dgm:t>
        <a:bodyPr/>
        <a:lstStyle/>
        <a:p>
          <a:endParaRPr lang="en-US"/>
        </a:p>
      </dgm:t>
    </dgm:pt>
    <dgm:pt modelId="{74EDB36C-2373-4BF2-9D7F-0F642CE9AC06}" type="pres">
      <dgm:prSet presAssocID="{4F32B5A6-B32A-4ED5-B7BE-3F8CBFFD052E}" presName="sibTrans" presStyleCnt="0"/>
      <dgm:spPr/>
      <dgm:t>
        <a:bodyPr/>
        <a:lstStyle/>
        <a:p>
          <a:endParaRPr lang="en-US"/>
        </a:p>
      </dgm:t>
    </dgm:pt>
    <dgm:pt modelId="{4713E7ED-24B4-432F-B68C-394CE922019C}" type="pres">
      <dgm:prSet presAssocID="{C1E1D77D-FA26-4822-A992-5217D8C0103C}" presName="node" presStyleLbl="node1" presStyleIdx="6" presStyleCnt="20">
        <dgm:presLayoutVars>
          <dgm:bulletEnabled val="1"/>
        </dgm:presLayoutVars>
      </dgm:prSet>
      <dgm:spPr/>
      <dgm:t>
        <a:bodyPr/>
        <a:lstStyle/>
        <a:p>
          <a:endParaRPr lang="en-US"/>
        </a:p>
      </dgm:t>
    </dgm:pt>
    <dgm:pt modelId="{ABC9A3F5-2F6C-4407-AB7E-3BAAD5D8B567}" type="pres">
      <dgm:prSet presAssocID="{A4C2C0AC-70A4-4112-B645-C7ADA1C15B2D}" presName="sibTrans" presStyleCnt="0"/>
      <dgm:spPr/>
      <dgm:t>
        <a:bodyPr/>
        <a:lstStyle/>
        <a:p>
          <a:endParaRPr lang="en-US"/>
        </a:p>
      </dgm:t>
    </dgm:pt>
    <dgm:pt modelId="{8D29AC60-D8C2-4E61-B845-B4E41ED0F863}" type="pres">
      <dgm:prSet presAssocID="{1859DAA7-4D5B-48B6-A1BC-4DF9A08A6AB5}" presName="node" presStyleLbl="node1" presStyleIdx="7" presStyleCnt="20">
        <dgm:presLayoutVars>
          <dgm:bulletEnabled val="1"/>
        </dgm:presLayoutVars>
      </dgm:prSet>
      <dgm:spPr/>
      <dgm:t>
        <a:bodyPr/>
        <a:lstStyle/>
        <a:p>
          <a:endParaRPr lang="en-US"/>
        </a:p>
      </dgm:t>
    </dgm:pt>
    <dgm:pt modelId="{2826D875-33A4-4B6A-92F6-03D0101D19F6}" type="pres">
      <dgm:prSet presAssocID="{8928DE0B-1302-4598-BF14-A6923CA7D395}" presName="sibTrans" presStyleCnt="0"/>
      <dgm:spPr/>
      <dgm:t>
        <a:bodyPr/>
        <a:lstStyle/>
        <a:p>
          <a:endParaRPr lang="en-US"/>
        </a:p>
      </dgm:t>
    </dgm:pt>
    <dgm:pt modelId="{CA9E562C-E17E-4E10-B6B0-0CB6B2DA7354}" type="pres">
      <dgm:prSet presAssocID="{600939D8-D9FC-459D-B45D-F8C46FCA3615}" presName="node" presStyleLbl="node1" presStyleIdx="8" presStyleCnt="20">
        <dgm:presLayoutVars>
          <dgm:bulletEnabled val="1"/>
        </dgm:presLayoutVars>
      </dgm:prSet>
      <dgm:spPr/>
      <dgm:t>
        <a:bodyPr/>
        <a:lstStyle/>
        <a:p>
          <a:endParaRPr lang="en-US"/>
        </a:p>
      </dgm:t>
    </dgm:pt>
    <dgm:pt modelId="{4E9C4604-CE8C-4704-A2EC-47C13DCD533D}" type="pres">
      <dgm:prSet presAssocID="{A291DDED-BFCD-4602-8631-BF7301DEBBB7}" presName="sibTrans" presStyleCnt="0"/>
      <dgm:spPr/>
      <dgm:t>
        <a:bodyPr/>
        <a:lstStyle/>
        <a:p>
          <a:endParaRPr lang="en-US"/>
        </a:p>
      </dgm:t>
    </dgm:pt>
    <dgm:pt modelId="{D376B2CB-FDB4-4632-95A4-4C2A46783242}" type="pres">
      <dgm:prSet presAssocID="{2A3177D1-3CD3-42E2-9126-8875879CCA9D}" presName="node" presStyleLbl="node1" presStyleIdx="9" presStyleCnt="20">
        <dgm:presLayoutVars>
          <dgm:bulletEnabled val="1"/>
        </dgm:presLayoutVars>
      </dgm:prSet>
      <dgm:spPr/>
      <dgm:t>
        <a:bodyPr/>
        <a:lstStyle/>
        <a:p>
          <a:endParaRPr lang="en-US"/>
        </a:p>
      </dgm:t>
    </dgm:pt>
    <dgm:pt modelId="{17987F23-84CE-4C22-B18B-151EA5AC4215}" type="pres">
      <dgm:prSet presAssocID="{4F220B71-A3A4-4A36-A441-568E6EDD42A1}" presName="sibTrans" presStyleCnt="0"/>
      <dgm:spPr/>
      <dgm:t>
        <a:bodyPr/>
        <a:lstStyle/>
        <a:p>
          <a:endParaRPr lang="en-US"/>
        </a:p>
      </dgm:t>
    </dgm:pt>
    <dgm:pt modelId="{C4E055AC-9073-4327-900A-09984FDEE282}" type="pres">
      <dgm:prSet presAssocID="{277D2739-6687-497E-A4FC-737AB23A9899}" presName="node" presStyleLbl="node1" presStyleIdx="10" presStyleCnt="20">
        <dgm:presLayoutVars>
          <dgm:bulletEnabled val="1"/>
        </dgm:presLayoutVars>
      </dgm:prSet>
      <dgm:spPr/>
      <dgm:t>
        <a:bodyPr/>
        <a:lstStyle/>
        <a:p>
          <a:endParaRPr lang="en-US"/>
        </a:p>
      </dgm:t>
    </dgm:pt>
    <dgm:pt modelId="{77319120-BA17-426D-BCA9-8F2563F70E0E}" type="pres">
      <dgm:prSet presAssocID="{3BEA54E6-4506-4990-AC0F-F555BBB6183E}" presName="sibTrans" presStyleCnt="0"/>
      <dgm:spPr/>
      <dgm:t>
        <a:bodyPr/>
        <a:lstStyle/>
        <a:p>
          <a:endParaRPr lang="en-US"/>
        </a:p>
      </dgm:t>
    </dgm:pt>
    <dgm:pt modelId="{18671D6E-3166-48BF-8B80-886D64968F04}" type="pres">
      <dgm:prSet presAssocID="{0E4885A6-653E-43ED-8771-AA80AD016E0B}" presName="node" presStyleLbl="node1" presStyleIdx="11" presStyleCnt="20">
        <dgm:presLayoutVars>
          <dgm:bulletEnabled val="1"/>
        </dgm:presLayoutVars>
      </dgm:prSet>
      <dgm:spPr/>
      <dgm:t>
        <a:bodyPr/>
        <a:lstStyle/>
        <a:p>
          <a:endParaRPr lang="en-US"/>
        </a:p>
      </dgm:t>
    </dgm:pt>
    <dgm:pt modelId="{A6422AC7-6D23-4EAE-8D66-C5150B05F5F0}" type="pres">
      <dgm:prSet presAssocID="{B8E98498-C393-49C7-A28D-D91D7CB52D81}" presName="sibTrans" presStyleCnt="0"/>
      <dgm:spPr/>
      <dgm:t>
        <a:bodyPr/>
        <a:lstStyle/>
        <a:p>
          <a:endParaRPr lang="en-US"/>
        </a:p>
      </dgm:t>
    </dgm:pt>
    <dgm:pt modelId="{7FF02EC6-D13C-469B-8BE8-A7CA66C694F8}" type="pres">
      <dgm:prSet presAssocID="{715C3626-0B28-4D19-98BC-732D20A6FCD6}" presName="node" presStyleLbl="node1" presStyleIdx="12" presStyleCnt="20">
        <dgm:presLayoutVars>
          <dgm:bulletEnabled val="1"/>
        </dgm:presLayoutVars>
      </dgm:prSet>
      <dgm:spPr/>
      <dgm:t>
        <a:bodyPr/>
        <a:lstStyle/>
        <a:p>
          <a:endParaRPr lang="en-US"/>
        </a:p>
      </dgm:t>
    </dgm:pt>
    <dgm:pt modelId="{499F4753-B8A8-4092-B87A-06F84312D5B3}" type="pres">
      <dgm:prSet presAssocID="{ABE7D7B8-5952-4C28-A599-B46836D64F74}" presName="sibTrans" presStyleCnt="0"/>
      <dgm:spPr/>
      <dgm:t>
        <a:bodyPr/>
        <a:lstStyle/>
        <a:p>
          <a:endParaRPr lang="en-US"/>
        </a:p>
      </dgm:t>
    </dgm:pt>
    <dgm:pt modelId="{76A5CB2E-7D6D-466E-938D-9FC8EDB4544D}" type="pres">
      <dgm:prSet presAssocID="{7BB9DE8D-59D6-48F9-A4FE-F4FB52A018F8}" presName="node" presStyleLbl="node1" presStyleIdx="13" presStyleCnt="20">
        <dgm:presLayoutVars>
          <dgm:bulletEnabled val="1"/>
        </dgm:presLayoutVars>
      </dgm:prSet>
      <dgm:spPr/>
      <dgm:t>
        <a:bodyPr/>
        <a:lstStyle/>
        <a:p>
          <a:endParaRPr lang="en-US"/>
        </a:p>
      </dgm:t>
    </dgm:pt>
    <dgm:pt modelId="{CDADDB02-787E-41B6-B85D-D9CCF5ED9D34}" type="pres">
      <dgm:prSet presAssocID="{D897D4F2-1DA4-45A1-B40D-3E3F22ED0F4D}" presName="sibTrans" presStyleCnt="0"/>
      <dgm:spPr/>
      <dgm:t>
        <a:bodyPr/>
        <a:lstStyle/>
        <a:p>
          <a:endParaRPr lang="en-US"/>
        </a:p>
      </dgm:t>
    </dgm:pt>
    <dgm:pt modelId="{D1A094F4-C873-44DC-8586-4B9DE6CFB94E}" type="pres">
      <dgm:prSet presAssocID="{7EC5E5F4-3D28-4A86-92A2-901DB83DD088}" presName="node" presStyleLbl="node1" presStyleIdx="14" presStyleCnt="20">
        <dgm:presLayoutVars>
          <dgm:bulletEnabled val="1"/>
        </dgm:presLayoutVars>
      </dgm:prSet>
      <dgm:spPr/>
      <dgm:t>
        <a:bodyPr/>
        <a:lstStyle/>
        <a:p>
          <a:endParaRPr lang="en-US"/>
        </a:p>
      </dgm:t>
    </dgm:pt>
    <dgm:pt modelId="{76566F98-F76F-42D2-9095-02E4E4F619B2}" type="pres">
      <dgm:prSet presAssocID="{92D96A92-F829-468C-80C0-557AE7219A0A}" presName="sibTrans" presStyleCnt="0"/>
      <dgm:spPr/>
      <dgm:t>
        <a:bodyPr/>
        <a:lstStyle/>
        <a:p>
          <a:endParaRPr lang="en-US"/>
        </a:p>
      </dgm:t>
    </dgm:pt>
    <dgm:pt modelId="{7A840EC3-E810-4100-80A2-FC7FBB0C72C1}" type="pres">
      <dgm:prSet presAssocID="{EC494693-147D-4B59-BECB-2B3C68B4A51D}" presName="node" presStyleLbl="node1" presStyleIdx="15" presStyleCnt="20">
        <dgm:presLayoutVars>
          <dgm:bulletEnabled val="1"/>
        </dgm:presLayoutVars>
      </dgm:prSet>
      <dgm:spPr/>
      <dgm:t>
        <a:bodyPr/>
        <a:lstStyle/>
        <a:p>
          <a:endParaRPr lang="en-US"/>
        </a:p>
      </dgm:t>
    </dgm:pt>
    <dgm:pt modelId="{C8D4FB4A-1E86-40D3-B41A-148422DBA078}" type="pres">
      <dgm:prSet presAssocID="{FE7DDE53-9B54-4FA3-BBB0-658254D9F50B}" presName="sibTrans" presStyleCnt="0"/>
      <dgm:spPr/>
      <dgm:t>
        <a:bodyPr/>
        <a:lstStyle/>
        <a:p>
          <a:endParaRPr lang="en-US"/>
        </a:p>
      </dgm:t>
    </dgm:pt>
    <dgm:pt modelId="{C9FD7111-9270-45E0-9ECC-E1B97581C7A3}" type="pres">
      <dgm:prSet presAssocID="{1D44157F-4663-455B-A79D-C179D802EA30}" presName="node" presStyleLbl="node1" presStyleIdx="16" presStyleCnt="20">
        <dgm:presLayoutVars>
          <dgm:bulletEnabled val="1"/>
        </dgm:presLayoutVars>
      </dgm:prSet>
      <dgm:spPr/>
      <dgm:t>
        <a:bodyPr/>
        <a:lstStyle/>
        <a:p>
          <a:endParaRPr lang="en-US"/>
        </a:p>
      </dgm:t>
    </dgm:pt>
    <dgm:pt modelId="{1F9604FF-10A4-40D2-9D8B-F2C02A7D6A94}" type="pres">
      <dgm:prSet presAssocID="{1867A3A9-FEF1-4279-926D-64A20DAFBA09}" presName="sibTrans" presStyleCnt="0"/>
      <dgm:spPr/>
      <dgm:t>
        <a:bodyPr/>
        <a:lstStyle/>
        <a:p>
          <a:endParaRPr lang="en-US"/>
        </a:p>
      </dgm:t>
    </dgm:pt>
    <dgm:pt modelId="{6CD98B93-7A6D-43DA-ACDE-EC84E792F867}" type="pres">
      <dgm:prSet presAssocID="{F6E61E1D-E6BC-49CC-A544-6E011990F0E5}" presName="node" presStyleLbl="node1" presStyleIdx="17" presStyleCnt="20">
        <dgm:presLayoutVars>
          <dgm:bulletEnabled val="1"/>
        </dgm:presLayoutVars>
      </dgm:prSet>
      <dgm:spPr/>
      <dgm:t>
        <a:bodyPr/>
        <a:lstStyle/>
        <a:p>
          <a:endParaRPr lang="en-US"/>
        </a:p>
      </dgm:t>
    </dgm:pt>
    <dgm:pt modelId="{3441549B-B0FB-4773-A7A8-4AC8409DC85D}" type="pres">
      <dgm:prSet presAssocID="{D222E0E1-BAD3-4F58-8A04-2C0F2F014240}" presName="sibTrans" presStyleCnt="0"/>
      <dgm:spPr/>
      <dgm:t>
        <a:bodyPr/>
        <a:lstStyle/>
        <a:p>
          <a:endParaRPr lang="en-US"/>
        </a:p>
      </dgm:t>
    </dgm:pt>
    <dgm:pt modelId="{AD1A6DB5-6B71-4CB4-8530-B14ED1C718A8}" type="pres">
      <dgm:prSet presAssocID="{D2189345-C69F-4DD9-ADD4-8B5953E8CDB4}" presName="node" presStyleLbl="node1" presStyleIdx="18" presStyleCnt="20">
        <dgm:presLayoutVars>
          <dgm:bulletEnabled val="1"/>
        </dgm:presLayoutVars>
      </dgm:prSet>
      <dgm:spPr/>
      <dgm:t>
        <a:bodyPr/>
        <a:lstStyle/>
        <a:p>
          <a:endParaRPr lang="en-US"/>
        </a:p>
      </dgm:t>
    </dgm:pt>
    <dgm:pt modelId="{6AD5F076-4BF6-49CC-973E-03EA004710EA}" type="pres">
      <dgm:prSet presAssocID="{B8F0FF3C-AA7F-4559-956A-E8C9DD78E48E}" presName="sibTrans" presStyleCnt="0"/>
      <dgm:spPr/>
      <dgm:t>
        <a:bodyPr/>
        <a:lstStyle/>
        <a:p>
          <a:endParaRPr lang="en-US"/>
        </a:p>
      </dgm:t>
    </dgm:pt>
    <dgm:pt modelId="{C2DBE9DF-CACA-47D4-A609-4BA3BEA8143B}" type="pres">
      <dgm:prSet presAssocID="{9D9D97DC-8CEB-4A37-AA62-A98D1DA54193}" presName="node" presStyleLbl="node1" presStyleIdx="19" presStyleCnt="20">
        <dgm:presLayoutVars>
          <dgm:bulletEnabled val="1"/>
        </dgm:presLayoutVars>
      </dgm:prSet>
      <dgm:spPr/>
      <dgm:t>
        <a:bodyPr/>
        <a:lstStyle/>
        <a:p>
          <a:endParaRPr lang="en-US"/>
        </a:p>
      </dgm:t>
    </dgm:pt>
  </dgm:ptLst>
  <dgm:cxnLst>
    <dgm:cxn modelId="{939BD5AE-D9CA-4FB7-86DF-01AFD8129EA6}" type="presOf" srcId="{1859DAA7-4D5B-48B6-A1BC-4DF9A08A6AB5}" destId="{8D29AC60-D8C2-4E61-B845-B4E41ED0F863}" srcOrd="0" destOrd="0" presId="urn:microsoft.com/office/officeart/2005/8/layout/default"/>
    <dgm:cxn modelId="{5879A158-D8E8-4626-A150-10F888D99440}" type="presOf" srcId="{2A3177D1-3CD3-42E2-9126-8875879CCA9D}" destId="{D376B2CB-FDB4-4632-95A4-4C2A46783242}" srcOrd="0" destOrd="0" presId="urn:microsoft.com/office/officeart/2005/8/layout/default"/>
    <dgm:cxn modelId="{60C2C490-C6CA-4D18-9B5C-C11946D85195}" type="presOf" srcId="{600939D8-D9FC-459D-B45D-F8C46FCA3615}" destId="{CA9E562C-E17E-4E10-B6B0-0CB6B2DA7354}" srcOrd="0" destOrd="0" presId="urn:microsoft.com/office/officeart/2005/8/layout/default"/>
    <dgm:cxn modelId="{8D45299B-79D9-4A04-B245-15C1F2DE1CD1}" type="presOf" srcId="{60E42B7F-9EF5-48E5-9780-CBFCDF7C85FB}" destId="{26CB4141-4FD0-4111-9409-F49C567B8CDB}" srcOrd="0" destOrd="0" presId="urn:microsoft.com/office/officeart/2005/8/layout/default"/>
    <dgm:cxn modelId="{CB06A1A0-2413-4886-A430-4FA20C50DAB1}" type="presOf" srcId="{828C79CC-196E-44C1-AAE7-DCBF45519E68}" destId="{89B08AC7-81A1-4341-B571-39C31A3DC677}" srcOrd="0" destOrd="0" presId="urn:microsoft.com/office/officeart/2005/8/layout/default"/>
    <dgm:cxn modelId="{35D1F2BE-59F6-44ED-B7AB-90FCE5246AF1}" srcId="{C123B2FF-67C8-44F5-B86F-0D8925FE68BB}" destId="{D2189345-C69F-4DD9-ADD4-8B5953E8CDB4}" srcOrd="18" destOrd="0" parTransId="{C16F6E72-B7F4-46C5-A9E4-332DC4A5F248}" sibTransId="{B8F0FF3C-AA7F-4559-956A-E8C9DD78E48E}"/>
    <dgm:cxn modelId="{530AC3AD-FFA3-40A3-B63E-209FAE7FFCCD}" srcId="{C123B2FF-67C8-44F5-B86F-0D8925FE68BB}" destId="{0E4885A6-653E-43ED-8771-AA80AD016E0B}" srcOrd="11" destOrd="0" parTransId="{64E3C3FF-10BB-4A12-BFE2-57C231A292CB}" sibTransId="{B8E98498-C393-49C7-A28D-D91D7CB52D81}"/>
    <dgm:cxn modelId="{4440D105-E6E7-482A-8016-FD5F2A59A3AE}" type="presOf" srcId="{1D44157F-4663-455B-A79D-C179D802EA30}" destId="{C9FD7111-9270-45E0-9ECC-E1B97581C7A3}" srcOrd="0" destOrd="0" presId="urn:microsoft.com/office/officeart/2005/8/layout/default"/>
    <dgm:cxn modelId="{A8A89137-8C30-4F5E-9107-128808191EFB}" srcId="{C123B2FF-67C8-44F5-B86F-0D8925FE68BB}" destId="{60E42B7F-9EF5-48E5-9780-CBFCDF7C85FB}" srcOrd="2" destOrd="0" parTransId="{B13A6A87-BEFC-462A-BD3E-13E42276AAC8}" sibTransId="{057D45AF-01A9-43B6-BB11-D6F900C3615D}"/>
    <dgm:cxn modelId="{00201595-8420-42A1-9EE1-3D79CBCF2BFD}" type="presOf" srcId="{831A7671-2A16-4544-A7A3-2605BEE34DEA}" destId="{718A306E-AC56-4913-9892-FF94034438C8}" srcOrd="0" destOrd="0" presId="urn:microsoft.com/office/officeart/2005/8/layout/default"/>
    <dgm:cxn modelId="{28E524FB-F730-4F00-92A5-4862F85F9C0A}" srcId="{C123B2FF-67C8-44F5-B86F-0D8925FE68BB}" destId="{1859DAA7-4D5B-48B6-A1BC-4DF9A08A6AB5}" srcOrd="7" destOrd="0" parTransId="{AF83D70A-5308-440C-8A70-09A5D44EB564}" sibTransId="{8928DE0B-1302-4598-BF14-A6923CA7D395}"/>
    <dgm:cxn modelId="{D466C7FD-33B5-4D66-8F97-1A6C9073F2FD}" srcId="{C123B2FF-67C8-44F5-B86F-0D8925FE68BB}" destId="{7EC5E5F4-3D28-4A86-92A2-901DB83DD088}" srcOrd="14" destOrd="0" parTransId="{F68AA7D6-9079-47D2-81E9-A6154A4EAB2B}" sibTransId="{92D96A92-F829-468C-80C0-557AE7219A0A}"/>
    <dgm:cxn modelId="{910FA2BD-1018-48FF-BD50-8AC8EC0D67FE}" srcId="{C123B2FF-67C8-44F5-B86F-0D8925FE68BB}" destId="{600939D8-D9FC-459D-B45D-F8C46FCA3615}" srcOrd="8" destOrd="0" parTransId="{B208A304-065F-435B-B84C-85662DA299E7}" sibTransId="{A291DDED-BFCD-4602-8631-BF7301DEBBB7}"/>
    <dgm:cxn modelId="{6717CD21-C292-485F-8CC8-E761C83E2B2E}" srcId="{C123B2FF-67C8-44F5-B86F-0D8925FE68BB}" destId="{EC494693-147D-4B59-BECB-2B3C68B4A51D}" srcOrd="15" destOrd="0" parTransId="{7201336D-71FC-4C2E-8C68-16DA9DB32E1F}" sibTransId="{FE7DDE53-9B54-4FA3-BBB0-658254D9F50B}"/>
    <dgm:cxn modelId="{1160EFC8-AE83-4F53-A612-EA904E9B85DD}" srcId="{C123B2FF-67C8-44F5-B86F-0D8925FE68BB}" destId="{1D9D12ED-FC4C-4DB6-B279-D1CAF60771FD}" srcOrd="1" destOrd="0" parTransId="{CA331554-19BA-4D51-8D1F-A61CF1699EE4}" sibTransId="{D7A0A758-CED6-4241-8F39-DA2DE858F72A}"/>
    <dgm:cxn modelId="{08019B4F-9C8E-47BB-A2B6-2596E07A2575}" srcId="{C123B2FF-67C8-44F5-B86F-0D8925FE68BB}" destId="{250B54F4-F971-47E7-943B-5ECFBA9AB16B}" srcOrd="4" destOrd="0" parTransId="{A067E9E8-081B-42A7-9F50-998898C69EF8}" sibTransId="{E1B5BC3A-03A4-4D39-860C-23603578109B}"/>
    <dgm:cxn modelId="{08DFAFD7-6659-454F-8F04-054E60821DE9}" srcId="{C123B2FF-67C8-44F5-B86F-0D8925FE68BB}" destId="{2A3177D1-3CD3-42E2-9126-8875879CCA9D}" srcOrd="9" destOrd="0" parTransId="{1988571C-5EF8-43EB-8E6B-87CCB8DEAB9E}" sibTransId="{4F220B71-A3A4-4A36-A441-568E6EDD42A1}"/>
    <dgm:cxn modelId="{B8F05913-AB5E-4C05-91BB-0B0CEE3E1DF2}" type="presOf" srcId="{7BB9DE8D-59D6-48F9-A4FE-F4FB52A018F8}" destId="{76A5CB2E-7D6D-466E-938D-9FC8EDB4544D}" srcOrd="0" destOrd="0" presId="urn:microsoft.com/office/officeart/2005/8/layout/default"/>
    <dgm:cxn modelId="{BDF9A422-24FC-4439-BBA8-A4465451A346}" srcId="{C123B2FF-67C8-44F5-B86F-0D8925FE68BB}" destId="{F6E61E1D-E6BC-49CC-A544-6E011990F0E5}" srcOrd="17" destOrd="0" parTransId="{18E1168F-967B-4E04-AC5C-C86268001536}" sibTransId="{D222E0E1-BAD3-4F58-8A04-2C0F2F014240}"/>
    <dgm:cxn modelId="{78BFEB70-45D0-413D-83EE-8C30139292CF}" type="presOf" srcId="{EC494693-147D-4B59-BECB-2B3C68B4A51D}" destId="{7A840EC3-E810-4100-80A2-FC7FBB0C72C1}" srcOrd="0" destOrd="0" presId="urn:microsoft.com/office/officeart/2005/8/layout/default"/>
    <dgm:cxn modelId="{BCC3EF40-7D54-4B67-8787-3EFFA696A716}" type="presOf" srcId="{7EC5E5F4-3D28-4A86-92A2-901DB83DD088}" destId="{D1A094F4-C873-44DC-8586-4B9DE6CFB94E}" srcOrd="0" destOrd="0" presId="urn:microsoft.com/office/officeart/2005/8/layout/default"/>
    <dgm:cxn modelId="{49CC58C6-D755-498B-8FE0-B45E652E9A7F}" srcId="{C123B2FF-67C8-44F5-B86F-0D8925FE68BB}" destId="{715C3626-0B28-4D19-98BC-732D20A6FCD6}" srcOrd="12" destOrd="0" parTransId="{3A7D49B0-F4F3-4CE7-A4EE-CA281A26A10A}" sibTransId="{ABE7D7B8-5952-4C28-A599-B46836D64F74}"/>
    <dgm:cxn modelId="{72981BED-747D-4802-B4CF-DAA12F395217}" type="presOf" srcId="{C123B2FF-67C8-44F5-B86F-0D8925FE68BB}" destId="{0088C1F1-C28F-475E-BED5-A22CADB75BB9}" srcOrd="0" destOrd="0" presId="urn:microsoft.com/office/officeart/2005/8/layout/default"/>
    <dgm:cxn modelId="{57A0F489-61C7-4791-9023-0401890D117D}" srcId="{C123B2FF-67C8-44F5-B86F-0D8925FE68BB}" destId="{277D2739-6687-497E-A4FC-737AB23A9899}" srcOrd="10" destOrd="0" parTransId="{923A9E31-D94B-4085-A845-06F447461481}" sibTransId="{3BEA54E6-4506-4990-AC0F-F555BBB6183E}"/>
    <dgm:cxn modelId="{B4534C97-39CD-41F2-BDF7-E505AD3618BC}" srcId="{C123B2FF-67C8-44F5-B86F-0D8925FE68BB}" destId="{5EC1FD12-E2EC-4F8C-A233-5566EC4CE854}" srcOrd="3" destOrd="0" parTransId="{3DCA6E11-DE5B-4799-A0CD-8D189BF88DA3}" sibTransId="{42BB76B9-9D59-4D10-BC46-752FF27CA47F}"/>
    <dgm:cxn modelId="{058A7AAC-726C-4B03-AED7-F74CF915483C}" srcId="{C123B2FF-67C8-44F5-B86F-0D8925FE68BB}" destId="{7BB9DE8D-59D6-48F9-A4FE-F4FB52A018F8}" srcOrd="13" destOrd="0" parTransId="{A1C7A07E-87EB-49A4-9475-E7875BC4FE60}" sibTransId="{D897D4F2-1DA4-45A1-B40D-3E3F22ED0F4D}"/>
    <dgm:cxn modelId="{DBB9F108-1FC2-4048-8560-552B1002B5CB}" type="presOf" srcId="{250B54F4-F971-47E7-943B-5ECFBA9AB16B}" destId="{0E63FF25-B56F-48AE-85B4-C09959316B46}" srcOrd="0" destOrd="0" presId="urn:microsoft.com/office/officeart/2005/8/layout/default"/>
    <dgm:cxn modelId="{8C6C19BE-1DBC-4886-8B98-BB8C88372AFC}" type="presOf" srcId="{D2189345-C69F-4DD9-ADD4-8B5953E8CDB4}" destId="{AD1A6DB5-6B71-4CB4-8530-B14ED1C718A8}" srcOrd="0" destOrd="0" presId="urn:microsoft.com/office/officeart/2005/8/layout/default"/>
    <dgm:cxn modelId="{C32DA3B4-84F0-400E-A701-4CCEC68CAE47}" type="presOf" srcId="{715C3626-0B28-4D19-98BC-732D20A6FCD6}" destId="{7FF02EC6-D13C-469B-8BE8-A7CA66C694F8}" srcOrd="0" destOrd="0" presId="urn:microsoft.com/office/officeart/2005/8/layout/default"/>
    <dgm:cxn modelId="{6C382D9D-9448-4C05-9D02-2049D9082DDC}" srcId="{C123B2FF-67C8-44F5-B86F-0D8925FE68BB}" destId="{828C79CC-196E-44C1-AAE7-DCBF45519E68}" srcOrd="5" destOrd="0" parTransId="{C4B153C2-8457-4881-ADB5-60B71BD06641}" sibTransId="{4F32B5A6-B32A-4ED5-B7BE-3F8CBFFD052E}"/>
    <dgm:cxn modelId="{36AC343C-856C-452F-A8E8-360A1778F5B6}" type="presOf" srcId="{C1E1D77D-FA26-4822-A992-5217D8C0103C}" destId="{4713E7ED-24B4-432F-B68C-394CE922019C}" srcOrd="0" destOrd="0" presId="urn:microsoft.com/office/officeart/2005/8/layout/default"/>
    <dgm:cxn modelId="{863B274A-EF0C-4BB6-8F6D-36F76DBAF324}" type="presOf" srcId="{9D9D97DC-8CEB-4A37-AA62-A98D1DA54193}" destId="{C2DBE9DF-CACA-47D4-A609-4BA3BEA8143B}" srcOrd="0" destOrd="0" presId="urn:microsoft.com/office/officeart/2005/8/layout/default"/>
    <dgm:cxn modelId="{B7A1D61F-F25C-44B2-80CB-F33070F5E9EB}" type="presOf" srcId="{F6E61E1D-E6BC-49CC-A544-6E011990F0E5}" destId="{6CD98B93-7A6D-43DA-ACDE-EC84E792F867}" srcOrd="0" destOrd="0" presId="urn:microsoft.com/office/officeart/2005/8/layout/default"/>
    <dgm:cxn modelId="{CC33FC15-040E-403D-B349-9FDB9FE161CD}" srcId="{C123B2FF-67C8-44F5-B86F-0D8925FE68BB}" destId="{1D44157F-4663-455B-A79D-C179D802EA30}" srcOrd="16" destOrd="0" parTransId="{DE378B0D-F04C-45AE-A8B1-D00EB9613CE9}" sibTransId="{1867A3A9-FEF1-4279-926D-64A20DAFBA09}"/>
    <dgm:cxn modelId="{A5A4DFB8-5D1E-4F37-8D32-FD77A54C2B7F}" srcId="{C123B2FF-67C8-44F5-B86F-0D8925FE68BB}" destId="{C1E1D77D-FA26-4822-A992-5217D8C0103C}" srcOrd="6" destOrd="0" parTransId="{80120007-3197-4C8A-93F8-0387F5ACE8A4}" sibTransId="{A4C2C0AC-70A4-4112-B645-C7ADA1C15B2D}"/>
    <dgm:cxn modelId="{9A35AA02-2F00-4761-9498-0692E345F26D}" type="presOf" srcId="{1D9D12ED-FC4C-4DB6-B279-D1CAF60771FD}" destId="{99532AA4-91F9-41A1-AA12-7791196D134F}" srcOrd="0" destOrd="0" presId="urn:microsoft.com/office/officeart/2005/8/layout/default"/>
    <dgm:cxn modelId="{5CF41A82-DE47-41EC-A8E9-2617CC7A39C8}" srcId="{C123B2FF-67C8-44F5-B86F-0D8925FE68BB}" destId="{9D9D97DC-8CEB-4A37-AA62-A98D1DA54193}" srcOrd="19" destOrd="0" parTransId="{D673BED2-2486-4CF9-9FEF-BDBD381B9018}" sibTransId="{54D2F0B1-C29E-4865-9919-68352176419F}"/>
    <dgm:cxn modelId="{5EEA9211-8183-4D6B-8495-4021454AA591}" srcId="{C123B2FF-67C8-44F5-B86F-0D8925FE68BB}" destId="{831A7671-2A16-4544-A7A3-2605BEE34DEA}" srcOrd="0" destOrd="0" parTransId="{855ED402-FE60-4B10-B2B7-1EE16F8FCE1E}" sibTransId="{CB342775-74F7-4DA9-AFCB-96A013D4867E}"/>
    <dgm:cxn modelId="{E08AB397-59AD-4116-B49C-2F84FDF13386}" type="presOf" srcId="{277D2739-6687-497E-A4FC-737AB23A9899}" destId="{C4E055AC-9073-4327-900A-09984FDEE282}" srcOrd="0" destOrd="0" presId="urn:microsoft.com/office/officeart/2005/8/layout/default"/>
    <dgm:cxn modelId="{7D6493E8-54C8-4C64-AB08-86DE21FCAE85}" type="presOf" srcId="{0E4885A6-653E-43ED-8771-AA80AD016E0B}" destId="{18671D6E-3166-48BF-8B80-886D64968F04}" srcOrd="0" destOrd="0" presId="urn:microsoft.com/office/officeart/2005/8/layout/default"/>
    <dgm:cxn modelId="{D4BBC616-C0BB-4FB0-959C-BADD0936F53F}" type="presOf" srcId="{5EC1FD12-E2EC-4F8C-A233-5566EC4CE854}" destId="{7924C84C-B674-432D-B971-AD7DB8E1A3B3}" srcOrd="0" destOrd="0" presId="urn:microsoft.com/office/officeart/2005/8/layout/default"/>
    <dgm:cxn modelId="{5B5C19F7-99BE-42D9-9400-DB33AB1ED491}" type="presParOf" srcId="{0088C1F1-C28F-475E-BED5-A22CADB75BB9}" destId="{718A306E-AC56-4913-9892-FF94034438C8}" srcOrd="0" destOrd="0" presId="urn:microsoft.com/office/officeart/2005/8/layout/default"/>
    <dgm:cxn modelId="{66D60D20-98E4-4261-A60E-6F2A530E8D7A}" type="presParOf" srcId="{0088C1F1-C28F-475E-BED5-A22CADB75BB9}" destId="{12EAD91E-D75A-475B-9BDA-3C0DA6E4A326}" srcOrd="1" destOrd="0" presId="urn:microsoft.com/office/officeart/2005/8/layout/default"/>
    <dgm:cxn modelId="{1AA9468B-479A-48A9-B1A4-BCC55A524D4B}" type="presParOf" srcId="{0088C1F1-C28F-475E-BED5-A22CADB75BB9}" destId="{99532AA4-91F9-41A1-AA12-7791196D134F}" srcOrd="2" destOrd="0" presId="urn:microsoft.com/office/officeart/2005/8/layout/default"/>
    <dgm:cxn modelId="{D41956B5-69CC-465E-8993-34DB6B9D499D}" type="presParOf" srcId="{0088C1F1-C28F-475E-BED5-A22CADB75BB9}" destId="{17B94174-F7F2-4DA6-88A8-D14B71F42C4C}" srcOrd="3" destOrd="0" presId="urn:microsoft.com/office/officeart/2005/8/layout/default"/>
    <dgm:cxn modelId="{90EAF857-038B-489C-B6B1-9503E3179EDC}" type="presParOf" srcId="{0088C1F1-C28F-475E-BED5-A22CADB75BB9}" destId="{26CB4141-4FD0-4111-9409-F49C567B8CDB}" srcOrd="4" destOrd="0" presId="urn:microsoft.com/office/officeart/2005/8/layout/default"/>
    <dgm:cxn modelId="{C8A065F2-FA81-4899-8BDF-6C12D47AA7A3}" type="presParOf" srcId="{0088C1F1-C28F-475E-BED5-A22CADB75BB9}" destId="{4CB15B0A-24C8-42F9-B7BD-76408C64E5CC}" srcOrd="5" destOrd="0" presId="urn:microsoft.com/office/officeart/2005/8/layout/default"/>
    <dgm:cxn modelId="{FEBCAC21-F705-42E5-AF6F-8ABB9C469BA7}" type="presParOf" srcId="{0088C1F1-C28F-475E-BED5-A22CADB75BB9}" destId="{7924C84C-B674-432D-B971-AD7DB8E1A3B3}" srcOrd="6" destOrd="0" presId="urn:microsoft.com/office/officeart/2005/8/layout/default"/>
    <dgm:cxn modelId="{FDD33A05-3DEB-4E52-95B9-9508A36B79B6}" type="presParOf" srcId="{0088C1F1-C28F-475E-BED5-A22CADB75BB9}" destId="{2927D185-69C7-401F-9D95-9050149C79FA}" srcOrd="7" destOrd="0" presId="urn:microsoft.com/office/officeart/2005/8/layout/default"/>
    <dgm:cxn modelId="{496F08A1-1F4C-45A9-AC14-0C4B1AA378A1}" type="presParOf" srcId="{0088C1F1-C28F-475E-BED5-A22CADB75BB9}" destId="{0E63FF25-B56F-48AE-85B4-C09959316B46}" srcOrd="8" destOrd="0" presId="urn:microsoft.com/office/officeart/2005/8/layout/default"/>
    <dgm:cxn modelId="{08EC536A-9BC3-4599-84E5-D58677441720}" type="presParOf" srcId="{0088C1F1-C28F-475E-BED5-A22CADB75BB9}" destId="{73ABCCAE-6E3A-44D4-90B8-7D8518551D69}" srcOrd="9" destOrd="0" presId="urn:microsoft.com/office/officeart/2005/8/layout/default"/>
    <dgm:cxn modelId="{CAE29884-244A-4004-8020-E2B2B997365A}" type="presParOf" srcId="{0088C1F1-C28F-475E-BED5-A22CADB75BB9}" destId="{89B08AC7-81A1-4341-B571-39C31A3DC677}" srcOrd="10" destOrd="0" presId="urn:microsoft.com/office/officeart/2005/8/layout/default"/>
    <dgm:cxn modelId="{B085FA28-B799-464C-8D33-AA78FBED5100}" type="presParOf" srcId="{0088C1F1-C28F-475E-BED5-A22CADB75BB9}" destId="{74EDB36C-2373-4BF2-9D7F-0F642CE9AC06}" srcOrd="11" destOrd="0" presId="urn:microsoft.com/office/officeart/2005/8/layout/default"/>
    <dgm:cxn modelId="{A5756815-95E7-467C-95F2-E7856E5D033F}" type="presParOf" srcId="{0088C1F1-C28F-475E-BED5-A22CADB75BB9}" destId="{4713E7ED-24B4-432F-B68C-394CE922019C}" srcOrd="12" destOrd="0" presId="urn:microsoft.com/office/officeart/2005/8/layout/default"/>
    <dgm:cxn modelId="{39A93F5D-725E-4662-A00A-66DFFB6D6B42}" type="presParOf" srcId="{0088C1F1-C28F-475E-BED5-A22CADB75BB9}" destId="{ABC9A3F5-2F6C-4407-AB7E-3BAAD5D8B567}" srcOrd="13" destOrd="0" presId="urn:microsoft.com/office/officeart/2005/8/layout/default"/>
    <dgm:cxn modelId="{DD227385-2D04-4E93-A4A0-1A143FBB7BB0}" type="presParOf" srcId="{0088C1F1-C28F-475E-BED5-A22CADB75BB9}" destId="{8D29AC60-D8C2-4E61-B845-B4E41ED0F863}" srcOrd="14" destOrd="0" presId="urn:microsoft.com/office/officeart/2005/8/layout/default"/>
    <dgm:cxn modelId="{91BF3004-B7B8-47A6-9056-36D7E17AA05E}" type="presParOf" srcId="{0088C1F1-C28F-475E-BED5-A22CADB75BB9}" destId="{2826D875-33A4-4B6A-92F6-03D0101D19F6}" srcOrd="15" destOrd="0" presId="urn:microsoft.com/office/officeart/2005/8/layout/default"/>
    <dgm:cxn modelId="{9A5E49DB-0092-4D77-BB99-5719A57F26D6}" type="presParOf" srcId="{0088C1F1-C28F-475E-BED5-A22CADB75BB9}" destId="{CA9E562C-E17E-4E10-B6B0-0CB6B2DA7354}" srcOrd="16" destOrd="0" presId="urn:microsoft.com/office/officeart/2005/8/layout/default"/>
    <dgm:cxn modelId="{511E50E4-C8E0-4192-84E4-B60EDA85B7AB}" type="presParOf" srcId="{0088C1F1-C28F-475E-BED5-A22CADB75BB9}" destId="{4E9C4604-CE8C-4704-A2EC-47C13DCD533D}" srcOrd="17" destOrd="0" presId="urn:microsoft.com/office/officeart/2005/8/layout/default"/>
    <dgm:cxn modelId="{3F0C4A14-560F-4B4E-B6B0-116CC3DF8F79}" type="presParOf" srcId="{0088C1F1-C28F-475E-BED5-A22CADB75BB9}" destId="{D376B2CB-FDB4-4632-95A4-4C2A46783242}" srcOrd="18" destOrd="0" presId="urn:microsoft.com/office/officeart/2005/8/layout/default"/>
    <dgm:cxn modelId="{03D5EC13-1A9D-438E-BF4D-AE6A0371AA13}" type="presParOf" srcId="{0088C1F1-C28F-475E-BED5-A22CADB75BB9}" destId="{17987F23-84CE-4C22-B18B-151EA5AC4215}" srcOrd="19" destOrd="0" presId="urn:microsoft.com/office/officeart/2005/8/layout/default"/>
    <dgm:cxn modelId="{D74B47D1-803C-481F-90EB-C591DCB79BE1}" type="presParOf" srcId="{0088C1F1-C28F-475E-BED5-A22CADB75BB9}" destId="{C4E055AC-9073-4327-900A-09984FDEE282}" srcOrd="20" destOrd="0" presId="urn:microsoft.com/office/officeart/2005/8/layout/default"/>
    <dgm:cxn modelId="{B7437DA0-EA9D-4665-8746-69FFF2D4185E}" type="presParOf" srcId="{0088C1F1-C28F-475E-BED5-A22CADB75BB9}" destId="{77319120-BA17-426D-BCA9-8F2563F70E0E}" srcOrd="21" destOrd="0" presId="urn:microsoft.com/office/officeart/2005/8/layout/default"/>
    <dgm:cxn modelId="{04E2E4F2-3DE0-4042-8BC3-A30DA8234827}" type="presParOf" srcId="{0088C1F1-C28F-475E-BED5-A22CADB75BB9}" destId="{18671D6E-3166-48BF-8B80-886D64968F04}" srcOrd="22" destOrd="0" presId="urn:microsoft.com/office/officeart/2005/8/layout/default"/>
    <dgm:cxn modelId="{2F0D92FF-214A-4758-A4D3-39CD4299FDB3}" type="presParOf" srcId="{0088C1F1-C28F-475E-BED5-A22CADB75BB9}" destId="{A6422AC7-6D23-4EAE-8D66-C5150B05F5F0}" srcOrd="23" destOrd="0" presId="urn:microsoft.com/office/officeart/2005/8/layout/default"/>
    <dgm:cxn modelId="{77AD49B2-B931-43A5-95E4-9B52126A4F74}" type="presParOf" srcId="{0088C1F1-C28F-475E-BED5-A22CADB75BB9}" destId="{7FF02EC6-D13C-469B-8BE8-A7CA66C694F8}" srcOrd="24" destOrd="0" presId="urn:microsoft.com/office/officeart/2005/8/layout/default"/>
    <dgm:cxn modelId="{AD44F1DF-746E-4B48-93C4-7B4D53C3C472}" type="presParOf" srcId="{0088C1F1-C28F-475E-BED5-A22CADB75BB9}" destId="{499F4753-B8A8-4092-B87A-06F84312D5B3}" srcOrd="25" destOrd="0" presId="urn:microsoft.com/office/officeart/2005/8/layout/default"/>
    <dgm:cxn modelId="{EEB7D268-8511-4A15-A5AA-19F0FFB492D9}" type="presParOf" srcId="{0088C1F1-C28F-475E-BED5-A22CADB75BB9}" destId="{76A5CB2E-7D6D-466E-938D-9FC8EDB4544D}" srcOrd="26" destOrd="0" presId="urn:microsoft.com/office/officeart/2005/8/layout/default"/>
    <dgm:cxn modelId="{A686A52E-6E81-4F15-A113-ACE4E2D22E1E}" type="presParOf" srcId="{0088C1F1-C28F-475E-BED5-A22CADB75BB9}" destId="{CDADDB02-787E-41B6-B85D-D9CCF5ED9D34}" srcOrd="27" destOrd="0" presId="urn:microsoft.com/office/officeart/2005/8/layout/default"/>
    <dgm:cxn modelId="{B592A8F7-D7FE-411A-99A6-1A047C7BE68B}" type="presParOf" srcId="{0088C1F1-C28F-475E-BED5-A22CADB75BB9}" destId="{D1A094F4-C873-44DC-8586-4B9DE6CFB94E}" srcOrd="28" destOrd="0" presId="urn:microsoft.com/office/officeart/2005/8/layout/default"/>
    <dgm:cxn modelId="{5C9B9981-E44A-4815-8E87-7EFE8245BB4A}" type="presParOf" srcId="{0088C1F1-C28F-475E-BED5-A22CADB75BB9}" destId="{76566F98-F76F-42D2-9095-02E4E4F619B2}" srcOrd="29" destOrd="0" presId="urn:microsoft.com/office/officeart/2005/8/layout/default"/>
    <dgm:cxn modelId="{6382EA0C-606C-4E79-A221-5245F2167721}" type="presParOf" srcId="{0088C1F1-C28F-475E-BED5-A22CADB75BB9}" destId="{7A840EC3-E810-4100-80A2-FC7FBB0C72C1}" srcOrd="30" destOrd="0" presId="urn:microsoft.com/office/officeart/2005/8/layout/default"/>
    <dgm:cxn modelId="{20F35F63-E30D-40C2-8C18-E27E9BC55F51}" type="presParOf" srcId="{0088C1F1-C28F-475E-BED5-A22CADB75BB9}" destId="{C8D4FB4A-1E86-40D3-B41A-148422DBA078}" srcOrd="31" destOrd="0" presId="urn:microsoft.com/office/officeart/2005/8/layout/default"/>
    <dgm:cxn modelId="{D60E8125-9FA2-4AB0-846D-E49FCC59A1E7}" type="presParOf" srcId="{0088C1F1-C28F-475E-BED5-A22CADB75BB9}" destId="{C9FD7111-9270-45E0-9ECC-E1B97581C7A3}" srcOrd="32" destOrd="0" presId="urn:microsoft.com/office/officeart/2005/8/layout/default"/>
    <dgm:cxn modelId="{9D6C820A-84FB-4243-8892-8F36ABC85155}" type="presParOf" srcId="{0088C1F1-C28F-475E-BED5-A22CADB75BB9}" destId="{1F9604FF-10A4-40D2-9D8B-F2C02A7D6A94}" srcOrd="33" destOrd="0" presId="urn:microsoft.com/office/officeart/2005/8/layout/default"/>
    <dgm:cxn modelId="{568C607F-2CC7-48BA-8F44-DAAADE5FD3BF}" type="presParOf" srcId="{0088C1F1-C28F-475E-BED5-A22CADB75BB9}" destId="{6CD98B93-7A6D-43DA-ACDE-EC84E792F867}" srcOrd="34" destOrd="0" presId="urn:microsoft.com/office/officeart/2005/8/layout/default"/>
    <dgm:cxn modelId="{342AAE96-10D5-49D4-BFF8-1E0E7DCD982B}" type="presParOf" srcId="{0088C1F1-C28F-475E-BED5-A22CADB75BB9}" destId="{3441549B-B0FB-4773-A7A8-4AC8409DC85D}" srcOrd="35" destOrd="0" presId="urn:microsoft.com/office/officeart/2005/8/layout/default"/>
    <dgm:cxn modelId="{A2963E75-0FF1-487B-BA42-D8CDB233FC43}" type="presParOf" srcId="{0088C1F1-C28F-475E-BED5-A22CADB75BB9}" destId="{AD1A6DB5-6B71-4CB4-8530-B14ED1C718A8}" srcOrd="36" destOrd="0" presId="urn:microsoft.com/office/officeart/2005/8/layout/default"/>
    <dgm:cxn modelId="{4494221E-5D69-40BF-96B9-A1B4F6BB2012}" type="presParOf" srcId="{0088C1F1-C28F-475E-BED5-A22CADB75BB9}" destId="{6AD5F076-4BF6-49CC-973E-03EA004710EA}" srcOrd="37" destOrd="0" presId="urn:microsoft.com/office/officeart/2005/8/layout/default"/>
    <dgm:cxn modelId="{3496E05E-B1D5-432A-A245-9F0D8895694B}" type="presParOf" srcId="{0088C1F1-C28F-475E-BED5-A22CADB75BB9}" destId="{C2DBE9DF-CACA-47D4-A609-4BA3BEA8143B}" srcOrd="3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31A7671-2A16-4544-A7A3-2605BEE34DEA}">
      <dgm:prSet/>
      <dgm:spPr/>
      <dgm:t>
        <a:bodyPr/>
        <a:lstStyle/>
        <a:p>
          <a:r>
            <a:rPr lang="en-GB" dirty="0"/>
            <a:t>Exploitation</a:t>
          </a:r>
        </a:p>
      </dgm:t>
    </dgm:pt>
    <dgm:pt modelId="{CB342775-74F7-4DA9-AFCB-96A013D4867E}" type="sibTrans" cxnId="{5EEA9211-8183-4D6B-8495-4021454AA591}">
      <dgm:prSet/>
      <dgm:spPr/>
      <dgm:t>
        <a:bodyPr/>
        <a:lstStyle/>
        <a:p>
          <a:endParaRPr lang="en-GB"/>
        </a:p>
      </dgm:t>
    </dgm:pt>
    <dgm:pt modelId="{855ED402-FE60-4B10-B2B7-1EE16F8FCE1E}" type="parTrans" cxnId="{5EEA9211-8183-4D6B-8495-4021454AA591}">
      <dgm:prSet/>
      <dgm:spPr/>
      <dgm:t>
        <a:bodyPr/>
        <a:lstStyle/>
        <a:p>
          <a:endParaRPr lang="en-GB"/>
        </a:p>
      </dgm:t>
    </dgm:pt>
    <dgm:pt modelId="{AB57573C-98A7-4B61-BD5C-B2E574549200}">
      <dgm:prSet/>
      <dgm:spPr/>
      <dgm:t>
        <a:bodyPr/>
        <a:lstStyle/>
        <a:p>
          <a:r>
            <a:rPr lang="en-GB" dirty="0"/>
            <a:t>Alienation</a:t>
          </a:r>
        </a:p>
      </dgm:t>
    </dgm:pt>
    <dgm:pt modelId="{A7105B47-A625-4517-8BC5-30D2D9C88147}" type="parTrans" cxnId="{D83DC677-C959-491D-B2A2-931FB1070518}">
      <dgm:prSet/>
      <dgm:spPr/>
      <dgm:t>
        <a:bodyPr/>
        <a:lstStyle/>
        <a:p>
          <a:endParaRPr lang="en-GB"/>
        </a:p>
      </dgm:t>
    </dgm:pt>
    <dgm:pt modelId="{996D16AA-1724-4154-A525-64AD00A38774}" type="sibTrans" cxnId="{D83DC677-C959-491D-B2A2-931FB1070518}">
      <dgm:prSet/>
      <dgm:spPr/>
      <dgm:t>
        <a:bodyPr/>
        <a:lstStyle/>
        <a:p>
          <a:endParaRPr lang="en-GB"/>
        </a:p>
      </dgm:t>
    </dgm:pt>
    <dgm:pt modelId="{A712F906-72C1-4B6E-B67E-3B7BB85A1697}">
      <dgm:prSet/>
      <dgm:spPr/>
      <dgm:t>
        <a:bodyPr/>
        <a:lstStyle/>
        <a:p>
          <a:r>
            <a:rPr lang="en-GB" dirty="0"/>
            <a:t>Capitalism</a:t>
          </a:r>
        </a:p>
      </dgm:t>
    </dgm:pt>
    <dgm:pt modelId="{181C74E5-0B0B-4AC4-9D4C-7FF2BE04ECFB}" type="parTrans" cxnId="{6659F58E-FA37-4EA2-ABB0-63EE79A070C1}">
      <dgm:prSet/>
      <dgm:spPr/>
      <dgm:t>
        <a:bodyPr/>
        <a:lstStyle/>
        <a:p>
          <a:endParaRPr lang="en-GB"/>
        </a:p>
      </dgm:t>
    </dgm:pt>
    <dgm:pt modelId="{0CA72B50-1AB3-4635-A945-D11F9A80E984}" type="sibTrans" cxnId="{6659F58E-FA37-4EA2-ABB0-63EE79A070C1}">
      <dgm:prSet/>
      <dgm:spPr/>
      <dgm:t>
        <a:bodyPr/>
        <a:lstStyle/>
        <a:p>
          <a:endParaRPr lang="en-GB"/>
        </a:p>
      </dgm:t>
    </dgm:pt>
    <dgm:pt modelId="{6518CBFC-A028-4C65-A102-D7D67E664D8B}">
      <dgm:prSet/>
      <dgm:spPr/>
      <dgm:t>
        <a:bodyPr/>
        <a:lstStyle/>
        <a:p>
          <a:r>
            <a:rPr lang="en-GB" dirty="0" err="1"/>
            <a:t>Conscientisation</a:t>
          </a:r>
          <a:endParaRPr lang="en-GB" dirty="0"/>
        </a:p>
      </dgm:t>
    </dgm:pt>
    <dgm:pt modelId="{13524905-B55B-484D-81DF-A22701A031B5}" type="parTrans" cxnId="{9F345841-1256-4B75-901F-6F28C826A570}">
      <dgm:prSet/>
      <dgm:spPr/>
      <dgm:t>
        <a:bodyPr/>
        <a:lstStyle/>
        <a:p>
          <a:endParaRPr lang="en-GB"/>
        </a:p>
      </dgm:t>
    </dgm:pt>
    <dgm:pt modelId="{E0944068-92FD-44D3-A550-F74A37000EF4}" type="sibTrans" cxnId="{9F345841-1256-4B75-901F-6F28C826A570}">
      <dgm:prSet/>
      <dgm:spPr/>
      <dgm:t>
        <a:bodyPr/>
        <a:lstStyle/>
        <a:p>
          <a:endParaRPr lang="en-GB"/>
        </a:p>
      </dgm:t>
    </dgm:pt>
    <dgm:pt modelId="{1895CBE5-CFE5-4D64-890D-D41B0650B7E8}">
      <dgm:prSet/>
      <dgm:spPr/>
      <dgm:t>
        <a:bodyPr/>
        <a:lstStyle/>
        <a:p>
          <a:r>
            <a:rPr lang="en-GB" dirty="0"/>
            <a:t>Basic Christian communities</a:t>
          </a:r>
        </a:p>
      </dgm:t>
    </dgm:pt>
    <dgm:pt modelId="{319B689C-0451-40A4-873E-ACEA8A879F83}" type="parTrans" cxnId="{1CE442E5-F844-486E-9380-ADFDB362A173}">
      <dgm:prSet/>
      <dgm:spPr/>
      <dgm:t>
        <a:bodyPr/>
        <a:lstStyle/>
        <a:p>
          <a:endParaRPr lang="en-GB"/>
        </a:p>
      </dgm:t>
    </dgm:pt>
    <dgm:pt modelId="{C4B3D4E9-04AE-4997-8AAB-0712EB493F0B}" type="sibTrans" cxnId="{1CE442E5-F844-486E-9380-ADFDB362A173}">
      <dgm:prSet/>
      <dgm:spPr/>
      <dgm:t>
        <a:bodyPr/>
        <a:lstStyle/>
        <a:p>
          <a:endParaRPr lang="en-GB"/>
        </a:p>
      </dgm:t>
    </dgm:pt>
    <dgm:pt modelId="{9E6292B7-650A-461B-997F-A6B770C71DFA}">
      <dgm:prSet/>
      <dgm:spPr/>
      <dgm:t>
        <a:bodyPr/>
        <a:lstStyle/>
        <a:p>
          <a:r>
            <a:rPr lang="en-GB" dirty="0"/>
            <a:t>Structural Sin</a:t>
          </a:r>
        </a:p>
      </dgm:t>
    </dgm:pt>
    <dgm:pt modelId="{E2F74E3B-929C-494F-A5BA-1D07D619FFC2}" type="parTrans" cxnId="{AB615EB0-89BD-4BB5-B4B8-6716EB4E1F1A}">
      <dgm:prSet/>
      <dgm:spPr/>
      <dgm:t>
        <a:bodyPr/>
        <a:lstStyle/>
        <a:p>
          <a:endParaRPr lang="en-GB"/>
        </a:p>
      </dgm:t>
    </dgm:pt>
    <dgm:pt modelId="{30A521ED-D3A9-480C-B468-25D88DEA9850}" type="sibTrans" cxnId="{AB615EB0-89BD-4BB5-B4B8-6716EB4E1F1A}">
      <dgm:prSet/>
      <dgm:spPr/>
      <dgm:t>
        <a:bodyPr/>
        <a:lstStyle/>
        <a:p>
          <a:endParaRPr lang="en-GB"/>
        </a:p>
      </dgm:t>
    </dgm:pt>
    <dgm:pt modelId="{041E96B1-C641-4EFE-BEBD-7D5AAF13EADE}">
      <dgm:prSet/>
      <dgm:spPr/>
      <dgm:t>
        <a:bodyPr/>
        <a:lstStyle/>
        <a:p>
          <a:r>
            <a:rPr lang="en-GB" dirty="0"/>
            <a:t>Personal Sin</a:t>
          </a:r>
        </a:p>
      </dgm:t>
    </dgm:pt>
    <dgm:pt modelId="{6415DC1A-B4A2-471F-AE43-356B6F1BB5A9}" type="parTrans" cxnId="{973D6506-259A-4851-9EA9-78E2897DA06B}">
      <dgm:prSet/>
      <dgm:spPr/>
      <dgm:t>
        <a:bodyPr/>
        <a:lstStyle/>
        <a:p>
          <a:endParaRPr lang="en-GB"/>
        </a:p>
      </dgm:t>
    </dgm:pt>
    <dgm:pt modelId="{58DCEB64-401E-4572-84BD-B2A26FEAADAC}" type="sibTrans" cxnId="{973D6506-259A-4851-9EA9-78E2897DA06B}">
      <dgm:prSet/>
      <dgm:spPr/>
      <dgm:t>
        <a:bodyPr/>
        <a:lstStyle/>
        <a:p>
          <a:endParaRPr lang="en-GB"/>
        </a:p>
      </dgm:t>
    </dgm:pt>
    <dgm:pt modelId="{2F3BDA44-5C87-419E-81FB-2FF19F407CD5}">
      <dgm:prSet/>
      <dgm:spPr/>
      <dgm:t>
        <a:bodyPr/>
        <a:lstStyle/>
        <a:p>
          <a:r>
            <a:rPr lang="en-GB" dirty="0"/>
            <a:t>Preferential Option for the poor</a:t>
          </a:r>
        </a:p>
      </dgm:t>
    </dgm:pt>
    <dgm:pt modelId="{9CC85300-F751-42AD-945F-0D891A1ED3E5}" type="parTrans" cxnId="{891B277A-E006-48EC-85E6-A025B523F854}">
      <dgm:prSet/>
      <dgm:spPr/>
      <dgm:t>
        <a:bodyPr/>
        <a:lstStyle/>
        <a:p>
          <a:endParaRPr lang="en-GB"/>
        </a:p>
      </dgm:t>
    </dgm:pt>
    <dgm:pt modelId="{F20177AA-DE9E-4E1E-9013-445B5A469FFF}" type="sibTrans" cxnId="{891B277A-E006-48EC-85E6-A025B523F854}">
      <dgm:prSet/>
      <dgm:spPr/>
      <dgm:t>
        <a:bodyPr/>
        <a:lstStyle/>
        <a:p>
          <a:endParaRPr lang="en-GB"/>
        </a:p>
      </dgm:t>
    </dgm:pt>
    <dgm:pt modelId="{40FDE992-969C-40B2-A83D-21F13DF62BB4}">
      <dgm:prSet/>
      <dgm:spPr/>
      <dgm:t>
        <a:bodyPr/>
        <a:lstStyle/>
        <a:p>
          <a:r>
            <a:rPr lang="en-GB" dirty="0"/>
            <a:t>Praxis</a:t>
          </a:r>
        </a:p>
      </dgm:t>
    </dgm:pt>
    <dgm:pt modelId="{C8C868F1-BD52-4421-8D33-27DF8018DF10}" type="parTrans" cxnId="{E2451C6F-39D3-4365-98EB-FA2C37D28D68}">
      <dgm:prSet/>
      <dgm:spPr/>
      <dgm:t>
        <a:bodyPr/>
        <a:lstStyle/>
        <a:p>
          <a:endParaRPr lang="en-GB"/>
        </a:p>
      </dgm:t>
    </dgm:pt>
    <dgm:pt modelId="{39384C3F-A792-4AEF-8065-DECAB32D9F02}" type="sibTrans" cxnId="{E2451C6F-39D3-4365-98EB-FA2C37D28D68}">
      <dgm:prSet/>
      <dgm:spPr/>
      <dgm:t>
        <a:bodyPr/>
        <a:lstStyle/>
        <a:p>
          <a:endParaRPr lang="en-GB"/>
        </a:p>
      </dgm:t>
    </dgm:pt>
    <dgm:pt modelId="{C5D1DFE6-10D8-4DD9-BCA8-5829773460AC}">
      <dgm:prSet/>
      <dgm:spPr/>
      <dgm:t>
        <a:bodyPr/>
        <a:lstStyle/>
        <a:p>
          <a:r>
            <a:rPr lang="en-GB" dirty="0"/>
            <a:t>False consciousness</a:t>
          </a:r>
        </a:p>
      </dgm:t>
    </dgm:pt>
    <dgm:pt modelId="{C61A3484-BB12-444A-BA08-A39EE9EEE842}" type="parTrans" cxnId="{10796E87-E548-4B89-B54F-48F1237D773E}">
      <dgm:prSet/>
      <dgm:spPr/>
      <dgm:t>
        <a:bodyPr/>
        <a:lstStyle/>
        <a:p>
          <a:endParaRPr lang="en-GB"/>
        </a:p>
      </dgm:t>
    </dgm:pt>
    <dgm:pt modelId="{A7AC6425-3269-42F1-96D9-30EC77C0C154}" type="sibTrans" cxnId="{10796E87-E548-4B89-B54F-48F1237D773E}">
      <dgm:prSet/>
      <dgm:spPr/>
      <dgm:t>
        <a:bodyPr/>
        <a:lstStyle/>
        <a:p>
          <a:endParaRPr lang="en-GB"/>
        </a:p>
      </dgm:t>
    </dgm:pt>
    <dgm:pt modelId="{D388B4EF-FACD-4FE0-B371-E9FDB857A801}">
      <dgm:prSet/>
      <dgm:spPr/>
      <dgm:t>
        <a:bodyPr/>
        <a:lstStyle/>
        <a:p>
          <a:r>
            <a:rPr lang="en-GB" dirty="0"/>
            <a:t>‘Blessed are the poor in spirit’</a:t>
          </a:r>
        </a:p>
      </dgm:t>
    </dgm:pt>
    <dgm:pt modelId="{09E53BAE-0828-43B1-A771-3B43B5FCFC6D}" type="parTrans" cxnId="{1DFC7A4F-A439-4C63-AEE3-46B25AA4C78C}">
      <dgm:prSet/>
      <dgm:spPr/>
      <dgm:t>
        <a:bodyPr/>
        <a:lstStyle/>
        <a:p>
          <a:endParaRPr lang="en-GB"/>
        </a:p>
      </dgm:t>
    </dgm:pt>
    <dgm:pt modelId="{4456D36C-899E-404D-8665-397F95888087}" type="sibTrans" cxnId="{1DFC7A4F-A439-4C63-AEE3-46B25AA4C78C}">
      <dgm:prSet/>
      <dgm:spPr/>
      <dgm:t>
        <a:bodyPr/>
        <a:lstStyle/>
        <a:p>
          <a:endParaRPr lang="en-GB"/>
        </a:p>
      </dgm:t>
    </dgm:pt>
    <dgm:pt modelId="{795E65FC-A57F-45F7-BA45-5223F96C254E}">
      <dgm:prSet/>
      <dgm:spPr/>
      <dgm:t>
        <a:bodyPr/>
        <a:lstStyle/>
        <a:p>
          <a:r>
            <a:rPr lang="en-GB" dirty="0"/>
            <a:t>‘It is easier for a camel…’</a:t>
          </a:r>
        </a:p>
      </dgm:t>
    </dgm:pt>
    <dgm:pt modelId="{61F1BB71-BD94-476D-8B3A-FFA6F2CAF99D}" type="parTrans" cxnId="{C3548C72-0DF4-4750-8EE6-8C7492D31A98}">
      <dgm:prSet/>
      <dgm:spPr/>
      <dgm:t>
        <a:bodyPr/>
        <a:lstStyle/>
        <a:p>
          <a:endParaRPr lang="en-GB"/>
        </a:p>
      </dgm:t>
    </dgm:pt>
    <dgm:pt modelId="{359245A5-57F4-49F1-9A9E-9D8B74898DAD}" type="sibTrans" cxnId="{C3548C72-0DF4-4750-8EE6-8C7492D31A98}">
      <dgm:prSet/>
      <dgm:spPr/>
      <dgm:t>
        <a:bodyPr/>
        <a:lstStyle/>
        <a:p>
          <a:endParaRPr lang="en-GB"/>
        </a:p>
      </dgm:t>
    </dgm:pt>
    <dgm:pt modelId="{D7FE1444-BC21-46DB-8172-8F7FC6E789BC}">
      <dgm:prSet/>
      <dgm:spPr/>
      <dgm:t>
        <a:bodyPr/>
        <a:lstStyle/>
        <a:p>
          <a:r>
            <a:rPr lang="en-GB" dirty="0"/>
            <a:t>Exodus</a:t>
          </a:r>
        </a:p>
      </dgm:t>
    </dgm:pt>
    <dgm:pt modelId="{46B8F802-4C0B-44FA-87FB-8C708A845269}" type="parTrans" cxnId="{EF156F54-253C-4774-B859-135DFD6B32E4}">
      <dgm:prSet/>
      <dgm:spPr/>
      <dgm:t>
        <a:bodyPr/>
        <a:lstStyle/>
        <a:p>
          <a:endParaRPr lang="en-GB"/>
        </a:p>
      </dgm:t>
    </dgm:pt>
    <dgm:pt modelId="{9952961E-23C5-40D5-961D-99FA5211B4CB}" type="sibTrans" cxnId="{EF156F54-253C-4774-B859-135DFD6B32E4}">
      <dgm:prSet/>
      <dgm:spPr/>
      <dgm:t>
        <a:bodyPr/>
        <a:lstStyle/>
        <a:p>
          <a:endParaRPr lang="en-GB"/>
        </a:p>
      </dgm:t>
    </dgm:pt>
    <dgm:pt modelId="{E0F5F83A-7D16-4EB7-90F1-D82FF15C08F9}">
      <dgm:prSet/>
      <dgm:spPr/>
      <dgm:t>
        <a:bodyPr/>
        <a:lstStyle/>
        <a:p>
          <a:r>
            <a:rPr lang="en-GB" dirty="0"/>
            <a:t>Magnificat</a:t>
          </a:r>
        </a:p>
      </dgm:t>
    </dgm:pt>
    <dgm:pt modelId="{6ECC6AFB-00F3-4C71-8D54-20F74C8AF732}" type="parTrans" cxnId="{C758C491-E637-4806-BFF1-5208B15B91B5}">
      <dgm:prSet/>
      <dgm:spPr/>
      <dgm:t>
        <a:bodyPr/>
        <a:lstStyle/>
        <a:p>
          <a:endParaRPr lang="en-GB"/>
        </a:p>
      </dgm:t>
    </dgm:pt>
    <dgm:pt modelId="{575E7859-87CC-4A02-AF6B-206206EE9E20}" type="sibTrans" cxnId="{C758C491-E637-4806-BFF1-5208B15B91B5}">
      <dgm:prSet/>
      <dgm:spPr/>
      <dgm:t>
        <a:bodyPr/>
        <a:lstStyle/>
        <a:p>
          <a:endParaRPr lang="en-GB"/>
        </a:p>
      </dgm:t>
    </dgm:pt>
    <dgm:pt modelId="{9FAE64E8-691D-4398-A158-0FCF3AA1C48F}">
      <dgm:prSet/>
      <dgm:spPr/>
      <dgm:t>
        <a:bodyPr/>
        <a:lstStyle/>
        <a:p>
          <a:r>
            <a:rPr lang="en-GB" dirty="0"/>
            <a:t>Via </a:t>
          </a:r>
          <a:r>
            <a:rPr lang="en-GB" dirty="0" err="1"/>
            <a:t>Negativa</a:t>
          </a:r>
          <a:endParaRPr lang="en-GB" dirty="0"/>
        </a:p>
      </dgm:t>
    </dgm:pt>
    <dgm:pt modelId="{365B4C70-1251-48D9-83FA-BC14817E8647}" type="parTrans" cxnId="{8597F0CE-CFED-467B-BCB6-3CD0CAA7074C}">
      <dgm:prSet/>
      <dgm:spPr/>
      <dgm:t>
        <a:bodyPr/>
        <a:lstStyle/>
        <a:p>
          <a:endParaRPr lang="en-GB"/>
        </a:p>
      </dgm:t>
    </dgm:pt>
    <dgm:pt modelId="{FD3E646D-3EE7-4227-91D5-BD028D937D74}" type="sibTrans" cxnId="{8597F0CE-CFED-467B-BCB6-3CD0CAA7074C}">
      <dgm:prSet/>
      <dgm:spPr/>
      <dgm:t>
        <a:bodyPr/>
        <a:lstStyle/>
        <a:p>
          <a:endParaRPr lang="en-GB"/>
        </a:p>
      </dgm:t>
    </dgm:pt>
    <dgm:pt modelId="{09EC4CBF-25AE-4FAB-AB36-23D5AEBDA754}">
      <dgm:prSet/>
      <dgm:spPr/>
      <dgm:t>
        <a:bodyPr/>
        <a:lstStyle/>
        <a:p>
          <a:r>
            <a:rPr lang="en-GB" dirty="0" err="1"/>
            <a:t>Gaudium</a:t>
          </a:r>
          <a:r>
            <a:rPr lang="en-GB" dirty="0"/>
            <a:t> et </a:t>
          </a:r>
          <a:r>
            <a:rPr lang="en-GB" dirty="0" err="1"/>
            <a:t>Spes</a:t>
          </a:r>
          <a:endParaRPr lang="en-GB" dirty="0"/>
        </a:p>
      </dgm:t>
    </dgm:pt>
    <dgm:pt modelId="{990032E6-4AED-4802-97BA-3E71D05C7346}" type="parTrans" cxnId="{209DDE0F-6BC0-4444-B181-B79A6490FB6F}">
      <dgm:prSet/>
      <dgm:spPr/>
      <dgm:t>
        <a:bodyPr/>
        <a:lstStyle/>
        <a:p>
          <a:endParaRPr lang="en-GB"/>
        </a:p>
      </dgm:t>
    </dgm:pt>
    <dgm:pt modelId="{506DAD55-F225-4C13-B475-A005448C9F0B}" type="sibTrans" cxnId="{209DDE0F-6BC0-4444-B181-B79A6490FB6F}">
      <dgm:prSet/>
      <dgm:spPr/>
      <dgm:t>
        <a:bodyPr/>
        <a:lstStyle/>
        <a:p>
          <a:endParaRPr lang="en-GB"/>
        </a:p>
      </dgm:t>
    </dgm:pt>
    <dgm:pt modelId="{E7B842CB-A737-4478-90AE-8664CEF45B5B}">
      <dgm:prSet/>
      <dgm:spPr/>
      <dgm:t>
        <a:bodyPr/>
        <a:lstStyle/>
        <a:p>
          <a:r>
            <a:rPr lang="en-GB" dirty="0"/>
            <a:t>Matthew 25</a:t>
          </a:r>
        </a:p>
      </dgm:t>
    </dgm:pt>
    <dgm:pt modelId="{11D07353-3F6A-41B8-9315-3CEA0EE538FC}" type="parTrans" cxnId="{95EB4728-4A7D-490B-91D5-1611EF5AD23F}">
      <dgm:prSet/>
      <dgm:spPr/>
      <dgm:t>
        <a:bodyPr/>
        <a:lstStyle/>
        <a:p>
          <a:endParaRPr lang="en-US"/>
        </a:p>
      </dgm:t>
    </dgm:pt>
    <dgm:pt modelId="{1CF0F4D1-2931-4A7A-8977-E879E22EC861}" type="sibTrans" cxnId="{95EB4728-4A7D-490B-91D5-1611EF5AD23F}">
      <dgm:prSet/>
      <dgm:spPr/>
      <dgm:t>
        <a:bodyPr/>
        <a:lstStyle/>
        <a:p>
          <a:endParaRPr lang="en-US"/>
        </a:p>
      </dgm:t>
    </dgm:pt>
    <dgm:pt modelId="{5B840232-EF56-4A33-81D0-972F8D6A23EB}">
      <dgm:prSet/>
      <dgm:spPr/>
      <dgm:t>
        <a:bodyPr/>
        <a:lstStyle/>
        <a:p>
          <a:r>
            <a:rPr lang="en-GB" dirty="0"/>
            <a:t>‘opium of the people’</a:t>
          </a:r>
        </a:p>
      </dgm:t>
    </dgm:pt>
    <dgm:pt modelId="{ED572A9E-1A07-4BDA-9467-399EC63AE506}" type="parTrans" cxnId="{C881310E-FDA9-43A2-A6BB-122BA6C45B99}">
      <dgm:prSet/>
      <dgm:spPr/>
      <dgm:t>
        <a:bodyPr/>
        <a:lstStyle/>
        <a:p>
          <a:endParaRPr lang="en-US"/>
        </a:p>
      </dgm:t>
    </dgm:pt>
    <dgm:pt modelId="{85C6EE4D-8E3F-4207-AE99-8D261DDCA998}" type="sibTrans" cxnId="{C881310E-FDA9-43A2-A6BB-122BA6C45B99}">
      <dgm:prSet/>
      <dgm:spPr/>
      <dgm:t>
        <a:bodyPr/>
        <a:lstStyle/>
        <a:p>
          <a:endParaRPr lang="en-US"/>
        </a:p>
      </dgm:t>
    </dgm:pt>
    <dgm:pt modelId="{9387FF36-E200-45C0-BAAF-D05D44BCA6F1}">
      <dgm:prSet/>
      <dgm:spPr/>
      <dgm:t>
        <a:bodyPr/>
        <a:lstStyle/>
        <a:p>
          <a:r>
            <a:rPr lang="en-GB" dirty="0"/>
            <a:t>Amos</a:t>
          </a:r>
        </a:p>
      </dgm:t>
    </dgm:pt>
    <dgm:pt modelId="{F3F92D29-7310-4239-BE27-1BA4AB7BF829}" type="parTrans" cxnId="{5631D87F-B7F7-4F04-9405-6C1E22D77D9C}">
      <dgm:prSet/>
      <dgm:spPr/>
      <dgm:t>
        <a:bodyPr/>
        <a:lstStyle/>
        <a:p>
          <a:endParaRPr lang="en-US"/>
        </a:p>
      </dgm:t>
    </dgm:pt>
    <dgm:pt modelId="{7C7F985F-16DB-4EAF-9EEF-DB6CD9A982EC}" type="sibTrans" cxnId="{5631D87F-B7F7-4F04-9405-6C1E22D77D9C}">
      <dgm:prSet/>
      <dgm:spPr/>
      <dgm:t>
        <a:bodyPr/>
        <a:lstStyle/>
        <a:p>
          <a:endParaRPr lang="en-US"/>
        </a:p>
      </dgm:t>
    </dgm:pt>
    <dgm:pt modelId="{3AA09053-45A8-4393-9486-58E737B63567}">
      <dgm:prSet/>
      <dgm:spPr/>
      <dgm:t>
        <a:bodyPr/>
        <a:lstStyle/>
        <a:p>
          <a:r>
            <a:rPr lang="en-GB" dirty="0"/>
            <a:t>Telos of history</a:t>
          </a:r>
        </a:p>
      </dgm:t>
    </dgm:pt>
    <dgm:pt modelId="{175BF35F-7BB7-401A-885D-BFD5C71CE937}" type="parTrans" cxnId="{1CD77C9C-0772-4494-872F-BA72707BB985}">
      <dgm:prSet/>
      <dgm:spPr/>
      <dgm:t>
        <a:bodyPr/>
        <a:lstStyle/>
        <a:p>
          <a:endParaRPr lang="en-US"/>
        </a:p>
      </dgm:t>
    </dgm:pt>
    <dgm:pt modelId="{E2743B3E-F5E5-4A95-9E88-CB3825263F10}" type="sibTrans" cxnId="{1CD77C9C-0772-4494-872F-BA72707BB985}">
      <dgm:prSet/>
      <dgm:spPr/>
      <dgm:t>
        <a:bodyPr/>
        <a:lstStyle/>
        <a:p>
          <a:endParaRPr lang="en-US"/>
        </a:p>
      </dgm:t>
    </dgm:pt>
    <dgm:pt modelId="{FC35DC1A-0F48-42AD-B3B6-7394AD243523}">
      <dgm:prSet/>
      <dgm:spPr/>
      <dgm:t>
        <a:bodyPr/>
        <a:lstStyle/>
        <a:p>
          <a:r>
            <a:rPr lang="en-GB" dirty="0" smtClean="0"/>
            <a:t>Orthodoxy</a:t>
          </a:r>
          <a:endParaRPr lang="en-GB" dirty="0"/>
        </a:p>
      </dgm:t>
    </dgm:pt>
    <dgm:pt modelId="{B146A298-58CB-4D52-95B0-36C312C53295}" type="parTrans" cxnId="{59CC4724-35E3-4316-B57D-5B3DD74B782E}">
      <dgm:prSet/>
      <dgm:spPr/>
    </dgm:pt>
    <dgm:pt modelId="{650E7555-7B0F-4E87-94A6-848670EFF375}" type="sibTrans" cxnId="{59CC4724-35E3-4316-B57D-5B3DD74B782E}">
      <dgm:prSet/>
      <dgm:spPr/>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718A306E-AC56-4913-9892-FF94034438C8}" type="pres">
      <dgm:prSet presAssocID="{831A7671-2A16-4544-A7A3-2605BEE34DEA}" presName="node" presStyleLbl="node1" presStyleIdx="0" presStyleCnt="21">
        <dgm:presLayoutVars>
          <dgm:bulletEnabled val="1"/>
        </dgm:presLayoutVars>
      </dgm:prSet>
      <dgm:spPr/>
      <dgm:t>
        <a:bodyPr/>
        <a:lstStyle/>
        <a:p>
          <a:endParaRPr lang="en-US"/>
        </a:p>
      </dgm:t>
    </dgm:pt>
    <dgm:pt modelId="{E01ABE29-13CA-4D00-B8EA-F93230352D56}" type="pres">
      <dgm:prSet presAssocID="{CB342775-74F7-4DA9-AFCB-96A013D4867E}" presName="sibTrans" presStyleCnt="0"/>
      <dgm:spPr/>
      <dgm:t>
        <a:bodyPr/>
        <a:lstStyle/>
        <a:p>
          <a:endParaRPr lang="en-US"/>
        </a:p>
      </dgm:t>
    </dgm:pt>
    <dgm:pt modelId="{B19C275D-E657-4096-9F87-249541BD66F0}" type="pres">
      <dgm:prSet presAssocID="{AB57573C-98A7-4B61-BD5C-B2E574549200}" presName="node" presStyleLbl="node1" presStyleIdx="1" presStyleCnt="21">
        <dgm:presLayoutVars>
          <dgm:bulletEnabled val="1"/>
        </dgm:presLayoutVars>
      </dgm:prSet>
      <dgm:spPr/>
      <dgm:t>
        <a:bodyPr/>
        <a:lstStyle/>
        <a:p>
          <a:endParaRPr lang="en-US"/>
        </a:p>
      </dgm:t>
    </dgm:pt>
    <dgm:pt modelId="{FC89F323-4265-4F62-A9B2-D7393651BCBC}" type="pres">
      <dgm:prSet presAssocID="{996D16AA-1724-4154-A525-64AD00A38774}" presName="sibTrans" presStyleCnt="0"/>
      <dgm:spPr/>
      <dgm:t>
        <a:bodyPr/>
        <a:lstStyle/>
        <a:p>
          <a:endParaRPr lang="en-US"/>
        </a:p>
      </dgm:t>
    </dgm:pt>
    <dgm:pt modelId="{D0FA1352-5D11-406A-9153-A0EE823BF6E0}" type="pres">
      <dgm:prSet presAssocID="{A712F906-72C1-4B6E-B67E-3B7BB85A1697}" presName="node" presStyleLbl="node1" presStyleIdx="2" presStyleCnt="21">
        <dgm:presLayoutVars>
          <dgm:bulletEnabled val="1"/>
        </dgm:presLayoutVars>
      </dgm:prSet>
      <dgm:spPr/>
      <dgm:t>
        <a:bodyPr/>
        <a:lstStyle/>
        <a:p>
          <a:endParaRPr lang="en-US"/>
        </a:p>
      </dgm:t>
    </dgm:pt>
    <dgm:pt modelId="{51999D02-B507-40AD-94CB-78F838C1CE30}" type="pres">
      <dgm:prSet presAssocID="{0CA72B50-1AB3-4635-A945-D11F9A80E984}" presName="sibTrans" presStyleCnt="0"/>
      <dgm:spPr/>
      <dgm:t>
        <a:bodyPr/>
        <a:lstStyle/>
        <a:p>
          <a:endParaRPr lang="en-US"/>
        </a:p>
      </dgm:t>
    </dgm:pt>
    <dgm:pt modelId="{F4051F4B-B94A-4F7B-80B1-D3EB34592F36}" type="pres">
      <dgm:prSet presAssocID="{6518CBFC-A028-4C65-A102-D7D67E664D8B}" presName="node" presStyleLbl="node1" presStyleIdx="3" presStyleCnt="21">
        <dgm:presLayoutVars>
          <dgm:bulletEnabled val="1"/>
        </dgm:presLayoutVars>
      </dgm:prSet>
      <dgm:spPr/>
      <dgm:t>
        <a:bodyPr/>
        <a:lstStyle/>
        <a:p>
          <a:endParaRPr lang="en-US"/>
        </a:p>
      </dgm:t>
    </dgm:pt>
    <dgm:pt modelId="{FDFB874B-DB76-487B-AFD5-D1FE6CD7D8A3}" type="pres">
      <dgm:prSet presAssocID="{E0944068-92FD-44D3-A550-F74A37000EF4}" presName="sibTrans" presStyleCnt="0"/>
      <dgm:spPr/>
      <dgm:t>
        <a:bodyPr/>
        <a:lstStyle/>
        <a:p>
          <a:endParaRPr lang="en-US"/>
        </a:p>
      </dgm:t>
    </dgm:pt>
    <dgm:pt modelId="{23514083-6C3C-469D-B1AF-5EFB45248039}" type="pres">
      <dgm:prSet presAssocID="{1895CBE5-CFE5-4D64-890D-D41B0650B7E8}" presName="node" presStyleLbl="node1" presStyleIdx="4" presStyleCnt="21">
        <dgm:presLayoutVars>
          <dgm:bulletEnabled val="1"/>
        </dgm:presLayoutVars>
      </dgm:prSet>
      <dgm:spPr/>
      <dgm:t>
        <a:bodyPr/>
        <a:lstStyle/>
        <a:p>
          <a:endParaRPr lang="en-US"/>
        </a:p>
      </dgm:t>
    </dgm:pt>
    <dgm:pt modelId="{E0FA6A9B-5453-40BA-9A06-25BB5EB4786B}" type="pres">
      <dgm:prSet presAssocID="{C4B3D4E9-04AE-4997-8AAB-0712EB493F0B}" presName="sibTrans" presStyleCnt="0"/>
      <dgm:spPr/>
      <dgm:t>
        <a:bodyPr/>
        <a:lstStyle/>
        <a:p>
          <a:endParaRPr lang="en-US"/>
        </a:p>
      </dgm:t>
    </dgm:pt>
    <dgm:pt modelId="{6DAC0058-9219-4031-90A9-9BC8BC5C9167}" type="pres">
      <dgm:prSet presAssocID="{9E6292B7-650A-461B-997F-A6B770C71DFA}" presName="node" presStyleLbl="node1" presStyleIdx="5" presStyleCnt="21">
        <dgm:presLayoutVars>
          <dgm:bulletEnabled val="1"/>
        </dgm:presLayoutVars>
      </dgm:prSet>
      <dgm:spPr/>
      <dgm:t>
        <a:bodyPr/>
        <a:lstStyle/>
        <a:p>
          <a:endParaRPr lang="en-US"/>
        </a:p>
      </dgm:t>
    </dgm:pt>
    <dgm:pt modelId="{E3D5E3E0-CDDD-416C-BCF5-A645F1C642E3}" type="pres">
      <dgm:prSet presAssocID="{30A521ED-D3A9-480C-B468-25D88DEA9850}" presName="sibTrans" presStyleCnt="0"/>
      <dgm:spPr/>
      <dgm:t>
        <a:bodyPr/>
        <a:lstStyle/>
        <a:p>
          <a:endParaRPr lang="en-US"/>
        </a:p>
      </dgm:t>
    </dgm:pt>
    <dgm:pt modelId="{EC80946A-1F56-41C4-8C5C-0651D8863037}" type="pres">
      <dgm:prSet presAssocID="{041E96B1-C641-4EFE-BEBD-7D5AAF13EADE}" presName="node" presStyleLbl="node1" presStyleIdx="6" presStyleCnt="21">
        <dgm:presLayoutVars>
          <dgm:bulletEnabled val="1"/>
        </dgm:presLayoutVars>
      </dgm:prSet>
      <dgm:spPr/>
      <dgm:t>
        <a:bodyPr/>
        <a:lstStyle/>
        <a:p>
          <a:endParaRPr lang="en-US"/>
        </a:p>
      </dgm:t>
    </dgm:pt>
    <dgm:pt modelId="{5E365C91-53E9-4125-8453-D055C0F8A21D}" type="pres">
      <dgm:prSet presAssocID="{58DCEB64-401E-4572-84BD-B2A26FEAADAC}" presName="sibTrans" presStyleCnt="0"/>
      <dgm:spPr/>
      <dgm:t>
        <a:bodyPr/>
        <a:lstStyle/>
        <a:p>
          <a:endParaRPr lang="en-US"/>
        </a:p>
      </dgm:t>
    </dgm:pt>
    <dgm:pt modelId="{233A45F4-1729-49B1-9F4B-4710BAB6EF64}" type="pres">
      <dgm:prSet presAssocID="{2F3BDA44-5C87-419E-81FB-2FF19F407CD5}" presName="node" presStyleLbl="node1" presStyleIdx="7" presStyleCnt="21">
        <dgm:presLayoutVars>
          <dgm:bulletEnabled val="1"/>
        </dgm:presLayoutVars>
      </dgm:prSet>
      <dgm:spPr/>
      <dgm:t>
        <a:bodyPr/>
        <a:lstStyle/>
        <a:p>
          <a:endParaRPr lang="en-US"/>
        </a:p>
      </dgm:t>
    </dgm:pt>
    <dgm:pt modelId="{9A587D60-5CCC-44FF-A39D-A8D050B8AB9B}" type="pres">
      <dgm:prSet presAssocID="{F20177AA-DE9E-4E1E-9013-445B5A469FFF}" presName="sibTrans" presStyleCnt="0"/>
      <dgm:spPr/>
      <dgm:t>
        <a:bodyPr/>
        <a:lstStyle/>
        <a:p>
          <a:endParaRPr lang="en-US"/>
        </a:p>
      </dgm:t>
    </dgm:pt>
    <dgm:pt modelId="{2F8B8344-180A-4AA2-A5D7-53B38DC9E89F}" type="pres">
      <dgm:prSet presAssocID="{40FDE992-969C-40B2-A83D-21F13DF62BB4}" presName="node" presStyleLbl="node1" presStyleIdx="8" presStyleCnt="21">
        <dgm:presLayoutVars>
          <dgm:bulletEnabled val="1"/>
        </dgm:presLayoutVars>
      </dgm:prSet>
      <dgm:spPr/>
      <dgm:t>
        <a:bodyPr/>
        <a:lstStyle/>
        <a:p>
          <a:endParaRPr lang="en-US"/>
        </a:p>
      </dgm:t>
    </dgm:pt>
    <dgm:pt modelId="{29E360E8-0F3E-41B9-B952-9C274DEB02BE}" type="pres">
      <dgm:prSet presAssocID="{39384C3F-A792-4AEF-8065-DECAB32D9F02}" presName="sibTrans" presStyleCnt="0"/>
      <dgm:spPr/>
      <dgm:t>
        <a:bodyPr/>
        <a:lstStyle/>
        <a:p>
          <a:endParaRPr lang="en-US"/>
        </a:p>
      </dgm:t>
    </dgm:pt>
    <dgm:pt modelId="{8C7BD993-B225-4CCB-815F-D114FEB0F89F}" type="pres">
      <dgm:prSet presAssocID="{C5D1DFE6-10D8-4DD9-BCA8-5829773460AC}" presName="node" presStyleLbl="node1" presStyleIdx="9" presStyleCnt="21">
        <dgm:presLayoutVars>
          <dgm:bulletEnabled val="1"/>
        </dgm:presLayoutVars>
      </dgm:prSet>
      <dgm:spPr/>
      <dgm:t>
        <a:bodyPr/>
        <a:lstStyle/>
        <a:p>
          <a:endParaRPr lang="en-US"/>
        </a:p>
      </dgm:t>
    </dgm:pt>
    <dgm:pt modelId="{C2682E0C-6935-4D7C-B8DD-313AF04A8F04}" type="pres">
      <dgm:prSet presAssocID="{A7AC6425-3269-42F1-96D9-30EC77C0C154}" presName="sibTrans" presStyleCnt="0"/>
      <dgm:spPr/>
      <dgm:t>
        <a:bodyPr/>
        <a:lstStyle/>
        <a:p>
          <a:endParaRPr lang="en-US"/>
        </a:p>
      </dgm:t>
    </dgm:pt>
    <dgm:pt modelId="{F8AB4FC5-CFD3-4180-B04F-60DF576052B1}" type="pres">
      <dgm:prSet presAssocID="{D388B4EF-FACD-4FE0-B371-E9FDB857A801}" presName="node" presStyleLbl="node1" presStyleIdx="10" presStyleCnt="21">
        <dgm:presLayoutVars>
          <dgm:bulletEnabled val="1"/>
        </dgm:presLayoutVars>
      </dgm:prSet>
      <dgm:spPr/>
      <dgm:t>
        <a:bodyPr/>
        <a:lstStyle/>
        <a:p>
          <a:endParaRPr lang="en-US"/>
        </a:p>
      </dgm:t>
    </dgm:pt>
    <dgm:pt modelId="{D19BBBB9-32A7-4444-9F4D-DF786A56A842}" type="pres">
      <dgm:prSet presAssocID="{4456D36C-899E-404D-8665-397F95888087}" presName="sibTrans" presStyleCnt="0"/>
      <dgm:spPr/>
      <dgm:t>
        <a:bodyPr/>
        <a:lstStyle/>
        <a:p>
          <a:endParaRPr lang="en-US"/>
        </a:p>
      </dgm:t>
    </dgm:pt>
    <dgm:pt modelId="{E6AD1FF5-2481-4F5B-807F-BEEC4E4D764D}" type="pres">
      <dgm:prSet presAssocID="{795E65FC-A57F-45F7-BA45-5223F96C254E}" presName="node" presStyleLbl="node1" presStyleIdx="11" presStyleCnt="21">
        <dgm:presLayoutVars>
          <dgm:bulletEnabled val="1"/>
        </dgm:presLayoutVars>
      </dgm:prSet>
      <dgm:spPr/>
      <dgm:t>
        <a:bodyPr/>
        <a:lstStyle/>
        <a:p>
          <a:endParaRPr lang="en-US"/>
        </a:p>
      </dgm:t>
    </dgm:pt>
    <dgm:pt modelId="{4F3EF349-65E5-47DD-8A91-494D796A51DE}" type="pres">
      <dgm:prSet presAssocID="{359245A5-57F4-49F1-9A9E-9D8B74898DAD}" presName="sibTrans" presStyleCnt="0"/>
      <dgm:spPr/>
      <dgm:t>
        <a:bodyPr/>
        <a:lstStyle/>
        <a:p>
          <a:endParaRPr lang="en-US"/>
        </a:p>
      </dgm:t>
    </dgm:pt>
    <dgm:pt modelId="{0DDDEF4A-1276-4957-88F8-B3AA0F532F35}" type="pres">
      <dgm:prSet presAssocID="{D7FE1444-BC21-46DB-8172-8F7FC6E789BC}" presName="node" presStyleLbl="node1" presStyleIdx="12" presStyleCnt="21">
        <dgm:presLayoutVars>
          <dgm:bulletEnabled val="1"/>
        </dgm:presLayoutVars>
      </dgm:prSet>
      <dgm:spPr/>
      <dgm:t>
        <a:bodyPr/>
        <a:lstStyle/>
        <a:p>
          <a:endParaRPr lang="en-US"/>
        </a:p>
      </dgm:t>
    </dgm:pt>
    <dgm:pt modelId="{5B7CD2FF-5C87-4B5E-AA3C-D5CDEACE88F3}" type="pres">
      <dgm:prSet presAssocID="{9952961E-23C5-40D5-961D-99FA5211B4CB}" presName="sibTrans" presStyleCnt="0"/>
      <dgm:spPr/>
      <dgm:t>
        <a:bodyPr/>
        <a:lstStyle/>
        <a:p>
          <a:endParaRPr lang="en-US"/>
        </a:p>
      </dgm:t>
    </dgm:pt>
    <dgm:pt modelId="{187702F6-3C21-4704-AC65-037B1D14507C}" type="pres">
      <dgm:prSet presAssocID="{E0F5F83A-7D16-4EB7-90F1-D82FF15C08F9}" presName="node" presStyleLbl="node1" presStyleIdx="13" presStyleCnt="21">
        <dgm:presLayoutVars>
          <dgm:bulletEnabled val="1"/>
        </dgm:presLayoutVars>
      </dgm:prSet>
      <dgm:spPr/>
      <dgm:t>
        <a:bodyPr/>
        <a:lstStyle/>
        <a:p>
          <a:endParaRPr lang="en-US"/>
        </a:p>
      </dgm:t>
    </dgm:pt>
    <dgm:pt modelId="{FD8A3699-F31B-4B85-90A0-A3AB2AD2E961}" type="pres">
      <dgm:prSet presAssocID="{575E7859-87CC-4A02-AF6B-206206EE9E20}" presName="sibTrans" presStyleCnt="0"/>
      <dgm:spPr/>
      <dgm:t>
        <a:bodyPr/>
        <a:lstStyle/>
        <a:p>
          <a:endParaRPr lang="en-US"/>
        </a:p>
      </dgm:t>
    </dgm:pt>
    <dgm:pt modelId="{1981452F-DCC2-4022-AF1B-2471CE8392A1}" type="pres">
      <dgm:prSet presAssocID="{9FAE64E8-691D-4398-A158-0FCF3AA1C48F}" presName="node" presStyleLbl="node1" presStyleIdx="14" presStyleCnt="21">
        <dgm:presLayoutVars>
          <dgm:bulletEnabled val="1"/>
        </dgm:presLayoutVars>
      </dgm:prSet>
      <dgm:spPr/>
      <dgm:t>
        <a:bodyPr/>
        <a:lstStyle/>
        <a:p>
          <a:endParaRPr lang="en-US"/>
        </a:p>
      </dgm:t>
    </dgm:pt>
    <dgm:pt modelId="{F75E5C9C-196B-4378-857B-2839FFBA6EC8}" type="pres">
      <dgm:prSet presAssocID="{FD3E646D-3EE7-4227-91D5-BD028D937D74}" presName="sibTrans" presStyleCnt="0"/>
      <dgm:spPr/>
      <dgm:t>
        <a:bodyPr/>
        <a:lstStyle/>
        <a:p>
          <a:endParaRPr lang="en-US"/>
        </a:p>
      </dgm:t>
    </dgm:pt>
    <dgm:pt modelId="{7108CA85-0CA6-4584-B4A5-85D01E168CBA}" type="pres">
      <dgm:prSet presAssocID="{09EC4CBF-25AE-4FAB-AB36-23D5AEBDA754}" presName="node" presStyleLbl="node1" presStyleIdx="15" presStyleCnt="21">
        <dgm:presLayoutVars>
          <dgm:bulletEnabled val="1"/>
        </dgm:presLayoutVars>
      </dgm:prSet>
      <dgm:spPr/>
      <dgm:t>
        <a:bodyPr/>
        <a:lstStyle/>
        <a:p>
          <a:endParaRPr lang="en-US"/>
        </a:p>
      </dgm:t>
    </dgm:pt>
    <dgm:pt modelId="{5925B043-A826-45C8-A844-A219F5D13DDE}" type="pres">
      <dgm:prSet presAssocID="{506DAD55-F225-4C13-B475-A005448C9F0B}" presName="sibTrans" presStyleCnt="0"/>
      <dgm:spPr/>
      <dgm:t>
        <a:bodyPr/>
        <a:lstStyle/>
        <a:p>
          <a:endParaRPr lang="en-US"/>
        </a:p>
      </dgm:t>
    </dgm:pt>
    <dgm:pt modelId="{0A2723E0-11D6-469D-A622-035833191DC3}" type="pres">
      <dgm:prSet presAssocID="{E7B842CB-A737-4478-90AE-8664CEF45B5B}" presName="node" presStyleLbl="node1" presStyleIdx="16" presStyleCnt="21">
        <dgm:presLayoutVars>
          <dgm:bulletEnabled val="1"/>
        </dgm:presLayoutVars>
      </dgm:prSet>
      <dgm:spPr/>
      <dgm:t>
        <a:bodyPr/>
        <a:lstStyle/>
        <a:p>
          <a:endParaRPr lang="en-US"/>
        </a:p>
      </dgm:t>
    </dgm:pt>
    <dgm:pt modelId="{BF48EFFE-D512-4602-AE51-AF91070CD57E}" type="pres">
      <dgm:prSet presAssocID="{1CF0F4D1-2931-4A7A-8977-E879E22EC861}" presName="sibTrans" presStyleCnt="0"/>
      <dgm:spPr/>
      <dgm:t>
        <a:bodyPr/>
        <a:lstStyle/>
        <a:p>
          <a:endParaRPr lang="en-US"/>
        </a:p>
      </dgm:t>
    </dgm:pt>
    <dgm:pt modelId="{3132BA69-7260-4E8E-B1FD-604440BE883B}" type="pres">
      <dgm:prSet presAssocID="{5B840232-EF56-4A33-81D0-972F8D6A23EB}" presName="node" presStyleLbl="node1" presStyleIdx="17" presStyleCnt="21">
        <dgm:presLayoutVars>
          <dgm:bulletEnabled val="1"/>
        </dgm:presLayoutVars>
      </dgm:prSet>
      <dgm:spPr/>
      <dgm:t>
        <a:bodyPr/>
        <a:lstStyle/>
        <a:p>
          <a:endParaRPr lang="en-US"/>
        </a:p>
      </dgm:t>
    </dgm:pt>
    <dgm:pt modelId="{74D7634A-36AE-46EC-B11A-8C11A9830069}" type="pres">
      <dgm:prSet presAssocID="{85C6EE4D-8E3F-4207-AE99-8D261DDCA998}" presName="sibTrans" presStyleCnt="0"/>
      <dgm:spPr/>
      <dgm:t>
        <a:bodyPr/>
        <a:lstStyle/>
        <a:p>
          <a:endParaRPr lang="en-US"/>
        </a:p>
      </dgm:t>
    </dgm:pt>
    <dgm:pt modelId="{94CAC7B7-5B99-40E4-8C47-69012CE18EC8}" type="pres">
      <dgm:prSet presAssocID="{9387FF36-E200-45C0-BAAF-D05D44BCA6F1}" presName="node" presStyleLbl="node1" presStyleIdx="18" presStyleCnt="21">
        <dgm:presLayoutVars>
          <dgm:bulletEnabled val="1"/>
        </dgm:presLayoutVars>
      </dgm:prSet>
      <dgm:spPr/>
      <dgm:t>
        <a:bodyPr/>
        <a:lstStyle/>
        <a:p>
          <a:endParaRPr lang="en-US"/>
        </a:p>
      </dgm:t>
    </dgm:pt>
    <dgm:pt modelId="{356D9BD0-5196-4123-BAAD-CCEDAD98217C}" type="pres">
      <dgm:prSet presAssocID="{7C7F985F-16DB-4EAF-9EEF-DB6CD9A982EC}" presName="sibTrans" presStyleCnt="0"/>
      <dgm:spPr/>
      <dgm:t>
        <a:bodyPr/>
        <a:lstStyle/>
        <a:p>
          <a:endParaRPr lang="en-US"/>
        </a:p>
      </dgm:t>
    </dgm:pt>
    <dgm:pt modelId="{ED2C80A9-503A-4F88-8B59-E7488CE2CDFD}" type="pres">
      <dgm:prSet presAssocID="{FC35DC1A-0F48-42AD-B3B6-7394AD243523}" presName="node" presStyleLbl="node1" presStyleIdx="19" presStyleCnt="21">
        <dgm:presLayoutVars>
          <dgm:bulletEnabled val="1"/>
        </dgm:presLayoutVars>
      </dgm:prSet>
      <dgm:spPr/>
      <dgm:t>
        <a:bodyPr/>
        <a:lstStyle/>
        <a:p>
          <a:endParaRPr lang="en-US"/>
        </a:p>
      </dgm:t>
    </dgm:pt>
    <dgm:pt modelId="{5D64582F-95D5-44FE-9CF2-5A895F5200F9}" type="pres">
      <dgm:prSet presAssocID="{650E7555-7B0F-4E87-94A6-848670EFF375}" presName="sibTrans" presStyleCnt="0"/>
      <dgm:spPr/>
    </dgm:pt>
    <dgm:pt modelId="{B9076FE8-7C50-4DD2-951E-3EF624E91908}" type="pres">
      <dgm:prSet presAssocID="{3AA09053-45A8-4393-9486-58E737B63567}" presName="node" presStyleLbl="node1" presStyleIdx="20" presStyleCnt="21">
        <dgm:presLayoutVars>
          <dgm:bulletEnabled val="1"/>
        </dgm:presLayoutVars>
      </dgm:prSet>
      <dgm:spPr/>
      <dgm:t>
        <a:bodyPr/>
        <a:lstStyle/>
        <a:p>
          <a:endParaRPr lang="en-US"/>
        </a:p>
      </dgm:t>
    </dgm:pt>
  </dgm:ptLst>
  <dgm:cxnLst>
    <dgm:cxn modelId="{AB615EB0-89BD-4BB5-B4B8-6716EB4E1F1A}" srcId="{C123B2FF-67C8-44F5-B86F-0D8925FE68BB}" destId="{9E6292B7-650A-461B-997F-A6B770C71DFA}" srcOrd="5" destOrd="0" parTransId="{E2F74E3B-929C-494F-A5BA-1D07D619FFC2}" sibTransId="{30A521ED-D3A9-480C-B468-25D88DEA9850}"/>
    <dgm:cxn modelId="{18F3F059-932C-4820-9450-3A03C9B09982}" type="presOf" srcId="{041E96B1-C641-4EFE-BEBD-7D5AAF13EADE}" destId="{EC80946A-1F56-41C4-8C5C-0651D8863037}" srcOrd="0" destOrd="0" presId="urn:microsoft.com/office/officeart/2005/8/layout/default"/>
    <dgm:cxn modelId="{13FE7200-2187-47DF-9119-7E4FE09DE472}" type="presOf" srcId="{3AA09053-45A8-4393-9486-58E737B63567}" destId="{B9076FE8-7C50-4DD2-951E-3EF624E91908}" srcOrd="0" destOrd="0" presId="urn:microsoft.com/office/officeart/2005/8/layout/default"/>
    <dgm:cxn modelId="{BA708C7A-C24F-46D4-AD06-1EE143CE52F7}" type="presOf" srcId="{D388B4EF-FACD-4FE0-B371-E9FDB857A801}" destId="{F8AB4FC5-CFD3-4180-B04F-60DF576052B1}" srcOrd="0" destOrd="0" presId="urn:microsoft.com/office/officeart/2005/8/layout/default"/>
    <dgm:cxn modelId="{1DFC7A4F-A439-4C63-AEE3-46B25AA4C78C}" srcId="{C123B2FF-67C8-44F5-B86F-0D8925FE68BB}" destId="{D388B4EF-FACD-4FE0-B371-E9FDB857A801}" srcOrd="10" destOrd="0" parTransId="{09E53BAE-0828-43B1-A771-3B43B5FCFC6D}" sibTransId="{4456D36C-899E-404D-8665-397F95888087}"/>
    <dgm:cxn modelId="{C3548C72-0DF4-4750-8EE6-8C7492D31A98}" srcId="{C123B2FF-67C8-44F5-B86F-0D8925FE68BB}" destId="{795E65FC-A57F-45F7-BA45-5223F96C254E}" srcOrd="11" destOrd="0" parTransId="{61F1BB71-BD94-476D-8B3A-FFA6F2CAF99D}" sibTransId="{359245A5-57F4-49F1-9A9E-9D8B74898DAD}"/>
    <dgm:cxn modelId="{6208E92C-F71B-449E-9505-2C8A0D72A65C}" type="presOf" srcId="{09EC4CBF-25AE-4FAB-AB36-23D5AEBDA754}" destId="{7108CA85-0CA6-4584-B4A5-85D01E168CBA}" srcOrd="0" destOrd="0" presId="urn:microsoft.com/office/officeart/2005/8/layout/default"/>
    <dgm:cxn modelId="{1CD77C9C-0772-4494-872F-BA72707BB985}" srcId="{C123B2FF-67C8-44F5-B86F-0D8925FE68BB}" destId="{3AA09053-45A8-4393-9486-58E737B63567}" srcOrd="20" destOrd="0" parTransId="{175BF35F-7BB7-401A-885D-BFD5C71CE937}" sibTransId="{E2743B3E-F5E5-4A95-9E88-CB3825263F10}"/>
    <dgm:cxn modelId="{57F6D803-4B58-4D5E-82A0-A7514A007900}" type="presOf" srcId="{6518CBFC-A028-4C65-A102-D7D67E664D8B}" destId="{F4051F4B-B94A-4F7B-80B1-D3EB34592F36}" srcOrd="0" destOrd="0" presId="urn:microsoft.com/office/officeart/2005/8/layout/default"/>
    <dgm:cxn modelId="{5631D87F-B7F7-4F04-9405-6C1E22D77D9C}" srcId="{C123B2FF-67C8-44F5-B86F-0D8925FE68BB}" destId="{9387FF36-E200-45C0-BAAF-D05D44BCA6F1}" srcOrd="18" destOrd="0" parTransId="{F3F92D29-7310-4239-BE27-1BA4AB7BF829}" sibTransId="{7C7F985F-16DB-4EAF-9EEF-DB6CD9A982EC}"/>
    <dgm:cxn modelId="{00201595-8420-42A1-9EE1-3D79CBCF2BFD}" type="presOf" srcId="{831A7671-2A16-4544-A7A3-2605BEE34DEA}" destId="{718A306E-AC56-4913-9892-FF94034438C8}" srcOrd="0" destOrd="0" presId="urn:microsoft.com/office/officeart/2005/8/layout/default"/>
    <dgm:cxn modelId="{8597F0CE-CFED-467B-BCB6-3CD0CAA7074C}" srcId="{C123B2FF-67C8-44F5-B86F-0D8925FE68BB}" destId="{9FAE64E8-691D-4398-A158-0FCF3AA1C48F}" srcOrd="14" destOrd="0" parTransId="{365B4C70-1251-48D9-83FA-BC14817E8647}" sibTransId="{FD3E646D-3EE7-4227-91D5-BD028D937D74}"/>
    <dgm:cxn modelId="{4CBA4612-FD98-47EF-83D6-FD266977EB1F}" type="presOf" srcId="{E7B842CB-A737-4478-90AE-8664CEF45B5B}" destId="{0A2723E0-11D6-469D-A622-035833191DC3}" srcOrd="0" destOrd="0" presId="urn:microsoft.com/office/officeart/2005/8/layout/default"/>
    <dgm:cxn modelId="{C881310E-FDA9-43A2-A6BB-122BA6C45B99}" srcId="{C123B2FF-67C8-44F5-B86F-0D8925FE68BB}" destId="{5B840232-EF56-4A33-81D0-972F8D6A23EB}" srcOrd="17" destOrd="0" parTransId="{ED572A9E-1A07-4BDA-9467-399EC63AE506}" sibTransId="{85C6EE4D-8E3F-4207-AE99-8D261DDCA998}"/>
    <dgm:cxn modelId="{D83DC677-C959-491D-B2A2-931FB1070518}" srcId="{C123B2FF-67C8-44F5-B86F-0D8925FE68BB}" destId="{AB57573C-98A7-4B61-BD5C-B2E574549200}" srcOrd="1" destOrd="0" parTransId="{A7105B47-A625-4517-8BC5-30D2D9C88147}" sibTransId="{996D16AA-1724-4154-A525-64AD00A38774}"/>
    <dgm:cxn modelId="{6AE90890-1A2B-4FC1-9F80-B885B490DE04}" type="presOf" srcId="{9387FF36-E200-45C0-BAAF-D05D44BCA6F1}" destId="{94CAC7B7-5B99-40E4-8C47-69012CE18EC8}" srcOrd="0" destOrd="0" presId="urn:microsoft.com/office/officeart/2005/8/layout/default"/>
    <dgm:cxn modelId="{2B466568-DD89-43CA-B930-09A6E51E49B1}" type="presOf" srcId="{795E65FC-A57F-45F7-BA45-5223F96C254E}" destId="{E6AD1FF5-2481-4F5B-807F-BEEC4E4D764D}" srcOrd="0" destOrd="0" presId="urn:microsoft.com/office/officeart/2005/8/layout/default"/>
    <dgm:cxn modelId="{DFEAA3D0-D0BE-4D3D-8E5C-48403E20920C}" type="presOf" srcId="{C5D1DFE6-10D8-4DD9-BCA8-5829773460AC}" destId="{8C7BD993-B225-4CCB-815F-D114FEB0F89F}" srcOrd="0" destOrd="0" presId="urn:microsoft.com/office/officeart/2005/8/layout/default"/>
    <dgm:cxn modelId="{1CE442E5-F844-486E-9380-ADFDB362A173}" srcId="{C123B2FF-67C8-44F5-B86F-0D8925FE68BB}" destId="{1895CBE5-CFE5-4D64-890D-D41B0650B7E8}" srcOrd="4" destOrd="0" parTransId="{319B689C-0451-40A4-873E-ACEA8A879F83}" sibTransId="{C4B3D4E9-04AE-4997-8AAB-0712EB493F0B}"/>
    <dgm:cxn modelId="{8331489C-FA8E-49D0-B9FF-2C69D4D939F5}" type="presOf" srcId="{AB57573C-98A7-4B61-BD5C-B2E574549200}" destId="{B19C275D-E657-4096-9F87-249541BD66F0}" srcOrd="0" destOrd="0" presId="urn:microsoft.com/office/officeart/2005/8/layout/default"/>
    <dgm:cxn modelId="{3C55E2B8-D03E-4340-ADD8-31F1104C96DF}" type="presOf" srcId="{FC35DC1A-0F48-42AD-B3B6-7394AD243523}" destId="{ED2C80A9-503A-4F88-8B59-E7488CE2CDFD}" srcOrd="0" destOrd="0" presId="urn:microsoft.com/office/officeart/2005/8/layout/default"/>
    <dgm:cxn modelId="{FB97F90A-5D8F-44E9-87A2-19527B9ED83C}" type="presOf" srcId="{A712F906-72C1-4B6E-B67E-3B7BB85A1697}" destId="{D0FA1352-5D11-406A-9153-A0EE823BF6E0}" srcOrd="0" destOrd="0" presId="urn:microsoft.com/office/officeart/2005/8/layout/default"/>
    <dgm:cxn modelId="{973D6506-259A-4851-9EA9-78E2897DA06B}" srcId="{C123B2FF-67C8-44F5-B86F-0D8925FE68BB}" destId="{041E96B1-C641-4EFE-BEBD-7D5AAF13EADE}" srcOrd="6" destOrd="0" parTransId="{6415DC1A-B4A2-471F-AE43-356B6F1BB5A9}" sibTransId="{58DCEB64-401E-4572-84BD-B2A26FEAADAC}"/>
    <dgm:cxn modelId="{E2451C6F-39D3-4365-98EB-FA2C37D28D68}" srcId="{C123B2FF-67C8-44F5-B86F-0D8925FE68BB}" destId="{40FDE992-969C-40B2-A83D-21F13DF62BB4}" srcOrd="8" destOrd="0" parTransId="{C8C868F1-BD52-4421-8D33-27DF8018DF10}" sibTransId="{39384C3F-A792-4AEF-8065-DECAB32D9F02}"/>
    <dgm:cxn modelId="{72981BED-747D-4802-B4CF-DAA12F395217}" type="presOf" srcId="{C123B2FF-67C8-44F5-B86F-0D8925FE68BB}" destId="{0088C1F1-C28F-475E-BED5-A22CADB75BB9}" srcOrd="0" destOrd="0" presId="urn:microsoft.com/office/officeart/2005/8/layout/default"/>
    <dgm:cxn modelId="{7CAA5DA2-4749-48AF-8EC2-C6B6D1504E1B}" type="presOf" srcId="{9FAE64E8-691D-4398-A158-0FCF3AA1C48F}" destId="{1981452F-DCC2-4022-AF1B-2471CE8392A1}" srcOrd="0" destOrd="0" presId="urn:microsoft.com/office/officeart/2005/8/layout/default"/>
    <dgm:cxn modelId="{FD36A82E-6D2B-4D0C-B2C4-02A96D03EBBD}" type="presOf" srcId="{5B840232-EF56-4A33-81D0-972F8D6A23EB}" destId="{3132BA69-7260-4E8E-B1FD-604440BE883B}" srcOrd="0" destOrd="0" presId="urn:microsoft.com/office/officeart/2005/8/layout/default"/>
    <dgm:cxn modelId="{6659F58E-FA37-4EA2-ABB0-63EE79A070C1}" srcId="{C123B2FF-67C8-44F5-B86F-0D8925FE68BB}" destId="{A712F906-72C1-4B6E-B67E-3B7BB85A1697}" srcOrd="2" destOrd="0" parTransId="{181C74E5-0B0B-4AC4-9D4C-7FF2BE04ECFB}" sibTransId="{0CA72B50-1AB3-4635-A945-D11F9A80E984}"/>
    <dgm:cxn modelId="{95EB4728-4A7D-490B-91D5-1611EF5AD23F}" srcId="{C123B2FF-67C8-44F5-B86F-0D8925FE68BB}" destId="{E7B842CB-A737-4478-90AE-8664CEF45B5B}" srcOrd="16" destOrd="0" parTransId="{11D07353-3F6A-41B8-9315-3CEA0EE538FC}" sibTransId="{1CF0F4D1-2931-4A7A-8977-E879E22EC861}"/>
    <dgm:cxn modelId="{209DDE0F-6BC0-4444-B181-B79A6490FB6F}" srcId="{C123B2FF-67C8-44F5-B86F-0D8925FE68BB}" destId="{09EC4CBF-25AE-4FAB-AB36-23D5AEBDA754}" srcOrd="15" destOrd="0" parTransId="{990032E6-4AED-4802-97BA-3E71D05C7346}" sibTransId="{506DAD55-F225-4C13-B475-A005448C9F0B}"/>
    <dgm:cxn modelId="{B32FBCA1-AD05-4013-B0AA-5CC84D42AD0C}" type="presOf" srcId="{D7FE1444-BC21-46DB-8172-8F7FC6E789BC}" destId="{0DDDEF4A-1276-4957-88F8-B3AA0F532F35}" srcOrd="0" destOrd="0" presId="urn:microsoft.com/office/officeart/2005/8/layout/default"/>
    <dgm:cxn modelId="{9F345841-1256-4B75-901F-6F28C826A570}" srcId="{C123B2FF-67C8-44F5-B86F-0D8925FE68BB}" destId="{6518CBFC-A028-4C65-A102-D7D67E664D8B}" srcOrd="3" destOrd="0" parTransId="{13524905-B55B-484D-81DF-A22701A031B5}" sibTransId="{E0944068-92FD-44D3-A550-F74A37000EF4}"/>
    <dgm:cxn modelId="{5A44207F-6F34-4C18-8383-F75B6DBAC16B}" type="presOf" srcId="{9E6292B7-650A-461B-997F-A6B770C71DFA}" destId="{6DAC0058-9219-4031-90A9-9BC8BC5C9167}" srcOrd="0" destOrd="0" presId="urn:microsoft.com/office/officeart/2005/8/layout/default"/>
    <dgm:cxn modelId="{E81BC4FC-E835-4144-AD5A-5DD6CE3DF7E6}" type="presOf" srcId="{E0F5F83A-7D16-4EB7-90F1-D82FF15C08F9}" destId="{187702F6-3C21-4704-AC65-037B1D14507C}" srcOrd="0" destOrd="0" presId="urn:microsoft.com/office/officeart/2005/8/layout/default"/>
    <dgm:cxn modelId="{10796E87-E548-4B89-B54F-48F1237D773E}" srcId="{C123B2FF-67C8-44F5-B86F-0D8925FE68BB}" destId="{C5D1DFE6-10D8-4DD9-BCA8-5829773460AC}" srcOrd="9" destOrd="0" parTransId="{C61A3484-BB12-444A-BA08-A39EE9EEE842}" sibTransId="{A7AC6425-3269-42F1-96D9-30EC77C0C154}"/>
    <dgm:cxn modelId="{5EEA9211-8183-4D6B-8495-4021454AA591}" srcId="{C123B2FF-67C8-44F5-B86F-0D8925FE68BB}" destId="{831A7671-2A16-4544-A7A3-2605BEE34DEA}" srcOrd="0" destOrd="0" parTransId="{855ED402-FE60-4B10-B2B7-1EE16F8FCE1E}" sibTransId="{CB342775-74F7-4DA9-AFCB-96A013D4867E}"/>
    <dgm:cxn modelId="{8082A083-FB1F-4C70-884F-553C6B4BC7E3}" type="presOf" srcId="{40FDE992-969C-40B2-A83D-21F13DF62BB4}" destId="{2F8B8344-180A-4AA2-A5D7-53B38DC9E89F}" srcOrd="0" destOrd="0" presId="urn:microsoft.com/office/officeart/2005/8/layout/default"/>
    <dgm:cxn modelId="{EF156F54-253C-4774-B859-135DFD6B32E4}" srcId="{C123B2FF-67C8-44F5-B86F-0D8925FE68BB}" destId="{D7FE1444-BC21-46DB-8172-8F7FC6E789BC}" srcOrd="12" destOrd="0" parTransId="{46B8F802-4C0B-44FA-87FB-8C708A845269}" sibTransId="{9952961E-23C5-40D5-961D-99FA5211B4CB}"/>
    <dgm:cxn modelId="{5EEE3692-DFEF-4F34-ABDC-0C5FB5DCFF18}" type="presOf" srcId="{2F3BDA44-5C87-419E-81FB-2FF19F407CD5}" destId="{233A45F4-1729-49B1-9F4B-4710BAB6EF64}" srcOrd="0" destOrd="0" presId="urn:microsoft.com/office/officeart/2005/8/layout/default"/>
    <dgm:cxn modelId="{C758C491-E637-4806-BFF1-5208B15B91B5}" srcId="{C123B2FF-67C8-44F5-B86F-0D8925FE68BB}" destId="{E0F5F83A-7D16-4EB7-90F1-D82FF15C08F9}" srcOrd="13" destOrd="0" parTransId="{6ECC6AFB-00F3-4C71-8D54-20F74C8AF732}" sibTransId="{575E7859-87CC-4A02-AF6B-206206EE9E20}"/>
    <dgm:cxn modelId="{891B277A-E006-48EC-85E6-A025B523F854}" srcId="{C123B2FF-67C8-44F5-B86F-0D8925FE68BB}" destId="{2F3BDA44-5C87-419E-81FB-2FF19F407CD5}" srcOrd="7" destOrd="0" parTransId="{9CC85300-F751-42AD-945F-0D891A1ED3E5}" sibTransId="{F20177AA-DE9E-4E1E-9013-445B5A469FFF}"/>
    <dgm:cxn modelId="{59CC4724-35E3-4316-B57D-5B3DD74B782E}" srcId="{C123B2FF-67C8-44F5-B86F-0D8925FE68BB}" destId="{FC35DC1A-0F48-42AD-B3B6-7394AD243523}" srcOrd="19" destOrd="0" parTransId="{B146A298-58CB-4D52-95B0-36C312C53295}" sibTransId="{650E7555-7B0F-4E87-94A6-848670EFF375}"/>
    <dgm:cxn modelId="{5AC6838E-63B4-4A3F-8199-474836E5B10C}" type="presOf" srcId="{1895CBE5-CFE5-4D64-890D-D41B0650B7E8}" destId="{23514083-6C3C-469D-B1AF-5EFB45248039}" srcOrd="0" destOrd="0" presId="urn:microsoft.com/office/officeart/2005/8/layout/default"/>
    <dgm:cxn modelId="{5B5C19F7-99BE-42D9-9400-DB33AB1ED491}" type="presParOf" srcId="{0088C1F1-C28F-475E-BED5-A22CADB75BB9}" destId="{718A306E-AC56-4913-9892-FF94034438C8}" srcOrd="0" destOrd="0" presId="urn:microsoft.com/office/officeart/2005/8/layout/default"/>
    <dgm:cxn modelId="{D91E17FC-96C8-4FBE-BB58-5FA75E817A9B}" type="presParOf" srcId="{0088C1F1-C28F-475E-BED5-A22CADB75BB9}" destId="{E01ABE29-13CA-4D00-B8EA-F93230352D56}" srcOrd="1" destOrd="0" presId="urn:microsoft.com/office/officeart/2005/8/layout/default"/>
    <dgm:cxn modelId="{C2DB351F-BCFF-44A1-A97E-B52E41D6F0E6}" type="presParOf" srcId="{0088C1F1-C28F-475E-BED5-A22CADB75BB9}" destId="{B19C275D-E657-4096-9F87-249541BD66F0}" srcOrd="2" destOrd="0" presId="urn:microsoft.com/office/officeart/2005/8/layout/default"/>
    <dgm:cxn modelId="{4DAD4E1E-AD92-43B4-B5A3-73943313EF23}" type="presParOf" srcId="{0088C1F1-C28F-475E-BED5-A22CADB75BB9}" destId="{FC89F323-4265-4F62-A9B2-D7393651BCBC}" srcOrd="3" destOrd="0" presId="urn:microsoft.com/office/officeart/2005/8/layout/default"/>
    <dgm:cxn modelId="{D82A4BDA-6CC1-450B-A696-07BF31A447FC}" type="presParOf" srcId="{0088C1F1-C28F-475E-BED5-A22CADB75BB9}" destId="{D0FA1352-5D11-406A-9153-A0EE823BF6E0}" srcOrd="4" destOrd="0" presId="urn:microsoft.com/office/officeart/2005/8/layout/default"/>
    <dgm:cxn modelId="{1AD8D34F-0595-43D7-8780-8F14D0FAF39B}" type="presParOf" srcId="{0088C1F1-C28F-475E-BED5-A22CADB75BB9}" destId="{51999D02-B507-40AD-94CB-78F838C1CE30}" srcOrd="5" destOrd="0" presId="urn:microsoft.com/office/officeart/2005/8/layout/default"/>
    <dgm:cxn modelId="{0A3AE88F-CB5F-4AC4-A886-7B53A223E87C}" type="presParOf" srcId="{0088C1F1-C28F-475E-BED5-A22CADB75BB9}" destId="{F4051F4B-B94A-4F7B-80B1-D3EB34592F36}" srcOrd="6" destOrd="0" presId="urn:microsoft.com/office/officeart/2005/8/layout/default"/>
    <dgm:cxn modelId="{E91DD43F-0DF8-49BA-9BB1-EB8BEEF73768}" type="presParOf" srcId="{0088C1F1-C28F-475E-BED5-A22CADB75BB9}" destId="{FDFB874B-DB76-487B-AFD5-D1FE6CD7D8A3}" srcOrd="7" destOrd="0" presId="urn:microsoft.com/office/officeart/2005/8/layout/default"/>
    <dgm:cxn modelId="{E16B42B8-1A8A-41F0-B429-73830F13EEBD}" type="presParOf" srcId="{0088C1F1-C28F-475E-BED5-A22CADB75BB9}" destId="{23514083-6C3C-469D-B1AF-5EFB45248039}" srcOrd="8" destOrd="0" presId="urn:microsoft.com/office/officeart/2005/8/layout/default"/>
    <dgm:cxn modelId="{B140FC38-A32D-489C-8556-CB53F949D2EE}" type="presParOf" srcId="{0088C1F1-C28F-475E-BED5-A22CADB75BB9}" destId="{E0FA6A9B-5453-40BA-9A06-25BB5EB4786B}" srcOrd="9" destOrd="0" presId="urn:microsoft.com/office/officeart/2005/8/layout/default"/>
    <dgm:cxn modelId="{80D4D3D0-F060-4476-B7D7-8242DCE51ABF}" type="presParOf" srcId="{0088C1F1-C28F-475E-BED5-A22CADB75BB9}" destId="{6DAC0058-9219-4031-90A9-9BC8BC5C9167}" srcOrd="10" destOrd="0" presId="urn:microsoft.com/office/officeart/2005/8/layout/default"/>
    <dgm:cxn modelId="{DF5BA284-F9F4-41E5-899F-7C38FD486505}" type="presParOf" srcId="{0088C1F1-C28F-475E-BED5-A22CADB75BB9}" destId="{E3D5E3E0-CDDD-416C-BCF5-A645F1C642E3}" srcOrd="11" destOrd="0" presId="urn:microsoft.com/office/officeart/2005/8/layout/default"/>
    <dgm:cxn modelId="{F70F8AC9-FB6E-4E18-802B-31619FC2040F}" type="presParOf" srcId="{0088C1F1-C28F-475E-BED5-A22CADB75BB9}" destId="{EC80946A-1F56-41C4-8C5C-0651D8863037}" srcOrd="12" destOrd="0" presId="urn:microsoft.com/office/officeart/2005/8/layout/default"/>
    <dgm:cxn modelId="{FAF9A317-CEFA-4EE9-A4E4-13A2014E8B8A}" type="presParOf" srcId="{0088C1F1-C28F-475E-BED5-A22CADB75BB9}" destId="{5E365C91-53E9-4125-8453-D055C0F8A21D}" srcOrd="13" destOrd="0" presId="urn:microsoft.com/office/officeart/2005/8/layout/default"/>
    <dgm:cxn modelId="{7678DD68-DBED-452F-B2AE-0C63F486C948}" type="presParOf" srcId="{0088C1F1-C28F-475E-BED5-A22CADB75BB9}" destId="{233A45F4-1729-49B1-9F4B-4710BAB6EF64}" srcOrd="14" destOrd="0" presId="urn:microsoft.com/office/officeart/2005/8/layout/default"/>
    <dgm:cxn modelId="{4F4729BF-B3C7-4839-8D9E-2AF217B50BE8}" type="presParOf" srcId="{0088C1F1-C28F-475E-BED5-A22CADB75BB9}" destId="{9A587D60-5CCC-44FF-A39D-A8D050B8AB9B}" srcOrd="15" destOrd="0" presId="urn:microsoft.com/office/officeart/2005/8/layout/default"/>
    <dgm:cxn modelId="{4AE20FEC-13B3-4287-A082-CA682CCE9F55}" type="presParOf" srcId="{0088C1F1-C28F-475E-BED5-A22CADB75BB9}" destId="{2F8B8344-180A-4AA2-A5D7-53B38DC9E89F}" srcOrd="16" destOrd="0" presId="urn:microsoft.com/office/officeart/2005/8/layout/default"/>
    <dgm:cxn modelId="{B9D5ABD6-5502-46F5-BE0C-AB145E8F8837}" type="presParOf" srcId="{0088C1F1-C28F-475E-BED5-A22CADB75BB9}" destId="{29E360E8-0F3E-41B9-B952-9C274DEB02BE}" srcOrd="17" destOrd="0" presId="urn:microsoft.com/office/officeart/2005/8/layout/default"/>
    <dgm:cxn modelId="{CE45AAB6-B76D-48D8-906E-53BA92288FFD}" type="presParOf" srcId="{0088C1F1-C28F-475E-BED5-A22CADB75BB9}" destId="{8C7BD993-B225-4CCB-815F-D114FEB0F89F}" srcOrd="18" destOrd="0" presId="urn:microsoft.com/office/officeart/2005/8/layout/default"/>
    <dgm:cxn modelId="{72FE7DFB-D1B1-462F-8AB2-B64CECD333F9}" type="presParOf" srcId="{0088C1F1-C28F-475E-BED5-A22CADB75BB9}" destId="{C2682E0C-6935-4D7C-B8DD-313AF04A8F04}" srcOrd="19" destOrd="0" presId="urn:microsoft.com/office/officeart/2005/8/layout/default"/>
    <dgm:cxn modelId="{E2DF5BF9-278A-4D8D-9616-07DB520C4F14}" type="presParOf" srcId="{0088C1F1-C28F-475E-BED5-A22CADB75BB9}" destId="{F8AB4FC5-CFD3-4180-B04F-60DF576052B1}" srcOrd="20" destOrd="0" presId="urn:microsoft.com/office/officeart/2005/8/layout/default"/>
    <dgm:cxn modelId="{A1D93776-8DCF-43FA-B958-EA528748AD78}" type="presParOf" srcId="{0088C1F1-C28F-475E-BED5-A22CADB75BB9}" destId="{D19BBBB9-32A7-4444-9F4D-DF786A56A842}" srcOrd="21" destOrd="0" presId="urn:microsoft.com/office/officeart/2005/8/layout/default"/>
    <dgm:cxn modelId="{AB4EFBD0-D4D8-4D93-92CA-3DAA3EE8B1BA}" type="presParOf" srcId="{0088C1F1-C28F-475E-BED5-A22CADB75BB9}" destId="{E6AD1FF5-2481-4F5B-807F-BEEC4E4D764D}" srcOrd="22" destOrd="0" presId="urn:microsoft.com/office/officeart/2005/8/layout/default"/>
    <dgm:cxn modelId="{E1F89D19-CD1A-4091-BF3D-C5576FA20884}" type="presParOf" srcId="{0088C1F1-C28F-475E-BED5-A22CADB75BB9}" destId="{4F3EF349-65E5-47DD-8A91-494D796A51DE}" srcOrd="23" destOrd="0" presId="urn:microsoft.com/office/officeart/2005/8/layout/default"/>
    <dgm:cxn modelId="{46B27EB0-6229-494B-9F6D-BBC28390287B}" type="presParOf" srcId="{0088C1F1-C28F-475E-BED5-A22CADB75BB9}" destId="{0DDDEF4A-1276-4957-88F8-B3AA0F532F35}" srcOrd="24" destOrd="0" presId="urn:microsoft.com/office/officeart/2005/8/layout/default"/>
    <dgm:cxn modelId="{2DD5CC5E-0C02-4006-A1D9-3999C74DA633}" type="presParOf" srcId="{0088C1F1-C28F-475E-BED5-A22CADB75BB9}" destId="{5B7CD2FF-5C87-4B5E-AA3C-D5CDEACE88F3}" srcOrd="25" destOrd="0" presId="urn:microsoft.com/office/officeart/2005/8/layout/default"/>
    <dgm:cxn modelId="{81DD08FE-1548-4154-AAE7-81009887F91A}" type="presParOf" srcId="{0088C1F1-C28F-475E-BED5-A22CADB75BB9}" destId="{187702F6-3C21-4704-AC65-037B1D14507C}" srcOrd="26" destOrd="0" presId="urn:microsoft.com/office/officeart/2005/8/layout/default"/>
    <dgm:cxn modelId="{A24850C0-EBB0-4664-B8D8-1A6033F588F0}" type="presParOf" srcId="{0088C1F1-C28F-475E-BED5-A22CADB75BB9}" destId="{FD8A3699-F31B-4B85-90A0-A3AB2AD2E961}" srcOrd="27" destOrd="0" presId="urn:microsoft.com/office/officeart/2005/8/layout/default"/>
    <dgm:cxn modelId="{C2B9BB1A-7DB9-4AC9-B94D-8BA43B5A9405}" type="presParOf" srcId="{0088C1F1-C28F-475E-BED5-A22CADB75BB9}" destId="{1981452F-DCC2-4022-AF1B-2471CE8392A1}" srcOrd="28" destOrd="0" presId="urn:microsoft.com/office/officeart/2005/8/layout/default"/>
    <dgm:cxn modelId="{C53B2D7C-593F-4123-B33E-14E6B56C4676}" type="presParOf" srcId="{0088C1F1-C28F-475E-BED5-A22CADB75BB9}" destId="{F75E5C9C-196B-4378-857B-2839FFBA6EC8}" srcOrd="29" destOrd="0" presId="urn:microsoft.com/office/officeart/2005/8/layout/default"/>
    <dgm:cxn modelId="{FD83ED3B-0952-4967-AED8-7111BD941840}" type="presParOf" srcId="{0088C1F1-C28F-475E-BED5-A22CADB75BB9}" destId="{7108CA85-0CA6-4584-B4A5-85D01E168CBA}" srcOrd="30" destOrd="0" presId="urn:microsoft.com/office/officeart/2005/8/layout/default"/>
    <dgm:cxn modelId="{8E9355A4-8F88-4B77-831E-F1A5394DA652}" type="presParOf" srcId="{0088C1F1-C28F-475E-BED5-A22CADB75BB9}" destId="{5925B043-A826-45C8-A844-A219F5D13DDE}" srcOrd="31" destOrd="0" presId="urn:microsoft.com/office/officeart/2005/8/layout/default"/>
    <dgm:cxn modelId="{7487A4EC-7D43-4902-8746-42DE61B17F28}" type="presParOf" srcId="{0088C1F1-C28F-475E-BED5-A22CADB75BB9}" destId="{0A2723E0-11D6-469D-A622-035833191DC3}" srcOrd="32" destOrd="0" presId="urn:microsoft.com/office/officeart/2005/8/layout/default"/>
    <dgm:cxn modelId="{0739CA2B-B2DD-4EE8-B9FD-247E3B6C1E78}" type="presParOf" srcId="{0088C1F1-C28F-475E-BED5-A22CADB75BB9}" destId="{BF48EFFE-D512-4602-AE51-AF91070CD57E}" srcOrd="33" destOrd="0" presId="urn:microsoft.com/office/officeart/2005/8/layout/default"/>
    <dgm:cxn modelId="{16B53CAF-3FB0-4B2C-BF68-DBD7C35CC827}" type="presParOf" srcId="{0088C1F1-C28F-475E-BED5-A22CADB75BB9}" destId="{3132BA69-7260-4E8E-B1FD-604440BE883B}" srcOrd="34" destOrd="0" presId="urn:microsoft.com/office/officeart/2005/8/layout/default"/>
    <dgm:cxn modelId="{C273D346-D220-4DDF-8F5C-5C9B0B7F38AB}" type="presParOf" srcId="{0088C1F1-C28F-475E-BED5-A22CADB75BB9}" destId="{74D7634A-36AE-46EC-B11A-8C11A9830069}" srcOrd="35" destOrd="0" presId="urn:microsoft.com/office/officeart/2005/8/layout/default"/>
    <dgm:cxn modelId="{DC0AE801-9C32-4F1F-9DBF-574D198888B9}" type="presParOf" srcId="{0088C1F1-C28F-475E-BED5-A22CADB75BB9}" destId="{94CAC7B7-5B99-40E4-8C47-69012CE18EC8}" srcOrd="36" destOrd="0" presId="urn:microsoft.com/office/officeart/2005/8/layout/default"/>
    <dgm:cxn modelId="{88ADA86D-1AE2-48C7-8DF8-51137EED5187}" type="presParOf" srcId="{0088C1F1-C28F-475E-BED5-A22CADB75BB9}" destId="{356D9BD0-5196-4123-BAAD-CCEDAD98217C}" srcOrd="37" destOrd="0" presId="urn:microsoft.com/office/officeart/2005/8/layout/default"/>
    <dgm:cxn modelId="{D818113F-7707-4F72-8B1A-707261EE2D98}" type="presParOf" srcId="{0088C1F1-C28F-475E-BED5-A22CADB75BB9}" destId="{ED2C80A9-503A-4F88-8B59-E7488CE2CDFD}" srcOrd="38" destOrd="0" presId="urn:microsoft.com/office/officeart/2005/8/layout/default"/>
    <dgm:cxn modelId="{2E5C3C3A-B0B6-4FCC-A625-25FDF9BD46E1}" type="presParOf" srcId="{0088C1F1-C28F-475E-BED5-A22CADB75BB9}" destId="{5D64582F-95D5-44FE-9CF2-5A895F5200F9}" srcOrd="39" destOrd="0" presId="urn:microsoft.com/office/officeart/2005/8/layout/default"/>
    <dgm:cxn modelId="{2609D3AA-C1CF-4232-B31B-B83BFB61FE83}" type="presParOf" srcId="{0088C1F1-C28F-475E-BED5-A22CADB75BB9}" destId="{B9076FE8-7C50-4DD2-951E-3EF624E91908}" srcOrd="4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4A8B2-1AA4-4B65-8E1A-53EAFD8FFA64}">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Sartre ‘Existence precedes essence’</a:t>
          </a:r>
        </a:p>
      </dsp:txBody>
      <dsp:txXfrm>
        <a:off x="637133" y="1339"/>
        <a:ext cx="2539007" cy="1523404"/>
      </dsp:txXfrm>
    </dsp:sp>
    <dsp:sp modelId="{CBB7EA9F-A205-4561-8B75-078B5BDC5275}">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The Fall</a:t>
          </a:r>
        </a:p>
      </dsp:txBody>
      <dsp:txXfrm>
        <a:off x="3430041" y="1339"/>
        <a:ext cx="2539007" cy="1523404"/>
      </dsp:txXfrm>
    </dsp:sp>
    <dsp:sp modelId="{D2FB9913-1DEF-497C-9EEC-E12C93C8307F}">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Pelagius</a:t>
          </a:r>
        </a:p>
      </dsp:txBody>
      <dsp:txXfrm>
        <a:off x="6222950" y="1339"/>
        <a:ext cx="2539007" cy="1523404"/>
      </dsp:txXfrm>
    </dsp:sp>
    <dsp:sp modelId="{72F073AA-5C0D-4770-AC91-9D3623037CDA}">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Augustine</a:t>
          </a:r>
        </a:p>
      </dsp:txBody>
      <dsp:txXfrm>
        <a:off x="9015858" y="1339"/>
        <a:ext cx="2539007" cy="1523404"/>
      </dsp:txXfrm>
    </dsp:sp>
    <dsp:sp modelId="{DA578EBE-C566-46F3-8D2D-3451B6D67B14}">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Grace</a:t>
          </a:r>
        </a:p>
      </dsp:txBody>
      <dsp:txXfrm>
        <a:off x="637133" y="1778644"/>
        <a:ext cx="2539007" cy="1523404"/>
      </dsp:txXfrm>
    </dsp:sp>
    <dsp:sp modelId="{24181AB0-9909-4959-87DE-68A6EE392EC5}">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Freud</a:t>
          </a:r>
        </a:p>
      </dsp:txBody>
      <dsp:txXfrm>
        <a:off x="3430041" y="1778644"/>
        <a:ext cx="2539007" cy="1523404"/>
      </dsp:txXfrm>
    </dsp:sp>
    <dsp:sp modelId="{F9A6D8BA-9786-4E0E-B722-6D79883F7900}">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Will</a:t>
          </a:r>
        </a:p>
      </dsp:txBody>
      <dsp:txXfrm>
        <a:off x="6222950" y="1778644"/>
        <a:ext cx="2539007" cy="1523404"/>
      </dsp:txXfrm>
    </dsp:sp>
    <dsp:sp modelId="{6D50B0E3-9792-4DBA-AF28-5736CE95E53D}">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Redemption</a:t>
          </a:r>
        </a:p>
      </dsp:txBody>
      <dsp:txXfrm>
        <a:off x="9015858" y="1778644"/>
        <a:ext cx="2539007" cy="1523404"/>
      </dsp:txXfrm>
    </dsp:sp>
    <dsp:sp modelId="{5973D444-EB7E-45C2-8D19-4A8B14993D79}">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Dawkins</a:t>
          </a:r>
        </a:p>
      </dsp:txBody>
      <dsp:txXfrm>
        <a:off x="637133" y="3555950"/>
        <a:ext cx="2539007" cy="1523404"/>
      </dsp:txXfrm>
    </dsp:sp>
    <dsp:sp modelId="{D01797D1-C689-46D6-86F3-435F4D93042E}">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err="1"/>
            <a:t>Cupiditas</a:t>
          </a:r>
          <a:endParaRPr lang="en-GB" sz="2700" kern="1200" dirty="0"/>
        </a:p>
      </dsp:txBody>
      <dsp:txXfrm>
        <a:off x="3430041" y="3555950"/>
        <a:ext cx="2539007" cy="1523404"/>
      </dsp:txXfrm>
    </dsp:sp>
    <dsp:sp modelId="{40E43A1F-78B0-493E-970D-F15B7D63D942}">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Caritas</a:t>
          </a:r>
        </a:p>
      </dsp:txBody>
      <dsp:txXfrm>
        <a:off x="6222950" y="3555950"/>
        <a:ext cx="2539007" cy="1523404"/>
      </dsp:txXfrm>
    </dsp:sp>
    <dsp:sp modelId="{6C7BFA05-A50B-4442-8ABF-31EA9E2EF9DD}">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Neoplatonism</a:t>
          </a:r>
        </a:p>
      </dsp:txBody>
      <dsp:txXfrm>
        <a:off x="9015858" y="3555950"/>
        <a:ext cx="2539007" cy="1523404"/>
      </dsp:txXfrm>
    </dsp:sp>
    <dsp:sp modelId="{6D1D1C85-81CA-4B22-BB00-0FD629662C0D}">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Sin</a:t>
          </a:r>
        </a:p>
      </dsp:txBody>
      <dsp:txXfrm>
        <a:off x="637133" y="5333255"/>
        <a:ext cx="2539007" cy="1523404"/>
      </dsp:txXfrm>
    </dsp:sp>
    <dsp:sp modelId="{47A5C3EF-C721-4E4A-918A-0E92493F20B1}">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Ecclesia</a:t>
          </a:r>
        </a:p>
      </dsp:txBody>
      <dsp:txXfrm>
        <a:off x="3430041" y="5333255"/>
        <a:ext cx="2539007" cy="1523404"/>
      </dsp:txXfrm>
    </dsp:sp>
    <dsp:sp modelId="{CE5514C3-A638-4BEC-A17C-6C18E65551A1}">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err="1"/>
            <a:t>Summum</a:t>
          </a:r>
          <a:r>
            <a:rPr lang="en-GB" sz="2700" kern="1200" dirty="0"/>
            <a:t> </a:t>
          </a:r>
          <a:r>
            <a:rPr lang="en-GB" sz="2700" kern="1200" dirty="0" err="1"/>
            <a:t>Bonum</a:t>
          </a:r>
          <a:endParaRPr lang="en-GB" sz="2700" kern="1200" dirty="0"/>
        </a:p>
      </dsp:txBody>
      <dsp:txXfrm>
        <a:off x="6222950" y="5333255"/>
        <a:ext cx="2539007" cy="1523404"/>
      </dsp:txXfrm>
    </dsp:sp>
    <dsp:sp modelId="{20E58154-3CA0-4113-894E-4306D5116AA3}">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a:t>Concordia</a:t>
          </a:r>
        </a:p>
      </dsp:txBody>
      <dsp:txXfrm>
        <a:off x="9015858" y="5333255"/>
        <a:ext cx="2539007" cy="1523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C0474-3157-4F93-96C1-20AAF5645137}">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'Disembodied existence’</a:t>
          </a:r>
        </a:p>
      </dsp:txBody>
      <dsp:txXfrm>
        <a:off x="637133" y="1339"/>
        <a:ext cx="2539007" cy="1523404"/>
      </dsp:txXfrm>
    </dsp:sp>
    <dsp:sp modelId="{A38E5C60-51E0-45D9-B49D-5BE94DDAD791}">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Limited Election</a:t>
          </a:r>
        </a:p>
      </dsp:txBody>
      <dsp:txXfrm>
        <a:off x="3430041" y="1339"/>
        <a:ext cx="2539007" cy="1523404"/>
      </dsp:txXfrm>
    </dsp:sp>
    <dsp:sp modelId="{0A5D679D-3316-4E37-A2E6-F0D5BA3CC737}">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Election</a:t>
          </a:r>
        </a:p>
      </dsp:txBody>
      <dsp:txXfrm>
        <a:off x="6222950" y="1339"/>
        <a:ext cx="2539007" cy="1523404"/>
      </dsp:txXfrm>
    </dsp:sp>
    <dsp:sp modelId="{35D7E61D-6725-4D11-9276-27FB498346D0}">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Beatific Vision</a:t>
          </a:r>
        </a:p>
      </dsp:txBody>
      <dsp:txXfrm>
        <a:off x="9015858" y="1339"/>
        <a:ext cx="2539007" cy="1523404"/>
      </dsp:txXfrm>
    </dsp:sp>
    <dsp:sp modelId="{79BDC197-79C8-4208-A484-8C72B60A2D5D}">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Resurrection</a:t>
          </a:r>
        </a:p>
      </dsp:txBody>
      <dsp:txXfrm>
        <a:off x="637133" y="1778644"/>
        <a:ext cx="2539007" cy="1523404"/>
      </dsp:txXfrm>
    </dsp:sp>
    <dsp:sp modelId="{CA1707C4-0451-4253-8027-AB0E34961B6B}">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Original Sin</a:t>
          </a:r>
        </a:p>
      </dsp:txBody>
      <dsp:txXfrm>
        <a:off x="3430041" y="1778644"/>
        <a:ext cx="2539007" cy="1523404"/>
      </dsp:txXfrm>
    </dsp:sp>
    <dsp:sp modelId="{54D1D330-8972-48BE-864E-0CE6D948EC29}">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Unlimited Election</a:t>
          </a:r>
        </a:p>
      </dsp:txBody>
      <dsp:txXfrm>
        <a:off x="6222950" y="1778644"/>
        <a:ext cx="2539007" cy="1523404"/>
      </dsp:txXfrm>
    </dsp:sp>
    <dsp:sp modelId="{EA112937-9BCB-4C12-9496-99ED36FECDB4}">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Matthew 25</a:t>
          </a:r>
        </a:p>
      </dsp:txBody>
      <dsp:txXfrm>
        <a:off x="9015858" y="1778644"/>
        <a:ext cx="2539007" cy="1523404"/>
      </dsp:txXfrm>
    </dsp:sp>
    <dsp:sp modelId="{5C68D3D0-BB07-46AB-81EB-F4A7E3D2F799}">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Parousia</a:t>
          </a:r>
        </a:p>
      </dsp:txBody>
      <dsp:txXfrm>
        <a:off x="637133" y="3555950"/>
        <a:ext cx="2539007" cy="1523404"/>
      </dsp:txXfrm>
    </dsp:sp>
    <dsp:sp modelId="{E55847E3-0D1C-4FCD-A01C-A012B926E721}">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Particular Judgement</a:t>
          </a:r>
        </a:p>
      </dsp:txBody>
      <dsp:txXfrm>
        <a:off x="3430041" y="3555950"/>
        <a:ext cx="2539007" cy="1523404"/>
      </dsp:txXfrm>
    </dsp:sp>
    <dsp:sp modelId="{C42229C5-A324-44E3-8D74-D0B4441C0661}">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General Judgement</a:t>
          </a:r>
        </a:p>
      </dsp:txBody>
      <dsp:txXfrm>
        <a:off x="6222950" y="3555950"/>
        <a:ext cx="2539007" cy="1523404"/>
      </dsp:txXfrm>
    </dsp:sp>
    <dsp:sp modelId="{54E0F7C8-3FBE-424F-9BE9-46258A544961}">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Original Sin</a:t>
          </a:r>
        </a:p>
      </dsp:txBody>
      <dsp:txXfrm>
        <a:off x="9015858" y="3555950"/>
        <a:ext cx="2539007" cy="1523404"/>
      </dsp:txXfrm>
    </dsp:sp>
    <dsp:sp modelId="{49DD4A1A-BEEF-404A-80F7-AF16282C6E75}">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Purgatory</a:t>
          </a:r>
        </a:p>
      </dsp:txBody>
      <dsp:txXfrm>
        <a:off x="637133" y="5333255"/>
        <a:ext cx="2539007" cy="1523404"/>
      </dsp:txXfrm>
    </dsp:sp>
    <dsp:sp modelId="{55A4E322-B185-44C3-A7F9-34CD34EE63AD}">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Dante</a:t>
          </a:r>
        </a:p>
      </dsp:txBody>
      <dsp:txXfrm>
        <a:off x="3430041" y="5333255"/>
        <a:ext cx="2539007" cy="1523404"/>
      </dsp:txXfrm>
    </dsp:sp>
    <dsp:sp modelId="{8EAB78C1-4778-4CCF-8F53-50B8D5C2AE00}">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Universal Salvation</a:t>
          </a:r>
        </a:p>
      </dsp:txBody>
      <dsp:txXfrm>
        <a:off x="6222950" y="5333255"/>
        <a:ext cx="2539007" cy="1523404"/>
      </dsp:txXfrm>
    </dsp:sp>
    <dsp:sp modelId="{A450AE9A-23F1-4536-B5CD-51CF6A735DBE}">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kern="1200" dirty="0"/>
            <a:t>Pope Innocent IV</a:t>
          </a:r>
        </a:p>
      </dsp:txBody>
      <dsp:txXfrm>
        <a:off x="9015858" y="5333255"/>
        <a:ext cx="2539007" cy="1523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C0474-3157-4F93-96C1-20AAF5645137}">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err="1"/>
            <a:t>Sensus</a:t>
          </a:r>
          <a:r>
            <a:rPr lang="en-GB" sz="3300" kern="1200" dirty="0"/>
            <a:t> </a:t>
          </a:r>
          <a:r>
            <a:rPr lang="en-GB" sz="3300" kern="1200" dirty="0" err="1"/>
            <a:t>Divinitas</a:t>
          </a:r>
          <a:endParaRPr lang="en-GB" sz="3300" kern="1200" dirty="0"/>
        </a:p>
      </dsp:txBody>
      <dsp:txXfrm>
        <a:off x="637133" y="1339"/>
        <a:ext cx="2539007" cy="1523404"/>
      </dsp:txXfrm>
    </dsp:sp>
    <dsp:sp modelId="{7892C39B-C86C-40A7-BDAA-41D929DC81E2}">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Faith</a:t>
          </a:r>
        </a:p>
      </dsp:txBody>
      <dsp:txXfrm>
        <a:off x="3430041" y="1339"/>
        <a:ext cx="2539007" cy="1523404"/>
      </dsp:txXfrm>
    </dsp:sp>
    <dsp:sp modelId="{04B606AF-704B-49E8-BFFC-1941CD1AA9BF}">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Empiricism</a:t>
          </a:r>
        </a:p>
      </dsp:txBody>
      <dsp:txXfrm>
        <a:off x="6222950" y="1339"/>
        <a:ext cx="2539007" cy="1523404"/>
      </dsp:txXfrm>
    </dsp:sp>
    <dsp:sp modelId="{60B42598-A678-4422-8C90-43D75A6D3E25}">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Natural Theology</a:t>
          </a:r>
        </a:p>
      </dsp:txBody>
      <dsp:txXfrm>
        <a:off x="9015858" y="1339"/>
        <a:ext cx="2539007" cy="1523404"/>
      </dsp:txXfrm>
    </dsp:sp>
    <dsp:sp modelId="{21D35E9D-A680-400A-9D06-4998E8344CD1}">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Revelation</a:t>
          </a:r>
        </a:p>
      </dsp:txBody>
      <dsp:txXfrm>
        <a:off x="637133" y="1778644"/>
        <a:ext cx="2539007" cy="1523404"/>
      </dsp:txXfrm>
    </dsp:sp>
    <dsp:sp modelId="{EE4231E1-1DDA-4599-8545-430C07284F64}">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Immediate Revelation</a:t>
          </a:r>
        </a:p>
      </dsp:txBody>
      <dsp:txXfrm>
        <a:off x="3430041" y="1778644"/>
        <a:ext cx="2539007" cy="1523404"/>
      </dsp:txXfrm>
    </dsp:sp>
    <dsp:sp modelId="{82C54B94-B9E4-4C01-9877-7235BDB70734}">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Mediate Revelation</a:t>
          </a:r>
        </a:p>
      </dsp:txBody>
      <dsp:txXfrm>
        <a:off x="6222950" y="1778644"/>
        <a:ext cx="2539007" cy="1523404"/>
      </dsp:txXfrm>
    </dsp:sp>
    <dsp:sp modelId="{DBAC706E-4808-47DD-B23F-9A33479731E2}">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Grace</a:t>
          </a:r>
        </a:p>
      </dsp:txBody>
      <dsp:txXfrm>
        <a:off x="9015858" y="1778644"/>
        <a:ext cx="2539007" cy="1523404"/>
      </dsp:txXfrm>
    </dsp:sp>
    <dsp:sp modelId="{6CE95F57-41A3-41F1-8B8A-4821364A92F7}">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Wisdom Literature</a:t>
          </a:r>
        </a:p>
      </dsp:txBody>
      <dsp:txXfrm>
        <a:off x="637133" y="3555950"/>
        <a:ext cx="2539007" cy="1523404"/>
      </dsp:txXfrm>
    </dsp:sp>
    <dsp:sp modelId="{C7595176-18E3-4AA0-8117-2566B14D0849}">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Dawkins</a:t>
          </a:r>
        </a:p>
      </dsp:txBody>
      <dsp:txXfrm>
        <a:off x="3430041" y="3555950"/>
        <a:ext cx="2539007" cy="1523404"/>
      </dsp:txXfrm>
    </dsp:sp>
    <dsp:sp modelId="{37EFEF44-9DBC-4140-9997-50DE1FF5AEE2}">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Paul</a:t>
          </a:r>
        </a:p>
      </dsp:txBody>
      <dsp:txXfrm>
        <a:off x="6222950" y="3555950"/>
        <a:ext cx="2539007" cy="1523404"/>
      </dsp:txXfrm>
    </dsp:sp>
    <dsp:sp modelId="{EF924B23-C425-4AA1-B728-C6CEDE13CEED}">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Barth</a:t>
          </a:r>
        </a:p>
      </dsp:txBody>
      <dsp:txXfrm>
        <a:off x="9015858" y="3555950"/>
        <a:ext cx="2539007" cy="1523404"/>
      </dsp:txXfrm>
    </dsp:sp>
    <dsp:sp modelId="{83BA23E0-307E-4AA6-B1EF-33A794E5C81D}">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Kierkegaard's Leap of Faith</a:t>
          </a:r>
        </a:p>
      </dsp:txBody>
      <dsp:txXfrm>
        <a:off x="637133" y="5333255"/>
        <a:ext cx="2539007" cy="1523404"/>
      </dsp:txXfrm>
    </dsp:sp>
    <dsp:sp modelId="{EDE5110F-9B90-4DDB-91B1-DC379B048DAB}">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Calvin</a:t>
          </a:r>
        </a:p>
      </dsp:txBody>
      <dsp:txXfrm>
        <a:off x="3430041" y="5333255"/>
        <a:ext cx="2539007" cy="1523404"/>
      </dsp:txXfrm>
    </dsp:sp>
    <dsp:sp modelId="{3FD5467B-2251-41E3-96B5-B01AB80BDE65}">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Fideism</a:t>
          </a:r>
        </a:p>
      </dsp:txBody>
      <dsp:txXfrm>
        <a:off x="6222950" y="5333255"/>
        <a:ext cx="2539007" cy="1523404"/>
      </dsp:txXfrm>
    </dsp:sp>
    <dsp:sp modelId="{4FD250A4-D856-4FEB-919C-AA0B79A83AD1}">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First Vatican Council</a:t>
          </a:r>
        </a:p>
      </dsp:txBody>
      <dsp:txXfrm>
        <a:off x="9015858" y="5333255"/>
        <a:ext cx="2539007" cy="1523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C0474-3157-4F93-96C1-20AAF5645137}">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Black Messiah</a:t>
          </a:r>
        </a:p>
      </dsp:txBody>
      <dsp:txXfrm>
        <a:off x="637133" y="1339"/>
        <a:ext cx="2539007" cy="1523404"/>
      </dsp:txXfrm>
    </dsp:sp>
    <dsp:sp modelId="{A1CBC283-AED0-4016-B359-5B0A17FAE2B9}">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Palm Sunday</a:t>
          </a:r>
        </a:p>
      </dsp:txBody>
      <dsp:txXfrm>
        <a:off x="3430041" y="1339"/>
        <a:ext cx="2539007" cy="1523404"/>
      </dsp:txXfrm>
    </dsp:sp>
    <dsp:sp modelId="{583344D1-43D1-4DAC-AA52-7B24A9984760}">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‘Give Caesar what is Caesar’s and God what is God’s’</a:t>
          </a:r>
        </a:p>
      </dsp:txBody>
      <dsp:txXfrm>
        <a:off x="6222950" y="1339"/>
        <a:ext cx="2539007" cy="1523404"/>
      </dsp:txXfrm>
    </dsp:sp>
    <dsp:sp modelId="{A548A05C-6DE4-4466-867E-D0EA4879102F}">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Transfiguration</a:t>
          </a:r>
        </a:p>
      </dsp:txBody>
      <dsp:txXfrm>
        <a:off x="9015858" y="1339"/>
        <a:ext cx="2539007" cy="1523404"/>
      </dsp:txXfrm>
    </dsp:sp>
    <dsp:sp modelId="{02650D07-986C-476B-828A-97B3273E376A}">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Council of Nicaea</a:t>
          </a:r>
        </a:p>
      </dsp:txBody>
      <dsp:txXfrm>
        <a:off x="637133" y="1778644"/>
        <a:ext cx="2539007" cy="1523404"/>
      </dsp:txXfrm>
    </dsp:sp>
    <dsp:sp modelId="{2D73DE2B-BA98-47D9-B264-0CFDC9E3A8E9}">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Council of Chalcedon</a:t>
          </a:r>
        </a:p>
      </dsp:txBody>
      <dsp:txXfrm>
        <a:off x="3430041" y="1778644"/>
        <a:ext cx="2539007" cy="1523404"/>
      </dsp:txXfrm>
    </dsp:sp>
    <dsp:sp modelId="{4B7A5F00-8212-4DB2-9BDA-83BFE59FB80C}">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Liberator</a:t>
          </a:r>
        </a:p>
      </dsp:txBody>
      <dsp:txXfrm>
        <a:off x="6222950" y="1778644"/>
        <a:ext cx="2539007" cy="1523404"/>
      </dsp:txXfrm>
    </dsp:sp>
    <dsp:sp modelId="{81D50E14-CC16-4687-ACD7-3BDFD371FDF0}">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Rabbi</a:t>
          </a:r>
        </a:p>
      </dsp:txBody>
      <dsp:txXfrm>
        <a:off x="9015858" y="1778644"/>
        <a:ext cx="2539007" cy="1523404"/>
      </dsp:txXfrm>
    </dsp:sp>
    <dsp:sp modelId="{A364BFD5-6756-44A4-8D31-51DEDF4974D7}">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a:t>Homoousios</a:t>
          </a:r>
          <a:endParaRPr lang="en-GB" sz="2400" kern="1200" dirty="0"/>
        </a:p>
      </dsp:txBody>
      <dsp:txXfrm>
        <a:off x="637133" y="3555950"/>
        <a:ext cx="2539007" cy="1523404"/>
      </dsp:txXfrm>
    </dsp:sp>
    <dsp:sp modelId="{F5F510BB-E7F6-461B-A039-0CC972C6739F}">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Logos</a:t>
          </a:r>
        </a:p>
      </dsp:txBody>
      <dsp:txXfrm>
        <a:off x="3430041" y="3555950"/>
        <a:ext cx="2539007" cy="1523404"/>
      </dsp:txXfrm>
    </dsp:sp>
    <dsp:sp modelId="{2CA32D80-5E04-46A8-974A-F71F0EDE38E9}">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Incarnation</a:t>
          </a:r>
        </a:p>
      </dsp:txBody>
      <dsp:txXfrm>
        <a:off x="6222950" y="3555950"/>
        <a:ext cx="2539007" cy="1523404"/>
      </dsp:txXfrm>
    </dsp:sp>
    <dsp:sp modelId="{1994BC9E-3EF3-41F3-A2CB-025978F407FB}">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Zealot</a:t>
          </a:r>
        </a:p>
      </dsp:txBody>
      <dsp:txXfrm>
        <a:off x="9015858" y="3555950"/>
        <a:ext cx="2539007" cy="1523404"/>
      </dsp:txXfrm>
    </dsp:sp>
    <dsp:sp modelId="{6FFBB074-1EB3-4889-B12D-F6F55E6D51AE}">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Messiah</a:t>
          </a:r>
        </a:p>
      </dsp:txBody>
      <dsp:txXfrm>
        <a:off x="637133" y="5333255"/>
        <a:ext cx="2539007" cy="1523404"/>
      </dsp:txXfrm>
    </dsp:sp>
    <dsp:sp modelId="{AF8C9D3A-7099-438E-A563-428F55BAB278}">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Hypostatic Union</a:t>
          </a:r>
        </a:p>
      </dsp:txBody>
      <dsp:txXfrm>
        <a:off x="3430041" y="5333255"/>
        <a:ext cx="2539007" cy="1523404"/>
      </dsp:txXfrm>
    </dsp:sp>
    <dsp:sp modelId="{875D2D0A-A831-4B82-9454-152E22A10073}">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Son of God</a:t>
          </a:r>
        </a:p>
      </dsp:txBody>
      <dsp:txXfrm>
        <a:off x="6222950" y="5333255"/>
        <a:ext cx="2539007" cy="1523404"/>
      </dsp:txXfrm>
    </dsp:sp>
    <dsp:sp modelId="{1A1539B6-7BF4-4445-9EBF-45CD95771DF5}">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Redemption</a:t>
          </a:r>
        </a:p>
      </dsp:txBody>
      <dsp:txXfrm>
        <a:off x="9015858" y="5333255"/>
        <a:ext cx="2539007" cy="1523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C0474-3157-4F93-96C1-20AAF5645137}">
      <dsp:nvSpPr>
        <dsp:cNvPr id="0" name=""/>
        <dsp:cNvSpPr/>
      </dsp:nvSpPr>
      <dsp:spPr>
        <a:xfrm>
          <a:off x="4167"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Noumena</a:t>
          </a:r>
        </a:p>
      </dsp:txBody>
      <dsp:txXfrm>
        <a:off x="4167" y="383083"/>
        <a:ext cx="2256234" cy="1353740"/>
      </dsp:txXfrm>
    </dsp:sp>
    <dsp:sp modelId="{377C7059-F13B-46D1-BD17-9D487F49663D}">
      <dsp:nvSpPr>
        <dsp:cNvPr id="0" name=""/>
        <dsp:cNvSpPr/>
      </dsp:nvSpPr>
      <dsp:spPr>
        <a:xfrm>
          <a:off x="2486025"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Phenomena</a:t>
          </a:r>
        </a:p>
      </dsp:txBody>
      <dsp:txXfrm>
        <a:off x="2486025" y="383083"/>
        <a:ext cx="2256234" cy="1353740"/>
      </dsp:txXfrm>
    </dsp:sp>
    <dsp:sp modelId="{1A8DC533-3947-4A86-BFFF-9E742267084A}">
      <dsp:nvSpPr>
        <dsp:cNvPr id="0" name=""/>
        <dsp:cNvSpPr/>
      </dsp:nvSpPr>
      <dsp:spPr>
        <a:xfrm>
          <a:off x="4967882"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Inclusivism</a:t>
          </a:r>
        </a:p>
      </dsp:txBody>
      <dsp:txXfrm>
        <a:off x="4967882" y="383083"/>
        <a:ext cx="2256234" cy="1353740"/>
      </dsp:txXfrm>
    </dsp:sp>
    <dsp:sp modelId="{2C8D14E5-38F1-4F6A-8E48-AEA277E84B39}">
      <dsp:nvSpPr>
        <dsp:cNvPr id="0" name=""/>
        <dsp:cNvSpPr/>
      </dsp:nvSpPr>
      <dsp:spPr>
        <a:xfrm>
          <a:off x="7449740"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Exclusivism</a:t>
          </a:r>
        </a:p>
      </dsp:txBody>
      <dsp:txXfrm>
        <a:off x="7449740" y="383083"/>
        <a:ext cx="2256234" cy="1353740"/>
      </dsp:txXfrm>
    </dsp:sp>
    <dsp:sp modelId="{D77778A6-1C9E-4491-A3FB-F49EB98C2252}">
      <dsp:nvSpPr>
        <dsp:cNvPr id="0" name=""/>
        <dsp:cNvSpPr/>
      </dsp:nvSpPr>
      <dsp:spPr>
        <a:xfrm>
          <a:off x="9931598"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Pluralism</a:t>
          </a:r>
        </a:p>
      </dsp:txBody>
      <dsp:txXfrm>
        <a:off x="9931598" y="383083"/>
        <a:ext cx="2256234" cy="1353740"/>
      </dsp:txXfrm>
    </dsp:sp>
    <dsp:sp modelId="{FD87D869-124A-473A-8411-8EE15D933E56}">
      <dsp:nvSpPr>
        <dsp:cNvPr id="0" name=""/>
        <dsp:cNvSpPr/>
      </dsp:nvSpPr>
      <dsp:spPr>
        <a:xfrm>
          <a:off x="4167"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Vatican II</a:t>
          </a:r>
        </a:p>
      </dsp:txBody>
      <dsp:txXfrm>
        <a:off x="4167" y="1962447"/>
        <a:ext cx="2256234" cy="1353740"/>
      </dsp:txXfrm>
    </dsp:sp>
    <dsp:sp modelId="{73F9BB99-04A0-4EA8-8156-CF50F4DE4B77}">
      <dsp:nvSpPr>
        <dsp:cNvPr id="0" name=""/>
        <dsp:cNvSpPr/>
      </dsp:nvSpPr>
      <dsp:spPr>
        <a:xfrm>
          <a:off x="2486025"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Window Analogy</a:t>
          </a:r>
        </a:p>
      </dsp:txBody>
      <dsp:txXfrm>
        <a:off x="2486025" y="1962447"/>
        <a:ext cx="2256234" cy="1353740"/>
      </dsp:txXfrm>
    </dsp:sp>
    <dsp:sp modelId="{179180B4-70DD-4A11-AA68-B67D0F0D6965}">
      <dsp:nvSpPr>
        <dsp:cNvPr id="0" name=""/>
        <dsp:cNvSpPr/>
      </dsp:nvSpPr>
      <dsp:spPr>
        <a:xfrm>
          <a:off x="4967882"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Mountain Analogy</a:t>
          </a:r>
        </a:p>
      </dsp:txBody>
      <dsp:txXfrm>
        <a:off x="4967882" y="1962447"/>
        <a:ext cx="2256234" cy="1353740"/>
      </dsp:txXfrm>
    </dsp:sp>
    <dsp:sp modelId="{7E4474AF-E488-4127-9543-5814DB6B14B9}">
      <dsp:nvSpPr>
        <dsp:cNvPr id="0" name=""/>
        <dsp:cNvSpPr/>
      </dsp:nvSpPr>
      <dsp:spPr>
        <a:xfrm>
          <a:off x="7449740"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a:t>Transhistoric</a:t>
          </a:r>
          <a:r>
            <a:rPr lang="en-GB" sz="2400" kern="1200" dirty="0"/>
            <a:t> Christ</a:t>
          </a:r>
        </a:p>
      </dsp:txBody>
      <dsp:txXfrm>
        <a:off x="7449740" y="1962447"/>
        <a:ext cx="2256234" cy="1353740"/>
      </dsp:txXfrm>
    </dsp:sp>
    <dsp:sp modelId="{B24E898B-BA54-417A-AE52-5788D1B62210}">
      <dsp:nvSpPr>
        <dsp:cNvPr id="0" name=""/>
        <dsp:cNvSpPr/>
      </dsp:nvSpPr>
      <dsp:spPr>
        <a:xfrm>
          <a:off x="9931598"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Historical Jesus</a:t>
          </a:r>
        </a:p>
      </dsp:txBody>
      <dsp:txXfrm>
        <a:off x="9931598" y="1962447"/>
        <a:ext cx="2256234" cy="1353740"/>
      </dsp:txXfrm>
    </dsp:sp>
    <dsp:sp modelId="{F4EB9729-21E3-402D-AF25-5535CB9B2F6E}">
      <dsp:nvSpPr>
        <dsp:cNvPr id="0" name=""/>
        <dsp:cNvSpPr/>
      </dsp:nvSpPr>
      <dsp:spPr>
        <a:xfrm>
          <a:off x="4167"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a:t>Cosmotheandric</a:t>
          </a:r>
          <a:r>
            <a:rPr lang="en-GB" sz="2400" kern="1200" dirty="0"/>
            <a:t> Reality</a:t>
          </a:r>
        </a:p>
      </dsp:txBody>
      <dsp:txXfrm>
        <a:off x="4167" y="3541811"/>
        <a:ext cx="2256234" cy="1353740"/>
      </dsp:txXfrm>
    </dsp:sp>
    <dsp:sp modelId="{00DFB3EF-E396-4AA5-8914-54D778499600}">
      <dsp:nvSpPr>
        <dsp:cNvPr id="0" name=""/>
        <dsp:cNvSpPr/>
      </dsp:nvSpPr>
      <dsp:spPr>
        <a:xfrm>
          <a:off x="2486025"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Matthew 25</a:t>
          </a:r>
        </a:p>
      </dsp:txBody>
      <dsp:txXfrm>
        <a:off x="2486025" y="3541811"/>
        <a:ext cx="2256234" cy="1353740"/>
      </dsp:txXfrm>
    </dsp:sp>
    <dsp:sp modelId="{44AAF77D-A336-49F9-883E-876F5DFFDCB4}">
      <dsp:nvSpPr>
        <dsp:cNvPr id="0" name=""/>
        <dsp:cNvSpPr/>
      </dsp:nvSpPr>
      <dsp:spPr>
        <a:xfrm>
          <a:off x="4967882"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‘I am the Way, the Truth and the Life’</a:t>
          </a:r>
        </a:p>
      </dsp:txBody>
      <dsp:txXfrm>
        <a:off x="4967882" y="3541811"/>
        <a:ext cx="2256234" cy="1353740"/>
      </dsp:txXfrm>
    </dsp:sp>
    <dsp:sp modelId="{2784F511-DB4D-4422-877E-B26C861E42CB}">
      <dsp:nvSpPr>
        <dsp:cNvPr id="0" name=""/>
        <dsp:cNvSpPr/>
      </dsp:nvSpPr>
      <dsp:spPr>
        <a:xfrm>
          <a:off x="7449740"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Barth</a:t>
          </a:r>
        </a:p>
      </dsp:txBody>
      <dsp:txXfrm>
        <a:off x="7449740" y="3541811"/>
        <a:ext cx="2256234" cy="1353740"/>
      </dsp:txXfrm>
    </dsp:sp>
    <dsp:sp modelId="{E1BA4CB7-CCD0-431D-BFAE-38FBA9C7CC81}">
      <dsp:nvSpPr>
        <dsp:cNvPr id="0" name=""/>
        <dsp:cNvSpPr/>
      </dsp:nvSpPr>
      <dsp:spPr>
        <a:xfrm>
          <a:off x="9931598"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a:t>Panikaar</a:t>
          </a:r>
          <a:endParaRPr lang="en-GB" sz="2400" kern="1200" dirty="0"/>
        </a:p>
      </dsp:txBody>
      <dsp:txXfrm>
        <a:off x="9931598" y="3541811"/>
        <a:ext cx="2256234" cy="1353740"/>
      </dsp:txXfrm>
    </dsp:sp>
    <dsp:sp modelId="{4FD3D647-799D-4973-B15D-9147250DD0BE}">
      <dsp:nvSpPr>
        <dsp:cNvPr id="0" name=""/>
        <dsp:cNvSpPr/>
      </dsp:nvSpPr>
      <dsp:spPr>
        <a:xfrm>
          <a:off x="4167"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1 Timothy</a:t>
          </a:r>
        </a:p>
      </dsp:txBody>
      <dsp:txXfrm>
        <a:off x="4167" y="5121175"/>
        <a:ext cx="2256234" cy="1353740"/>
      </dsp:txXfrm>
    </dsp:sp>
    <dsp:sp modelId="{3D070FAA-E79B-4243-A678-270FAFD0C53C}">
      <dsp:nvSpPr>
        <dsp:cNvPr id="0" name=""/>
        <dsp:cNvSpPr/>
      </dsp:nvSpPr>
      <dsp:spPr>
        <a:xfrm>
          <a:off x="2486025"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Copernican Revolution</a:t>
          </a:r>
        </a:p>
      </dsp:txBody>
      <dsp:txXfrm>
        <a:off x="2486025" y="5121175"/>
        <a:ext cx="2256234" cy="1353740"/>
      </dsp:txXfrm>
    </dsp:sp>
    <dsp:sp modelId="{32899D73-B439-4A5B-B021-FF547644E672}">
      <dsp:nvSpPr>
        <dsp:cNvPr id="0" name=""/>
        <dsp:cNvSpPr/>
      </dsp:nvSpPr>
      <dsp:spPr>
        <a:xfrm>
          <a:off x="4967882"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Hick</a:t>
          </a:r>
        </a:p>
      </dsp:txBody>
      <dsp:txXfrm>
        <a:off x="4967882" y="5121175"/>
        <a:ext cx="2256234" cy="1353740"/>
      </dsp:txXfrm>
    </dsp:sp>
    <dsp:sp modelId="{8366EF0D-DAEA-4814-930A-71E06736A6A4}">
      <dsp:nvSpPr>
        <dsp:cNvPr id="0" name=""/>
        <dsp:cNvSpPr/>
      </dsp:nvSpPr>
      <dsp:spPr>
        <a:xfrm>
          <a:off x="7449740"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a:t>Rahner</a:t>
          </a:r>
          <a:endParaRPr lang="en-GB" sz="2400" kern="1200" dirty="0"/>
        </a:p>
      </dsp:txBody>
      <dsp:txXfrm>
        <a:off x="7449740" y="5121175"/>
        <a:ext cx="2256234" cy="1353740"/>
      </dsp:txXfrm>
    </dsp:sp>
    <dsp:sp modelId="{C2305F81-F245-42E3-9BDD-8D241F097D09}">
      <dsp:nvSpPr>
        <dsp:cNvPr id="0" name=""/>
        <dsp:cNvSpPr/>
      </dsp:nvSpPr>
      <dsp:spPr>
        <a:xfrm>
          <a:off x="9931598"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a:t>Anonymous Christians</a:t>
          </a:r>
        </a:p>
      </dsp:txBody>
      <dsp:txXfrm>
        <a:off x="9931598" y="5121175"/>
        <a:ext cx="2256234" cy="13537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A306E-AC56-4913-9892-FF94034438C8}">
      <dsp:nvSpPr>
        <dsp:cNvPr id="0" name=""/>
        <dsp:cNvSpPr/>
      </dsp:nvSpPr>
      <dsp:spPr>
        <a:xfrm>
          <a:off x="4167"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Sovereigns of </a:t>
          </a:r>
          <a:r>
            <a:rPr lang="en-GB" sz="2900" kern="1200" dirty="0" err="1"/>
            <a:t>Sado</a:t>
          </a:r>
          <a:r>
            <a:rPr lang="en-GB" sz="2900" kern="1200" dirty="0"/>
            <a:t>-Society</a:t>
          </a:r>
        </a:p>
      </dsp:txBody>
      <dsp:txXfrm>
        <a:off x="4167" y="383083"/>
        <a:ext cx="2256234" cy="1353740"/>
      </dsp:txXfrm>
    </dsp:sp>
    <dsp:sp modelId="{99532AA4-91F9-41A1-AA12-7791196D134F}">
      <dsp:nvSpPr>
        <dsp:cNvPr id="0" name=""/>
        <dsp:cNvSpPr/>
      </dsp:nvSpPr>
      <dsp:spPr>
        <a:xfrm>
          <a:off x="2486025"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Agape</a:t>
          </a:r>
        </a:p>
      </dsp:txBody>
      <dsp:txXfrm>
        <a:off x="2486025" y="383083"/>
        <a:ext cx="2256234" cy="1353740"/>
      </dsp:txXfrm>
    </dsp:sp>
    <dsp:sp modelId="{26CB4141-4FD0-4111-9409-F49C567B8CDB}">
      <dsp:nvSpPr>
        <dsp:cNvPr id="0" name=""/>
        <dsp:cNvSpPr/>
      </dsp:nvSpPr>
      <dsp:spPr>
        <a:xfrm>
          <a:off x="4967882"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Simon Chan</a:t>
          </a:r>
        </a:p>
      </dsp:txBody>
      <dsp:txXfrm>
        <a:off x="4967882" y="383083"/>
        <a:ext cx="2256234" cy="1353740"/>
      </dsp:txXfrm>
    </dsp:sp>
    <dsp:sp modelId="{7924C84C-B674-432D-B971-AD7DB8E1A3B3}">
      <dsp:nvSpPr>
        <dsp:cNvPr id="0" name=""/>
        <dsp:cNvSpPr/>
      </dsp:nvSpPr>
      <dsp:spPr>
        <a:xfrm>
          <a:off x="7449740"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Mary Daly</a:t>
          </a:r>
        </a:p>
      </dsp:txBody>
      <dsp:txXfrm>
        <a:off x="7449740" y="383083"/>
        <a:ext cx="2256234" cy="1353740"/>
      </dsp:txXfrm>
    </dsp:sp>
    <dsp:sp modelId="{0E63FF25-B56F-48AE-85B4-C09959316B46}">
      <dsp:nvSpPr>
        <dsp:cNvPr id="0" name=""/>
        <dsp:cNvSpPr/>
      </dsp:nvSpPr>
      <dsp:spPr>
        <a:xfrm>
          <a:off x="9931598" y="383083"/>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Rosemary </a:t>
          </a:r>
          <a:r>
            <a:rPr lang="en-GB" sz="2900" kern="1200" dirty="0" err="1"/>
            <a:t>Ruether</a:t>
          </a:r>
          <a:endParaRPr lang="en-GB" sz="2900" kern="1200" dirty="0"/>
        </a:p>
      </dsp:txBody>
      <dsp:txXfrm>
        <a:off x="9931598" y="383083"/>
        <a:ext cx="2256234" cy="1353740"/>
      </dsp:txXfrm>
    </dsp:sp>
    <dsp:sp modelId="{89B08AC7-81A1-4341-B571-39C31A3DC677}">
      <dsp:nvSpPr>
        <dsp:cNvPr id="0" name=""/>
        <dsp:cNvSpPr/>
      </dsp:nvSpPr>
      <dsp:spPr>
        <a:xfrm>
          <a:off x="4167"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Gaia</a:t>
          </a:r>
        </a:p>
      </dsp:txBody>
      <dsp:txXfrm>
        <a:off x="4167" y="1962447"/>
        <a:ext cx="2256234" cy="1353740"/>
      </dsp:txXfrm>
    </dsp:sp>
    <dsp:sp modelId="{4713E7ED-24B4-432F-B68C-394CE922019C}">
      <dsp:nvSpPr>
        <dsp:cNvPr id="0" name=""/>
        <dsp:cNvSpPr/>
      </dsp:nvSpPr>
      <dsp:spPr>
        <a:xfrm>
          <a:off x="2486025"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Eco-Feminism</a:t>
          </a:r>
        </a:p>
      </dsp:txBody>
      <dsp:txXfrm>
        <a:off x="2486025" y="1962447"/>
        <a:ext cx="2256234" cy="1353740"/>
      </dsp:txXfrm>
    </dsp:sp>
    <dsp:sp modelId="{8D29AC60-D8C2-4E61-B845-B4E41ED0F863}">
      <dsp:nvSpPr>
        <dsp:cNvPr id="0" name=""/>
        <dsp:cNvSpPr/>
      </dsp:nvSpPr>
      <dsp:spPr>
        <a:xfrm>
          <a:off x="4967882"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Sophia</a:t>
          </a:r>
        </a:p>
      </dsp:txBody>
      <dsp:txXfrm>
        <a:off x="4967882" y="1962447"/>
        <a:ext cx="2256234" cy="1353740"/>
      </dsp:txXfrm>
    </dsp:sp>
    <dsp:sp modelId="{CA9E562C-E17E-4E10-B6B0-0CB6B2DA7354}">
      <dsp:nvSpPr>
        <dsp:cNvPr id="0" name=""/>
        <dsp:cNvSpPr/>
      </dsp:nvSpPr>
      <dsp:spPr>
        <a:xfrm>
          <a:off x="7449740"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Sky Father</a:t>
          </a:r>
        </a:p>
      </dsp:txBody>
      <dsp:txXfrm>
        <a:off x="7449740" y="1962447"/>
        <a:ext cx="2256234" cy="1353740"/>
      </dsp:txXfrm>
    </dsp:sp>
    <dsp:sp modelId="{D376B2CB-FDB4-4632-95A4-4C2A46783242}">
      <dsp:nvSpPr>
        <dsp:cNvPr id="0" name=""/>
        <dsp:cNvSpPr/>
      </dsp:nvSpPr>
      <dsp:spPr>
        <a:xfrm>
          <a:off x="9931598" y="1962447"/>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Idolatry</a:t>
          </a:r>
        </a:p>
      </dsp:txBody>
      <dsp:txXfrm>
        <a:off x="9931598" y="1962447"/>
        <a:ext cx="2256234" cy="1353740"/>
      </dsp:txXfrm>
    </dsp:sp>
    <dsp:sp modelId="{C4E055AC-9073-4327-900A-09984FDEE282}">
      <dsp:nvSpPr>
        <dsp:cNvPr id="0" name=""/>
        <dsp:cNvSpPr/>
      </dsp:nvSpPr>
      <dsp:spPr>
        <a:xfrm>
          <a:off x="4167"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Servant King</a:t>
          </a:r>
        </a:p>
      </dsp:txBody>
      <dsp:txXfrm>
        <a:off x="4167" y="3541811"/>
        <a:ext cx="2256234" cy="1353740"/>
      </dsp:txXfrm>
    </dsp:sp>
    <dsp:sp modelId="{18671D6E-3166-48BF-8B80-886D64968F04}">
      <dsp:nvSpPr>
        <dsp:cNvPr id="0" name=""/>
        <dsp:cNvSpPr/>
      </dsp:nvSpPr>
      <dsp:spPr>
        <a:xfrm>
          <a:off x="2486025"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Davidic Messiah</a:t>
          </a:r>
        </a:p>
      </dsp:txBody>
      <dsp:txXfrm>
        <a:off x="2486025" y="3541811"/>
        <a:ext cx="2256234" cy="1353740"/>
      </dsp:txXfrm>
    </dsp:sp>
    <dsp:sp modelId="{7FF02EC6-D13C-469B-8BE8-A7CA66C694F8}">
      <dsp:nvSpPr>
        <dsp:cNvPr id="0" name=""/>
        <dsp:cNvSpPr/>
      </dsp:nvSpPr>
      <dsp:spPr>
        <a:xfrm>
          <a:off x="4967882"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Phallic Morality</a:t>
          </a:r>
        </a:p>
      </dsp:txBody>
      <dsp:txXfrm>
        <a:off x="4967882" y="3541811"/>
        <a:ext cx="2256234" cy="1353740"/>
      </dsp:txXfrm>
    </dsp:sp>
    <dsp:sp modelId="{76A5CB2E-7D6D-466E-938D-9FC8EDB4544D}">
      <dsp:nvSpPr>
        <dsp:cNvPr id="0" name=""/>
        <dsp:cNvSpPr/>
      </dsp:nvSpPr>
      <dsp:spPr>
        <a:xfrm>
          <a:off x="7449740"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b="0" i="0" kern="1200" dirty="0" err="1"/>
            <a:t>Thealogy</a:t>
          </a:r>
          <a:endParaRPr lang="en-GB" sz="2900" kern="1200" dirty="0"/>
        </a:p>
      </dsp:txBody>
      <dsp:txXfrm>
        <a:off x="7449740" y="3541811"/>
        <a:ext cx="2256234" cy="1353740"/>
      </dsp:txXfrm>
    </dsp:sp>
    <dsp:sp modelId="{D1A094F4-C873-44DC-8586-4B9DE6CFB94E}">
      <dsp:nvSpPr>
        <dsp:cNvPr id="0" name=""/>
        <dsp:cNvSpPr/>
      </dsp:nvSpPr>
      <dsp:spPr>
        <a:xfrm>
          <a:off x="9931598" y="3541811"/>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Hampson</a:t>
          </a:r>
        </a:p>
      </dsp:txBody>
      <dsp:txXfrm>
        <a:off x="9931598" y="3541811"/>
        <a:ext cx="2256234" cy="1353740"/>
      </dsp:txXfrm>
    </dsp:sp>
    <dsp:sp modelId="{7A840EC3-E810-4100-80A2-FC7FBB0C72C1}">
      <dsp:nvSpPr>
        <dsp:cNvPr id="0" name=""/>
        <dsp:cNvSpPr/>
      </dsp:nvSpPr>
      <dsp:spPr>
        <a:xfrm>
          <a:off x="4167"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err="1"/>
            <a:t>Fiorenza</a:t>
          </a:r>
          <a:endParaRPr lang="en-GB" sz="2900" kern="1200" dirty="0"/>
        </a:p>
      </dsp:txBody>
      <dsp:txXfrm>
        <a:off x="4167" y="5121175"/>
        <a:ext cx="2256234" cy="1353740"/>
      </dsp:txXfrm>
    </dsp:sp>
    <dsp:sp modelId="{C9FD7111-9270-45E0-9ECC-E1B97581C7A3}">
      <dsp:nvSpPr>
        <dsp:cNvPr id="0" name=""/>
        <dsp:cNvSpPr/>
      </dsp:nvSpPr>
      <dsp:spPr>
        <a:xfrm>
          <a:off x="2486025"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Trinity</a:t>
          </a:r>
        </a:p>
      </dsp:txBody>
      <dsp:txXfrm>
        <a:off x="2486025" y="5121175"/>
        <a:ext cx="2256234" cy="1353740"/>
      </dsp:txXfrm>
    </dsp:sp>
    <dsp:sp modelId="{6CD98B93-7A6D-43DA-ACDE-EC84E792F867}">
      <dsp:nvSpPr>
        <dsp:cNvPr id="0" name=""/>
        <dsp:cNvSpPr/>
      </dsp:nvSpPr>
      <dsp:spPr>
        <a:xfrm>
          <a:off x="4967882"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Androcentric</a:t>
          </a:r>
        </a:p>
      </dsp:txBody>
      <dsp:txXfrm>
        <a:off x="4967882" y="5121175"/>
        <a:ext cx="2256234" cy="1353740"/>
      </dsp:txXfrm>
    </dsp:sp>
    <dsp:sp modelId="{AD1A6DB5-6B71-4CB4-8530-B14ED1C718A8}">
      <dsp:nvSpPr>
        <dsp:cNvPr id="0" name=""/>
        <dsp:cNvSpPr/>
      </dsp:nvSpPr>
      <dsp:spPr>
        <a:xfrm>
          <a:off x="7449740"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a:t>Sexual Caste System</a:t>
          </a:r>
        </a:p>
      </dsp:txBody>
      <dsp:txXfrm>
        <a:off x="7449740" y="5121175"/>
        <a:ext cx="2256234" cy="1353740"/>
      </dsp:txXfrm>
    </dsp:sp>
    <dsp:sp modelId="{C2DBE9DF-CACA-47D4-A609-4BA3BEA8143B}">
      <dsp:nvSpPr>
        <dsp:cNvPr id="0" name=""/>
        <dsp:cNvSpPr/>
      </dsp:nvSpPr>
      <dsp:spPr>
        <a:xfrm>
          <a:off x="9931598" y="5121175"/>
          <a:ext cx="2256234" cy="135374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GB" sz="2900" kern="1200" dirty="0" err="1"/>
            <a:t>Gynocyde</a:t>
          </a:r>
          <a:endParaRPr lang="en-GB" sz="2900" kern="1200" dirty="0"/>
        </a:p>
      </dsp:txBody>
      <dsp:txXfrm>
        <a:off x="9931598" y="5121175"/>
        <a:ext cx="2256234" cy="13537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A306E-AC56-4913-9892-FF94034438C8}">
      <dsp:nvSpPr>
        <dsp:cNvPr id="0" name=""/>
        <dsp:cNvSpPr/>
      </dsp:nvSpPr>
      <dsp:spPr>
        <a:xfrm>
          <a:off x="655141" y="3274"/>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Exploitation</a:t>
          </a:r>
        </a:p>
      </dsp:txBody>
      <dsp:txXfrm>
        <a:off x="655141" y="3274"/>
        <a:ext cx="2015132" cy="1209079"/>
      </dsp:txXfrm>
    </dsp:sp>
    <dsp:sp modelId="{B19C275D-E657-4096-9F87-249541BD66F0}">
      <dsp:nvSpPr>
        <dsp:cNvPr id="0" name=""/>
        <dsp:cNvSpPr/>
      </dsp:nvSpPr>
      <dsp:spPr>
        <a:xfrm>
          <a:off x="2871787" y="3274"/>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Alienation</a:t>
          </a:r>
        </a:p>
      </dsp:txBody>
      <dsp:txXfrm>
        <a:off x="2871787" y="3274"/>
        <a:ext cx="2015132" cy="1209079"/>
      </dsp:txXfrm>
    </dsp:sp>
    <dsp:sp modelId="{D0FA1352-5D11-406A-9153-A0EE823BF6E0}">
      <dsp:nvSpPr>
        <dsp:cNvPr id="0" name=""/>
        <dsp:cNvSpPr/>
      </dsp:nvSpPr>
      <dsp:spPr>
        <a:xfrm>
          <a:off x="5088433" y="3274"/>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Capitalism</a:t>
          </a:r>
        </a:p>
      </dsp:txBody>
      <dsp:txXfrm>
        <a:off x="5088433" y="3274"/>
        <a:ext cx="2015132" cy="1209079"/>
      </dsp:txXfrm>
    </dsp:sp>
    <dsp:sp modelId="{F4051F4B-B94A-4F7B-80B1-D3EB34592F36}">
      <dsp:nvSpPr>
        <dsp:cNvPr id="0" name=""/>
        <dsp:cNvSpPr/>
      </dsp:nvSpPr>
      <dsp:spPr>
        <a:xfrm>
          <a:off x="7305079" y="3274"/>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err="1"/>
            <a:t>Conscientisation</a:t>
          </a:r>
          <a:endParaRPr lang="en-GB" sz="2100" kern="1200" dirty="0"/>
        </a:p>
      </dsp:txBody>
      <dsp:txXfrm>
        <a:off x="7305079" y="3274"/>
        <a:ext cx="2015132" cy="1209079"/>
      </dsp:txXfrm>
    </dsp:sp>
    <dsp:sp modelId="{23514083-6C3C-469D-B1AF-5EFB45248039}">
      <dsp:nvSpPr>
        <dsp:cNvPr id="0" name=""/>
        <dsp:cNvSpPr/>
      </dsp:nvSpPr>
      <dsp:spPr>
        <a:xfrm>
          <a:off x="9521725" y="3274"/>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Basic Christian communities</a:t>
          </a:r>
        </a:p>
      </dsp:txBody>
      <dsp:txXfrm>
        <a:off x="9521725" y="3274"/>
        <a:ext cx="2015132" cy="1209079"/>
      </dsp:txXfrm>
    </dsp:sp>
    <dsp:sp modelId="{6DAC0058-9219-4031-90A9-9BC8BC5C9167}">
      <dsp:nvSpPr>
        <dsp:cNvPr id="0" name=""/>
        <dsp:cNvSpPr/>
      </dsp:nvSpPr>
      <dsp:spPr>
        <a:xfrm>
          <a:off x="655141" y="1413867"/>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Structural Sin</a:t>
          </a:r>
        </a:p>
      </dsp:txBody>
      <dsp:txXfrm>
        <a:off x="655141" y="1413867"/>
        <a:ext cx="2015132" cy="1209079"/>
      </dsp:txXfrm>
    </dsp:sp>
    <dsp:sp modelId="{EC80946A-1F56-41C4-8C5C-0651D8863037}">
      <dsp:nvSpPr>
        <dsp:cNvPr id="0" name=""/>
        <dsp:cNvSpPr/>
      </dsp:nvSpPr>
      <dsp:spPr>
        <a:xfrm>
          <a:off x="2871787" y="1413867"/>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Personal Sin</a:t>
          </a:r>
        </a:p>
      </dsp:txBody>
      <dsp:txXfrm>
        <a:off x="2871787" y="1413867"/>
        <a:ext cx="2015132" cy="1209079"/>
      </dsp:txXfrm>
    </dsp:sp>
    <dsp:sp modelId="{233A45F4-1729-49B1-9F4B-4710BAB6EF64}">
      <dsp:nvSpPr>
        <dsp:cNvPr id="0" name=""/>
        <dsp:cNvSpPr/>
      </dsp:nvSpPr>
      <dsp:spPr>
        <a:xfrm>
          <a:off x="5088433" y="1413867"/>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Preferential Option for the poor</a:t>
          </a:r>
        </a:p>
      </dsp:txBody>
      <dsp:txXfrm>
        <a:off x="5088433" y="1413867"/>
        <a:ext cx="2015132" cy="1209079"/>
      </dsp:txXfrm>
    </dsp:sp>
    <dsp:sp modelId="{2F8B8344-180A-4AA2-A5D7-53B38DC9E89F}">
      <dsp:nvSpPr>
        <dsp:cNvPr id="0" name=""/>
        <dsp:cNvSpPr/>
      </dsp:nvSpPr>
      <dsp:spPr>
        <a:xfrm>
          <a:off x="7305079" y="1413867"/>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Praxis</a:t>
          </a:r>
        </a:p>
      </dsp:txBody>
      <dsp:txXfrm>
        <a:off x="7305079" y="1413867"/>
        <a:ext cx="2015132" cy="1209079"/>
      </dsp:txXfrm>
    </dsp:sp>
    <dsp:sp modelId="{8C7BD993-B225-4CCB-815F-D114FEB0F89F}">
      <dsp:nvSpPr>
        <dsp:cNvPr id="0" name=""/>
        <dsp:cNvSpPr/>
      </dsp:nvSpPr>
      <dsp:spPr>
        <a:xfrm>
          <a:off x="9521725" y="1413867"/>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False consciousness</a:t>
          </a:r>
        </a:p>
      </dsp:txBody>
      <dsp:txXfrm>
        <a:off x="9521725" y="1413867"/>
        <a:ext cx="2015132" cy="1209079"/>
      </dsp:txXfrm>
    </dsp:sp>
    <dsp:sp modelId="{F8AB4FC5-CFD3-4180-B04F-60DF576052B1}">
      <dsp:nvSpPr>
        <dsp:cNvPr id="0" name=""/>
        <dsp:cNvSpPr/>
      </dsp:nvSpPr>
      <dsp:spPr>
        <a:xfrm>
          <a:off x="655141" y="2824460"/>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‘Blessed are the poor in spirit’</a:t>
          </a:r>
        </a:p>
      </dsp:txBody>
      <dsp:txXfrm>
        <a:off x="655141" y="2824460"/>
        <a:ext cx="2015132" cy="1209079"/>
      </dsp:txXfrm>
    </dsp:sp>
    <dsp:sp modelId="{E6AD1FF5-2481-4F5B-807F-BEEC4E4D764D}">
      <dsp:nvSpPr>
        <dsp:cNvPr id="0" name=""/>
        <dsp:cNvSpPr/>
      </dsp:nvSpPr>
      <dsp:spPr>
        <a:xfrm>
          <a:off x="2871787" y="2824460"/>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‘It is easier for a camel…’</a:t>
          </a:r>
        </a:p>
      </dsp:txBody>
      <dsp:txXfrm>
        <a:off x="2871787" y="2824460"/>
        <a:ext cx="2015132" cy="1209079"/>
      </dsp:txXfrm>
    </dsp:sp>
    <dsp:sp modelId="{0DDDEF4A-1276-4957-88F8-B3AA0F532F35}">
      <dsp:nvSpPr>
        <dsp:cNvPr id="0" name=""/>
        <dsp:cNvSpPr/>
      </dsp:nvSpPr>
      <dsp:spPr>
        <a:xfrm>
          <a:off x="5088433" y="2824460"/>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Exodus</a:t>
          </a:r>
        </a:p>
      </dsp:txBody>
      <dsp:txXfrm>
        <a:off x="5088433" y="2824460"/>
        <a:ext cx="2015132" cy="1209079"/>
      </dsp:txXfrm>
    </dsp:sp>
    <dsp:sp modelId="{187702F6-3C21-4704-AC65-037B1D14507C}">
      <dsp:nvSpPr>
        <dsp:cNvPr id="0" name=""/>
        <dsp:cNvSpPr/>
      </dsp:nvSpPr>
      <dsp:spPr>
        <a:xfrm>
          <a:off x="7305079" y="2824460"/>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Magnificat</a:t>
          </a:r>
        </a:p>
      </dsp:txBody>
      <dsp:txXfrm>
        <a:off x="7305079" y="2824460"/>
        <a:ext cx="2015132" cy="1209079"/>
      </dsp:txXfrm>
    </dsp:sp>
    <dsp:sp modelId="{1981452F-DCC2-4022-AF1B-2471CE8392A1}">
      <dsp:nvSpPr>
        <dsp:cNvPr id="0" name=""/>
        <dsp:cNvSpPr/>
      </dsp:nvSpPr>
      <dsp:spPr>
        <a:xfrm>
          <a:off x="9521725" y="2824460"/>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Via </a:t>
          </a:r>
          <a:r>
            <a:rPr lang="en-GB" sz="2100" kern="1200" dirty="0" err="1"/>
            <a:t>Negativa</a:t>
          </a:r>
          <a:endParaRPr lang="en-GB" sz="2100" kern="1200" dirty="0"/>
        </a:p>
      </dsp:txBody>
      <dsp:txXfrm>
        <a:off x="9521725" y="2824460"/>
        <a:ext cx="2015132" cy="1209079"/>
      </dsp:txXfrm>
    </dsp:sp>
    <dsp:sp modelId="{7108CA85-0CA6-4584-B4A5-85D01E168CBA}">
      <dsp:nvSpPr>
        <dsp:cNvPr id="0" name=""/>
        <dsp:cNvSpPr/>
      </dsp:nvSpPr>
      <dsp:spPr>
        <a:xfrm>
          <a:off x="655141" y="4235053"/>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err="1"/>
            <a:t>Gaudium</a:t>
          </a:r>
          <a:r>
            <a:rPr lang="en-GB" sz="2100" kern="1200" dirty="0"/>
            <a:t> et </a:t>
          </a:r>
          <a:r>
            <a:rPr lang="en-GB" sz="2100" kern="1200" dirty="0" err="1"/>
            <a:t>Spes</a:t>
          </a:r>
          <a:endParaRPr lang="en-GB" sz="2100" kern="1200" dirty="0"/>
        </a:p>
      </dsp:txBody>
      <dsp:txXfrm>
        <a:off x="655141" y="4235053"/>
        <a:ext cx="2015132" cy="1209079"/>
      </dsp:txXfrm>
    </dsp:sp>
    <dsp:sp modelId="{0A2723E0-11D6-469D-A622-035833191DC3}">
      <dsp:nvSpPr>
        <dsp:cNvPr id="0" name=""/>
        <dsp:cNvSpPr/>
      </dsp:nvSpPr>
      <dsp:spPr>
        <a:xfrm>
          <a:off x="2871787" y="4235053"/>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Matthew 25</a:t>
          </a:r>
        </a:p>
      </dsp:txBody>
      <dsp:txXfrm>
        <a:off x="2871787" y="4235053"/>
        <a:ext cx="2015132" cy="1209079"/>
      </dsp:txXfrm>
    </dsp:sp>
    <dsp:sp modelId="{3132BA69-7260-4E8E-B1FD-604440BE883B}">
      <dsp:nvSpPr>
        <dsp:cNvPr id="0" name=""/>
        <dsp:cNvSpPr/>
      </dsp:nvSpPr>
      <dsp:spPr>
        <a:xfrm>
          <a:off x="5088433" y="4235053"/>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‘opium of the people’</a:t>
          </a:r>
        </a:p>
      </dsp:txBody>
      <dsp:txXfrm>
        <a:off x="5088433" y="4235053"/>
        <a:ext cx="2015132" cy="1209079"/>
      </dsp:txXfrm>
    </dsp:sp>
    <dsp:sp modelId="{94CAC7B7-5B99-40E4-8C47-69012CE18EC8}">
      <dsp:nvSpPr>
        <dsp:cNvPr id="0" name=""/>
        <dsp:cNvSpPr/>
      </dsp:nvSpPr>
      <dsp:spPr>
        <a:xfrm>
          <a:off x="7305079" y="4235053"/>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Amos</a:t>
          </a:r>
        </a:p>
      </dsp:txBody>
      <dsp:txXfrm>
        <a:off x="7305079" y="4235053"/>
        <a:ext cx="2015132" cy="1209079"/>
      </dsp:txXfrm>
    </dsp:sp>
    <dsp:sp modelId="{ED2C80A9-503A-4F88-8B59-E7488CE2CDFD}">
      <dsp:nvSpPr>
        <dsp:cNvPr id="0" name=""/>
        <dsp:cNvSpPr/>
      </dsp:nvSpPr>
      <dsp:spPr>
        <a:xfrm>
          <a:off x="9521725" y="4235053"/>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Orthodoxy</a:t>
          </a:r>
          <a:endParaRPr lang="en-GB" sz="2100" kern="1200" dirty="0"/>
        </a:p>
      </dsp:txBody>
      <dsp:txXfrm>
        <a:off x="9521725" y="4235053"/>
        <a:ext cx="2015132" cy="1209079"/>
      </dsp:txXfrm>
    </dsp:sp>
    <dsp:sp modelId="{B9076FE8-7C50-4DD2-951E-3EF624E91908}">
      <dsp:nvSpPr>
        <dsp:cNvPr id="0" name=""/>
        <dsp:cNvSpPr/>
      </dsp:nvSpPr>
      <dsp:spPr>
        <a:xfrm>
          <a:off x="5088433" y="5645646"/>
          <a:ext cx="2015132" cy="120907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a:t>Telos of history</a:t>
          </a:r>
        </a:p>
      </dsp:txBody>
      <dsp:txXfrm>
        <a:off x="5088433" y="5645646"/>
        <a:ext cx="2015132" cy="120907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813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6" y="0"/>
            <a:ext cx="2945659" cy="498136"/>
          </a:xfrm>
          <a:prstGeom prst="rect">
            <a:avLst/>
          </a:prstGeom>
        </p:spPr>
        <p:txBody>
          <a:bodyPr vert="horz" lIns="91440" tIns="45720" rIns="91440" bIns="45720" rtlCol="0"/>
          <a:lstStyle>
            <a:lvl1pPr algn="r">
              <a:defRPr sz="1200"/>
            </a:lvl1pPr>
          </a:lstStyle>
          <a:p>
            <a:fld id="{8F1AD17F-0C93-4DBD-A31B-7E92EE4B04AC}" type="datetimeFigureOut">
              <a:rPr lang="en-GB" smtClean="0"/>
              <a:t>13/11/2020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 y="9430093"/>
            <a:ext cx="2945659" cy="49813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6" y="9430093"/>
            <a:ext cx="2945659" cy="498135"/>
          </a:xfrm>
          <a:prstGeom prst="rect">
            <a:avLst/>
          </a:prstGeom>
        </p:spPr>
        <p:txBody>
          <a:bodyPr vert="horz" lIns="91440" tIns="45720" rIns="91440" bIns="45720" rtlCol="0" anchor="b"/>
          <a:lstStyle>
            <a:lvl1pPr algn="r">
              <a:defRPr sz="1200"/>
            </a:lvl1pPr>
          </a:lstStyle>
          <a:p>
            <a:fld id="{6E89D9AA-D230-427E-B3DA-96716C90E383}" type="slidenum">
              <a:rPr lang="en-GB" smtClean="0"/>
              <a:t>‹#›</a:t>
            </a:fld>
            <a:endParaRPr lang="en-GB"/>
          </a:p>
        </p:txBody>
      </p:sp>
    </p:spTree>
    <p:extLst>
      <p:ext uri="{BB962C8B-B14F-4D97-AF65-F5344CB8AC3E}">
        <p14:creationId xmlns:p14="http://schemas.microsoft.com/office/powerpoint/2010/main" val="1296579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7083557-7D29-47E3-B531-61D68853D028}" type="slidenum">
              <a:rPr lang="en-GB" smtClean="0"/>
              <a:pPr/>
              <a:t>1</a:t>
            </a:fld>
            <a:endParaRPr lang="en-GB"/>
          </a:p>
        </p:txBody>
      </p:sp>
    </p:spTree>
    <p:extLst>
      <p:ext uri="{BB962C8B-B14F-4D97-AF65-F5344CB8AC3E}">
        <p14:creationId xmlns:p14="http://schemas.microsoft.com/office/powerpoint/2010/main" val="2408394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Human Nature</a:t>
            </a:r>
          </a:p>
        </p:txBody>
      </p:sp>
      <p:sp>
        <p:nvSpPr>
          <p:cNvPr id="4" name="Slide Number Placeholder 3"/>
          <p:cNvSpPr>
            <a:spLocks noGrp="1"/>
          </p:cNvSpPr>
          <p:nvPr>
            <p:ph type="sldNum" sz="quarter" idx="10"/>
          </p:nvPr>
        </p:nvSpPr>
        <p:spPr/>
        <p:txBody>
          <a:bodyPr/>
          <a:lstStyle/>
          <a:p>
            <a:fld id="{E8A433CB-90F2-4FF0-8434-29BA4AC77F82}" type="slidenum">
              <a:rPr lang="en-GB" smtClean="0"/>
              <a:t>3</a:t>
            </a:fld>
            <a:endParaRPr lang="en-GB"/>
          </a:p>
        </p:txBody>
      </p:sp>
    </p:spTree>
    <p:extLst>
      <p:ext uri="{BB962C8B-B14F-4D97-AF65-F5344CB8AC3E}">
        <p14:creationId xmlns:p14="http://schemas.microsoft.com/office/powerpoint/2010/main" val="3842361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Afterlife</a:t>
            </a:r>
          </a:p>
        </p:txBody>
      </p:sp>
      <p:sp>
        <p:nvSpPr>
          <p:cNvPr id="4" name="Slide Number Placeholder 3"/>
          <p:cNvSpPr>
            <a:spLocks noGrp="1"/>
          </p:cNvSpPr>
          <p:nvPr>
            <p:ph type="sldNum" sz="quarter" idx="10"/>
          </p:nvPr>
        </p:nvSpPr>
        <p:spPr/>
        <p:txBody>
          <a:bodyPr/>
          <a:lstStyle/>
          <a:p>
            <a:fld id="{E8A433CB-90F2-4FF0-8434-29BA4AC77F82}" type="slidenum">
              <a:rPr lang="en-GB" smtClean="0"/>
              <a:t>14</a:t>
            </a:fld>
            <a:endParaRPr lang="en-GB"/>
          </a:p>
        </p:txBody>
      </p:sp>
    </p:spTree>
    <p:extLst>
      <p:ext uri="{BB962C8B-B14F-4D97-AF65-F5344CB8AC3E}">
        <p14:creationId xmlns:p14="http://schemas.microsoft.com/office/powerpoint/2010/main" val="1980797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Knowledge of God</a:t>
            </a:r>
          </a:p>
        </p:txBody>
      </p:sp>
      <p:sp>
        <p:nvSpPr>
          <p:cNvPr id="4" name="Slide Number Placeholder 3"/>
          <p:cNvSpPr>
            <a:spLocks noGrp="1"/>
          </p:cNvSpPr>
          <p:nvPr>
            <p:ph type="sldNum" sz="quarter" idx="10"/>
          </p:nvPr>
        </p:nvSpPr>
        <p:spPr/>
        <p:txBody>
          <a:bodyPr/>
          <a:lstStyle/>
          <a:p>
            <a:fld id="{E8A433CB-90F2-4FF0-8434-29BA4AC77F82}" type="slidenum">
              <a:rPr lang="en-GB" smtClean="0"/>
              <a:t>28</a:t>
            </a:fld>
            <a:endParaRPr lang="en-GB"/>
          </a:p>
        </p:txBody>
      </p:sp>
    </p:spTree>
    <p:extLst>
      <p:ext uri="{BB962C8B-B14F-4D97-AF65-F5344CB8AC3E}">
        <p14:creationId xmlns:p14="http://schemas.microsoft.com/office/powerpoint/2010/main" val="35962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Jesus Christ</a:t>
            </a:r>
          </a:p>
        </p:txBody>
      </p:sp>
      <p:sp>
        <p:nvSpPr>
          <p:cNvPr id="4" name="Slide Number Placeholder 3"/>
          <p:cNvSpPr>
            <a:spLocks noGrp="1"/>
          </p:cNvSpPr>
          <p:nvPr>
            <p:ph type="sldNum" sz="quarter" idx="10"/>
          </p:nvPr>
        </p:nvSpPr>
        <p:spPr/>
        <p:txBody>
          <a:bodyPr/>
          <a:lstStyle/>
          <a:p>
            <a:fld id="{E8A433CB-90F2-4FF0-8434-29BA4AC77F82}" type="slidenum">
              <a:rPr lang="en-GB" smtClean="0"/>
              <a:t>33</a:t>
            </a:fld>
            <a:endParaRPr lang="en-GB"/>
          </a:p>
        </p:txBody>
      </p:sp>
    </p:spTree>
    <p:extLst>
      <p:ext uri="{BB962C8B-B14F-4D97-AF65-F5344CB8AC3E}">
        <p14:creationId xmlns:p14="http://schemas.microsoft.com/office/powerpoint/2010/main" val="2520050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Pluralism</a:t>
            </a:r>
          </a:p>
        </p:txBody>
      </p:sp>
      <p:sp>
        <p:nvSpPr>
          <p:cNvPr id="4" name="Slide Number Placeholder 3"/>
          <p:cNvSpPr>
            <a:spLocks noGrp="1"/>
          </p:cNvSpPr>
          <p:nvPr>
            <p:ph type="sldNum" sz="quarter" idx="10"/>
          </p:nvPr>
        </p:nvSpPr>
        <p:spPr/>
        <p:txBody>
          <a:bodyPr/>
          <a:lstStyle/>
          <a:p>
            <a:fld id="{E8A433CB-90F2-4FF0-8434-29BA4AC77F82}" type="slidenum">
              <a:rPr lang="en-GB" smtClean="0"/>
              <a:t>51</a:t>
            </a:fld>
            <a:endParaRPr lang="en-GB"/>
          </a:p>
        </p:txBody>
      </p:sp>
    </p:spTree>
    <p:extLst>
      <p:ext uri="{BB962C8B-B14F-4D97-AF65-F5344CB8AC3E}">
        <p14:creationId xmlns:p14="http://schemas.microsoft.com/office/powerpoint/2010/main" val="1907427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Gender and Theology</a:t>
            </a:r>
          </a:p>
        </p:txBody>
      </p:sp>
      <p:sp>
        <p:nvSpPr>
          <p:cNvPr id="4" name="Slide Number Placeholder 3"/>
          <p:cNvSpPr>
            <a:spLocks noGrp="1"/>
          </p:cNvSpPr>
          <p:nvPr>
            <p:ph type="sldNum" sz="quarter" idx="10"/>
          </p:nvPr>
        </p:nvSpPr>
        <p:spPr/>
        <p:txBody>
          <a:bodyPr/>
          <a:lstStyle/>
          <a:p>
            <a:fld id="{E8A433CB-90F2-4FF0-8434-29BA4AC77F82}" type="slidenum">
              <a:rPr lang="en-GB" smtClean="0"/>
              <a:t>58</a:t>
            </a:fld>
            <a:endParaRPr lang="en-GB"/>
          </a:p>
        </p:txBody>
      </p:sp>
    </p:spTree>
    <p:extLst>
      <p:ext uri="{BB962C8B-B14F-4D97-AF65-F5344CB8AC3E}">
        <p14:creationId xmlns:p14="http://schemas.microsoft.com/office/powerpoint/2010/main" val="2845697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Liberation Theology</a:t>
            </a:r>
          </a:p>
        </p:txBody>
      </p:sp>
      <p:sp>
        <p:nvSpPr>
          <p:cNvPr id="4" name="Slide Number Placeholder 3"/>
          <p:cNvSpPr>
            <a:spLocks noGrp="1"/>
          </p:cNvSpPr>
          <p:nvPr>
            <p:ph type="sldNum" sz="quarter" idx="10"/>
          </p:nvPr>
        </p:nvSpPr>
        <p:spPr/>
        <p:txBody>
          <a:bodyPr/>
          <a:lstStyle/>
          <a:p>
            <a:fld id="{E8A433CB-90F2-4FF0-8434-29BA4AC77F82}" type="slidenum">
              <a:rPr lang="en-GB" smtClean="0"/>
              <a:t>63</a:t>
            </a:fld>
            <a:endParaRPr lang="en-GB"/>
          </a:p>
        </p:txBody>
      </p:sp>
    </p:spTree>
    <p:extLst>
      <p:ext uri="{BB962C8B-B14F-4D97-AF65-F5344CB8AC3E}">
        <p14:creationId xmlns:p14="http://schemas.microsoft.com/office/powerpoint/2010/main" val="317802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7F2610-E4D8-40B2-96D0-43FAD48D8213}"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117346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7F2610-E4D8-40B2-96D0-43FAD48D8213}"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82553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7F2610-E4D8-40B2-96D0-43FAD48D8213}"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318154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7F2610-E4D8-40B2-96D0-43FAD48D8213}"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64387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7F2610-E4D8-40B2-96D0-43FAD48D8213}"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2799822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7F2610-E4D8-40B2-96D0-43FAD48D8213}"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4124140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7F2610-E4D8-40B2-96D0-43FAD48D8213}" type="datetimeFigureOut">
              <a:rPr lang="en-GB" smtClean="0"/>
              <a:t>13/11/2020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401917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7F2610-E4D8-40B2-96D0-43FAD48D8213}" type="datetimeFigureOut">
              <a:rPr lang="en-GB" smtClean="0"/>
              <a:t>13/11/2020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39620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F2610-E4D8-40B2-96D0-43FAD48D8213}" type="datetimeFigureOut">
              <a:rPr lang="en-GB" smtClean="0"/>
              <a:t>13/11/2020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336670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7F2610-E4D8-40B2-96D0-43FAD48D8213}"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195729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7F2610-E4D8-40B2-96D0-43FAD48D8213}"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B54BA-BAD5-4AB6-B4B6-AF9A861AC00A}" type="slidenum">
              <a:rPr lang="en-GB" smtClean="0"/>
              <a:t>‹#›</a:t>
            </a:fld>
            <a:endParaRPr lang="en-GB"/>
          </a:p>
        </p:txBody>
      </p:sp>
    </p:spTree>
    <p:extLst>
      <p:ext uri="{BB962C8B-B14F-4D97-AF65-F5344CB8AC3E}">
        <p14:creationId xmlns:p14="http://schemas.microsoft.com/office/powerpoint/2010/main" val="342305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F2610-E4D8-40B2-96D0-43FAD48D8213}" type="datetimeFigureOut">
              <a:rPr lang="en-GB" smtClean="0"/>
              <a:t>13/11/2020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2B54BA-BAD5-4AB6-B4B6-AF9A861AC00A}" type="slidenum">
              <a:rPr lang="en-GB" smtClean="0"/>
              <a:t>‹#›</a:t>
            </a:fld>
            <a:endParaRPr lang="en-GB"/>
          </a:p>
        </p:txBody>
      </p:sp>
    </p:spTree>
    <p:extLst>
      <p:ext uri="{BB962C8B-B14F-4D97-AF65-F5344CB8AC3E}">
        <p14:creationId xmlns:p14="http://schemas.microsoft.com/office/powerpoint/2010/main" val="299193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Rectangle 3"/>
          <p:cNvSpPr/>
          <p:nvPr/>
        </p:nvSpPr>
        <p:spPr>
          <a:xfrm>
            <a:off x="-12621" y="-30479"/>
            <a:ext cx="12192000" cy="34290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1511121" y="1714501"/>
            <a:ext cx="9144000" cy="1836419"/>
          </a:xfrm>
        </p:spPr>
        <p:txBody>
          <a:bodyPr>
            <a:normAutofit/>
          </a:bodyPr>
          <a:lstStyle/>
          <a:p>
            <a:r>
              <a:rPr lang="en-GB" dirty="0" smtClean="0"/>
              <a:t>Revision</a:t>
            </a:r>
            <a:endParaRPr lang="en-GB" sz="3600" dirty="0"/>
          </a:p>
        </p:txBody>
      </p:sp>
      <p:sp>
        <p:nvSpPr>
          <p:cNvPr id="3" name="Subtitle 2"/>
          <p:cNvSpPr>
            <a:spLocks noGrp="1"/>
          </p:cNvSpPr>
          <p:nvPr>
            <p:ph type="subTitle" idx="1"/>
          </p:nvPr>
        </p:nvSpPr>
        <p:spPr>
          <a:xfrm>
            <a:off x="1524000" y="4975473"/>
            <a:ext cx="9144000" cy="1852047"/>
          </a:xfrm>
        </p:spPr>
        <p:txBody>
          <a:bodyPr>
            <a:normAutofit/>
          </a:bodyPr>
          <a:lstStyle/>
          <a:p>
            <a:r>
              <a:rPr lang="en-GB" dirty="0" smtClean="0">
                <a:solidFill>
                  <a:schemeClr val="bg1"/>
                </a:solidFill>
              </a:rPr>
              <a:t>AS Religious Studies</a:t>
            </a:r>
          </a:p>
          <a:p>
            <a:r>
              <a:rPr lang="en-GB" dirty="0" smtClean="0">
                <a:solidFill>
                  <a:schemeClr val="bg1"/>
                </a:solidFill>
              </a:rPr>
              <a:t>Developments in Christian Thought</a:t>
            </a:r>
          </a:p>
        </p:txBody>
      </p:sp>
    </p:spTree>
    <p:extLst>
      <p:ext uri="{BB962C8B-B14F-4D97-AF65-F5344CB8AC3E}">
        <p14:creationId xmlns:p14="http://schemas.microsoft.com/office/powerpoint/2010/main" val="3314807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Para 2: Effects of Original Sin</a:t>
            </a:r>
          </a:p>
        </p:txBody>
      </p:sp>
      <p:sp>
        <p:nvSpPr>
          <p:cNvPr id="3" name="Content Placeholder 2"/>
          <p:cNvSpPr>
            <a:spLocks noGrp="1"/>
          </p:cNvSpPr>
          <p:nvPr>
            <p:ph idx="1"/>
          </p:nvPr>
        </p:nvSpPr>
        <p:spPr/>
        <p:txBody>
          <a:bodyPr>
            <a:normAutofit fontScale="62500" lnSpcReduction="20000"/>
          </a:bodyPr>
          <a:lstStyle/>
          <a:p>
            <a:r>
              <a:rPr lang="en-GB" dirty="0" smtClean="0"/>
              <a:t>AO1: Augustine </a:t>
            </a:r>
            <a:r>
              <a:rPr lang="en-GB" dirty="0"/>
              <a:t>describes the effect of Original Sin on the individual: post-Fall the soul is self-centred, divided and rebellious; its two elements, the obedient and the deliberative, are constantly at war with each other. </a:t>
            </a:r>
          </a:p>
          <a:p>
            <a:r>
              <a:rPr lang="en-GB" dirty="0" smtClean="0"/>
              <a:t>AO1: the </a:t>
            </a:r>
            <a:r>
              <a:rPr lang="en-GB" dirty="0"/>
              <a:t>balance of love (caritas) and self-love (</a:t>
            </a:r>
            <a:r>
              <a:rPr lang="en-GB" dirty="0" err="1"/>
              <a:t>cupiditas</a:t>
            </a:r>
            <a:r>
              <a:rPr lang="en-GB" dirty="0"/>
              <a:t>) is no longer maintained and human nature is essentially self-seeking. Augustine gives many examples, some of these might be referred to and used as explanation for human </a:t>
            </a:r>
            <a:r>
              <a:rPr lang="en-GB" dirty="0" smtClean="0"/>
              <a:t>action</a:t>
            </a:r>
            <a:endParaRPr lang="en-GB" dirty="0"/>
          </a:p>
          <a:p>
            <a:r>
              <a:rPr lang="en-GB" dirty="0" smtClean="0"/>
              <a:t>AO1: Original </a:t>
            </a:r>
            <a:r>
              <a:rPr lang="en-GB" dirty="0"/>
              <a:t>Sin is passed on through sexual intercourse which is always the result of lust, discussion of the implications of this for teaching and belief about sex might be included </a:t>
            </a:r>
          </a:p>
          <a:p>
            <a:r>
              <a:rPr lang="en-GB" dirty="0" smtClean="0"/>
              <a:t>AO2 - objection: there </a:t>
            </a:r>
            <a:r>
              <a:rPr lang="en-GB" dirty="0"/>
              <a:t>is no essential nature to </a:t>
            </a:r>
            <a:r>
              <a:rPr lang="en-GB" dirty="0" smtClean="0"/>
              <a:t>corrupt. Some </a:t>
            </a:r>
            <a:r>
              <a:rPr lang="en-GB" dirty="0"/>
              <a:t>philosophers argue that humans are born free with no prior nature (good or bad) but create their own personalities through the choices they make </a:t>
            </a:r>
            <a:r>
              <a:rPr lang="en-GB" dirty="0" smtClean="0"/>
              <a:t>cf. </a:t>
            </a:r>
            <a:r>
              <a:rPr lang="en-GB" b="1" u="sng" dirty="0" smtClean="0">
                <a:solidFill>
                  <a:srgbClr val="FF0000"/>
                </a:solidFill>
              </a:rPr>
              <a:t>SARTRE</a:t>
            </a:r>
            <a:r>
              <a:rPr lang="en-GB" dirty="0" smtClean="0"/>
              <a:t> ‘existence precedes essence’</a:t>
            </a:r>
          </a:p>
          <a:p>
            <a:pPr fontAlgn="base"/>
            <a:r>
              <a:rPr lang="en-GB" b="1" u="sng" dirty="0" smtClean="0">
                <a:solidFill>
                  <a:srgbClr val="FF0000"/>
                </a:solidFill>
              </a:rPr>
              <a:t>AO2 – Objection Freud</a:t>
            </a:r>
            <a:r>
              <a:rPr lang="en-GB" dirty="0"/>
              <a:t>: Rejects Augustine’s connection between original sin and its transmission to future generation through sexual intercourse and pleasure is part of it. Freud argues sex is not just for reproduction but natural aspect of human development. Human disorders result of environment (family, education, religion) not passed down</a:t>
            </a:r>
            <a:r>
              <a:rPr lang="en-GB" dirty="0" smtClean="0"/>
              <a:t>.</a:t>
            </a:r>
            <a:endParaRPr lang="en-GB" dirty="0"/>
          </a:p>
          <a:p>
            <a:r>
              <a:rPr lang="en-GB" dirty="0" smtClean="0"/>
              <a:t>AO2 - strength: </a:t>
            </a:r>
            <a:r>
              <a:rPr lang="en-GB" dirty="0"/>
              <a:t>philosophers have frequently noted how emotions can be stronger than </a:t>
            </a:r>
            <a:r>
              <a:rPr lang="en-GB" dirty="0" smtClean="0"/>
              <a:t>reason</a:t>
            </a:r>
          </a:p>
          <a:p>
            <a:r>
              <a:rPr lang="en-GB" dirty="0" smtClean="0"/>
              <a:t>AO2: - strength - Augustine </a:t>
            </a:r>
            <a:r>
              <a:rPr lang="en-GB" dirty="0"/>
              <a:t>is right to stress how lust and the sex drive are the sources of power and destructive behaviour </a:t>
            </a:r>
          </a:p>
          <a:p>
            <a:endParaRPr lang="en-GB" dirty="0"/>
          </a:p>
          <a:p>
            <a:endParaRPr lang="en-GB" dirty="0"/>
          </a:p>
          <a:p>
            <a:endParaRPr lang="en-GB" dirty="0"/>
          </a:p>
        </p:txBody>
      </p:sp>
    </p:spTree>
    <p:extLst>
      <p:ext uri="{BB962C8B-B14F-4D97-AF65-F5344CB8AC3E}">
        <p14:creationId xmlns:p14="http://schemas.microsoft.com/office/powerpoint/2010/main" val="417793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3: Salvation through grace</a:t>
            </a:r>
            <a:endParaRPr lang="en-GB" dirty="0"/>
          </a:p>
        </p:txBody>
      </p:sp>
      <p:sp>
        <p:nvSpPr>
          <p:cNvPr id="3" name="Content Placeholder 2"/>
          <p:cNvSpPr>
            <a:spLocks noGrp="1"/>
          </p:cNvSpPr>
          <p:nvPr>
            <p:ph idx="1"/>
          </p:nvPr>
        </p:nvSpPr>
        <p:spPr/>
        <p:txBody>
          <a:bodyPr>
            <a:normAutofit fontScale="62500" lnSpcReduction="20000"/>
          </a:bodyPr>
          <a:lstStyle/>
          <a:p>
            <a:pPr fontAlgn="t"/>
            <a:r>
              <a:rPr lang="en-GB" b="1" dirty="0" smtClean="0"/>
              <a:t>AO1: Due to sin can </a:t>
            </a:r>
            <a:r>
              <a:rPr lang="en-GB" b="1" dirty="0"/>
              <a:t>be saved only through God’s </a:t>
            </a:r>
            <a:r>
              <a:rPr lang="en-GB" b="1" dirty="0" smtClean="0"/>
              <a:t>grace</a:t>
            </a:r>
            <a:r>
              <a:rPr lang="en-GB" dirty="0" smtClean="0"/>
              <a:t>. </a:t>
            </a:r>
            <a:endParaRPr lang="en-GB" dirty="0"/>
          </a:p>
          <a:p>
            <a:pPr fontAlgn="t"/>
            <a:endParaRPr lang="en-GB" dirty="0" smtClean="0"/>
          </a:p>
          <a:p>
            <a:pPr fontAlgn="t"/>
            <a:r>
              <a:rPr lang="en-GB" dirty="0" smtClean="0"/>
              <a:t>AO2: Objection: </a:t>
            </a:r>
            <a:r>
              <a:rPr lang="en-GB" b="1" u="sng" dirty="0" smtClean="0">
                <a:solidFill>
                  <a:srgbClr val="FF0000"/>
                </a:solidFill>
              </a:rPr>
              <a:t>Pelagius</a:t>
            </a:r>
            <a:r>
              <a:rPr lang="en-GB" dirty="0"/>
              <a:t>: argues that humans can live morally pure lives after the Fall if they tried </a:t>
            </a:r>
            <a:r>
              <a:rPr lang="en-GB" dirty="0" smtClean="0"/>
              <a:t>hard. Adam </a:t>
            </a:r>
            <a:r>
              <a:rPr lang="en-GB" dirty="0"/>
              <a:t>had set a bad example, but not everyone has to follow.</a:t>
            </a:r>
          </a:p>
          <a:p>
            <a:pPr fontAlgn="t"/>
            <a:r>
              <a:rPr lang="en-GB" dirty="0" smtClean="0"/>
              <a:t>AO2: Response: Augustine </a:t>
            </a:r>
            <a:r>
              <a:rPr lang="en-GB" dirty="0"/>
              <a:t>argued against Pelagius, saying only through Jesus’ sacrifice can humans find </a:t>
            </a:r>
            <a:r>
              <a:rPr lang="en-GB" dirty="0" smtClean="0"/>
              <a:t>salvation. </a:t>
            </a:r>
            <a:r>
              <a:rPr lang="en-GB" b="1" dirty="0" smtClean="0"/>
              <a:t>He </a:t>
            </a:r>
            <a:r>
              <a:rPr lang="en-GB" b="1" dirty="0"/>
              <a:t>explains how we can be saved through Grace of God after Jesus Christ’s sacrifice</a:t>
            </a:r>
            <a:endParaRPr lang="en-GB" dirty="0"/>
          </a:p>
          <a:p>
            <a:r>
              <a:rPr lang="en-GB" dirty="0" smtClean="0"/>
              <a:t>Cf. Barth and his Theology of the Word</a:t>
            </a:r>
            <a:endParaRPr lang="en-GB" dirty="0"/>
          </a:p>
          <a:p>
            <a:pPr fontAlgn="base"/>
            <a:endParaRPr lang="en-GB" b="1" u="sng" dirty="0" smtClean="0"/>
          </a:p>
          <a:p>
            <a:pPr fontAlgn="base"/>
            <a:r>
              <a:rPr lang="en-GB" b="1" u="sng" dirty="0" smtClean="0"/>
              <a:t>Objection : Kant</a:t>
            </a:r>
            <a:r>
              <a:rPr lang="en-GB" dirty="0" smtClean="0"/>
              <a:t>: Augustine </a:t>
            </a:r>
            <a:r>
              <a:rPr lang="en-GB" dirty="0"/>
              <a:t>said salvation only through grace. Kant says ‘salvation’ through reason. Kant recognises there are powerful human emotions but no such thing as sin, just lack of reason. Moral life seeks to rise above animal instincts and rests on the ‘good will’ obedient to reason</a:t>
            </a:r>
            <a:r>
              <a:rPr lang="en-GB" dirty="0" smtClean="0"/>
              <a:t>.</a:t>
            </a:r>
            <a:endParaRPr lang="en-GB" dirty="0"/>
          </a:p>
          <a:p>
            <a:pPr fontAlgn="base"/>
            <a:r>
              <a:rPr lang="en-GB" dirty="0"/>
              <a:t>Response: </a:t>
            </a:r>
            <a:r>
              <a:rPr lang="en-GB" b="1" u="sng" dirty="0" smtClean="0"/>
              <a:t>Reinhold </a:t>
            </a:r>
            <a:r>
              <a:rPr lang="en-GB" b="1" u="sng" dirty="0"/>
              <a:t>Niebuhr</a:t>
            </a:r>
            <a:r>
              <a:rPr lang="en-GB" dirty="0"/>
              <a:t>: argued though post-Enlightenment thinkers have made it unfashionable to talk about sin, it is wrong to think reason can bring about just and fair societies. (war, poverty, cruelty)</a:t>
            </a:r>
          </a:p>
          <a:p>
            <a:endParaRPr lang="en-GB" dirty="0"/>
          </a:p>
        </p:txBody>
      </p:sp>
    </p:spTree>
    <p:extLst>
      <p:ext uri="{BB962C8B-B14F-4D97-AF65-F5344CB8AC3E}">
        <p14:creationId xmlns:p14="http://schemas.microsoft.com/office/powerpoint/2010/main" val="4149567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Critically assess Augustine’s teaching on Original Sin.</a:t>
            </a:r>
            <a:endParaRPr lang="en-GB" dirty="0"/>
          </a:p>
        </p:txBody>
      </p:sp>
      <p:sp>
        <p:nvSpPr>
          <p:cNvPr id="3" name="Content Placeholder 2"/>
          <p:cNvSpPr>
            <a:spLocks noGrp="1"/>
          </p:cNvSpPr>
          <p:nvPr>
            <p:ph idx="1"/>
          </p:nvPr>
        </p:nvSpPr>
        <p:spPr/>
        <p:txBody>
          <a:bodyPr/>
          <a:lstStyle/>
          <a:p>
            <a:r>
              <a:rPr lang="en-GB" dirty="0" smtClean="0"/>
              <a:t>AO1: Seminal presence – we are present when Adam and Eve disobeyed God.</a:t>
            </a:r>
          </a:p>
          <a:p>
            <a:r>
              <a:rPr lang="en-GB" dirty="0" smtClean="0"/>
              <a:t>AO2: Objection - How </a:t>
            </a:r>
            <a:r>
              <a:rPr lang="en-GB" dirty="0"/>
              <a:t>can a just, loving and forgiving God condemn one generation for the actions of </a:t>
            </a:r>
            <a:r>
              <a:rPr lang="en-GB" dirty="0" smtClean="0"/>
              <a:t>another</a:t>
            </a:r>
          </a:p>
          <a:p>
            <a:r>
              <a:rPr lang="en-GB" dirty="0" smtClean="0"/>
              <a:t>AO2: Objection – DNA; doesn’t make sense to say we are seminally present.</a:t>
            </a:r>
            <a:endParaRPr lang="en-GB" dirty="0"/>
          </a:p>
          <a:p>
            <a:r>
              <a:rPr lang="en-GB" dirty="0" smtClean="0"/>
              <a:t>AO2: Response: Augustine understands </a:t>
            </a:r>
            <a:r>
              <a:rPr lang="en-GB" dirty="0"/>
              <a:t>personal challenges and failures that are still part of the human condition. Whether we like the idea that we are inherently sinful does not make it untrue and we need God’s help.</a:t>
            </a:r>
          </a:p>
          <a:p>
            <a:endParaRPr lang="en-GB" dirty="0" smtClean="0"/>
          </a:p>
          <a:p>
            <a:pPr marL="0" indent="0">
              <a:buNone/>
            </a:pPr>
            <a:endParaRPr lang="en-GB" dirty="0"/>
          </a:p>
        </p:txBody>
      </p:sp>
    </p:spTree>
    <p:extLst>
      <p:ext uri="{BB962C8B-B14F-4D97-AF65-F5344CB8AC3E}">
        <p14:creationId xmlns:p14="http://schemas.microsoft.com/office/powerpoint/2010/main" val="3725156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2: AFTERLIFE</a:t>
            </a:r>
            <a:endParaRPr lang="en-GB" dirty="0"/>
          </a:p>
        </p:txBody>
      </p:sp>
      <p:sp>
        <p:nvSpPr>
          <p:cNvPr id="5" name="Subtitle 4"/>
          <p:cNvSpPr>
            <a:spLocks noGrp="1"/>
          </p:cNvSpPr>
          <p:nvPr>
            <p:ph idx="1"/>
          </p:nvPr>
        </p:nvSpPr>
        <p:spPr/>
        <p:txBody>
          <a:bodyPr>
            <a:normAutofit/>
          </a:bodyPr>
          <a:lstStyle/>
          <a:p>
            <a:r>
              <a:rPr lang="en-GB" dirty="0" smtClean="0"/>
              <a:t>Heaven</a:t>
            </a:r>
          </a:p>
          <a:p>
            <a:r>
              <a:rPr lang="en-GB" dirty="0" smtClean="0"/>
              <a:t>Hell</a:t>
            </a:r>
          </a:p>
          <a:p>
            <a:r>
              <a:rPr lang="en-GB" dirty="0" smtClean="0"/>
              <a:t>Purgatory</a:t>
            </a:r>
          </a:p>
          <a:p>
            <a:r>
              <a:rPr lang="en-GB" dirty="0" smtClean="0"/>
              <a:t>Judgement</a:t>
            </a:r>
          </a:p>
          <a:p>
            <a:r>
              <a:rPr lang="en-GB" dirty="0" smtClean="0"/>
              <a:t>Election</a:t>
            </a:r>
            <a:endParaRPr lang="en-GB" dirty="0"/>
          </a:p>
        </p:txBody>
      </p:sp>
    </p:spTree>
    <p:extLst>
      <p:ext uri="{BB962C8B-B14F-4D97-AF65-F5344CB8AC3E}">
        <p14:creationId xmlns:p14="http://schemas.microsoft.com/office/powerpoint/2010/main" val="2107000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8587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Purgatory</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89379668"/>
              </p:ext>
            </p:extLst>
          </p:nvPr>
        </p:nvGraphicFramePr>
        <p:xfrm>
          <a:off x="0" y="224444"/>
          <a:ext cx="12192000" cy="6654736"/>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576945">
                <a:tc>
                  <a:txBody>
                    <a:bodyPr/>
                    <a:lstStyle/>
                    <a:p>
                      <a:r>
                        <a:rPr lang="en-GB" sz="1200" dirty="0" smtClean="0">
                          <a:latin typeface="Comic Sans MS" panose="030F0702030302020204" pitchFamily="66" charset="0"/>
                        </a:rPr>
                        <a:t>PARAGRAPH 1:</a:t>
                      </a:r>
                      <a:r>
                        <a:rPr lang="en-GB" sz="1200" baseline="0" dirty="0" smtClean="0">
                          <a:latin typeface="Comic Sans MS" panose="030F0702030302020204" pitchFamily="66" charset="0"/>
                        </a:rPr>
                        <a:t> BIBLICAL BASIS</a:t>
                      </a:r>
                    </a:p>
                    <a:p>
                      <a:r>
                        <a:rPr lang="en-GB" sz="1200" dirty="0" smtClean="0"/>
                        <a:t>Belief in purgatory is suggested by Christ</a:t>
                      </a:r>
                    </a:p>
                    <a:p>
                      <a:r>
                        <a:rPr lang="en-GB" sz="1200" dirty="0" smtClean="0"/>
                        <a:t>1 Peter 3:19 ‘when made alive, Jesus went to preach to the spirits in the prison’ – suggests that in the resurrection Jesus was able to talk to the spirits of the dead</a:t>
                      </a:r>
                    </a:p>
                    <a:p>
                      <a:r>
                        <a:rPr lang="en-GB" sz="1200" dirty="0" smtClean="0"/>
                        <a:t>Prison implies purgatory</a:t>
                      </a:r>
                    </a:p>
                    <a:p>
                      <a:r>
                        <a:rPr lang="en-GB" sz="1200" dirty="0" smtClean="0"/>
                        <a:t>STRENGTH: Christians follow Jesus’ example and some believe Bible is infallible word of God</a:t>
                      </a:r>
                    </a:p>
                    <a:p>
                      <a:r>
                        <a:rPr lang="en-GB" sz="1200" dirty="0" smtClean="0"/>
                        <a:t>OBJECTION: only case for those who believe that they can continue to seek forgiveness and necessitate belief in a Final Judgement, as opposed to Protestant belief in Immediate Judgement (</a:t>
                      </a:r>
                      <a:r>
                        <a:rPr lang="en-GB" sz="1200" dirty="0" smtClean="0">
                          <a:solidFill>
                            <a:srgbClr val="FF0000"/>
                          </a:solidFill>
                        </a:rPr>
                        <a:t>SYNOPTIC LINK: Augustine/Luther – salvation through grace not good works)</a:t>
                      </a:r>
                    </a:p>
                    <a:p>
                      <a:r>
                        <a:rPr lang="en-GB" sz="1200" dirty="0" smtClean="0"/>
                        <a:t>RESPONSE: opportunity for forgiveness is more in line with Christian beliefs about a just and benevolent God as permanent heaven and hell implies an unjust God. </a:t>
                      </a:r>
                      <a:r>
                        <a:rPr lang="en-GB" sz="1200" dirty="0" smtClean="0">
                          <a:solidFill>
                            <a:srgbClr val="FF0000"/>
                          </a:solidFill>
                        </a:rPr>
                        <a:t>(SYNOPTIC LINK: Attributes of God)</a:t>
                      </a:r>
                    </a:p>
                    <a:p>
                      <a:r>
                        <a:rPr lang="en-GB" sz="1200" dirty="0" smtClean="0"/>
                        <a:t>St Paul – Corinthians ‘only as through fire’</a:t>
                      </a:r>
                      <a:r>
                        <a:rPr lang="en-GB" sz="1200" baseline="0" dirty="0" smtClean="0"/>
                        <a:t> - </a:t>
                      </a:r>
                      <a:r>
                        <a:rPr lang="en-GB" sz="1200" dirty="0" smtClean="0"/>
                        <a:t>Interpreted to be the process of purging or cleansing required when at his personal judgement his works or dead on Earth which are found to be inadequate are burned up</a:t>
                      </a:r>
                    </a:p>
                    <a:p>
                      <a:r>
                        <a:rPr lang="en-GB" sz="1200" dirty="0" smtClean="0"/>
                        <a:t>OBJECTION: Unconvincing </a:t>
                      </a:r>
                    </a:p>
                    <a:p>
                      <a:r>
                        <a:rPr lang="en-GB" sz="1200" dirty="0" smtClean="0">
                          <a:solidFill>
                            <a:srgbClr val="FF0000"/>
                          </a:solidFill>
                        </a:rPr>
                        <a:t>IN DEFENCE: Gregory = “purifying fire” = </a:t>
                      </a:r>
                      <a:r>
                        <a:rPr lang="en-GB" sz="1200" dirty="0" err="1" smtClean="0">
                          <a:solidFill>
                            <a:srgbClr val="FF0000"/>
                          </a:solidFill>
                        </a:rPr>
                        <a:t>purgatorius</a:t>
                      </a:r>
                      <a:r>
                        <a:rPr lang="en-GB" sz="1200" dirty="0" smtClean="0">
                          <a:solidFill>
                            <a:srgbClr val="FF0000"/>
                          </a:solidFill>
                        </a:rPr>
                        <a:t> </a:t>
                      </a:r>
                      <a:r>
                        <a:rPr lang="en-GB" sz="1200" dirty="0" err="1" smtClean="0">
                          <a:solidFill>
                            <a:srgbClr val="FF0000"/>
                          </a:solidFill>
                        </a:rPr>
                        <a:t>ignis</a:t>
                      </a:r>
                      <a:r>
                        <a:rPr lang="en-GB" sz="1200" dirty="0" smtClean="0">
                          <a:solidFill>
                            <a:srgbClr val="FF0000"/>
                          </a:solidFill>
                        </a:rPr>
                        <a:t> = pain</a:t>
                      </a:r>
                    </a:p>
                    <a:p>
                      <a:pPr lvl="0"/>
                      <a:r>
                        <a:rPr lang="en-GB" sz="1200" dirty="0" smtClean="0">
                          <a:solidFill>
                            <a:srgbClr val="FF0000"/>
                          </a:solidFill>
                        </a:rPr>
                        <a:t>OBJECTION: Loving God wouldn’t inflict pain </a:t>
                      </a:r>
                    </a:p>
                    <a:p>
                      <a:pPr lvl="0"/>
                      <a:r>
                        <a:rPr lang="en-GB" sz="1200" dirty="0" smtClean="0">
                          <a:solidFill>
                            <a:srgbClr val="FF0000"/>
                          </a:solidFill>
                        </a:rPr>
                        <a:t>RESPONSE: Karl </a:t>
                      </a:r>
                      <a:r>
                        <a:rPr lang="en-GB" sz="1200" dirty="0" err="1" smtClean="0">
                          <a:solidFill>
                            <a:srgbClr val="FF0000"/>
                          </a:solidFill>
                        </a:rPr>
                        <a:t>Rahner</a:t>
                      </a:r>
                      <a:r>
                        <a:rPr lang="en-GB" sz="1200" dirty="0" smtClean="0">
                          <a:solidFill>
                            <a:srgbClr val="FF0000"/>
                          </a:solidFill>
                        </a:rPr>
                        <a:t> (20</a:t>
                      </a:r>
                      <a:r>
                        <a:rPr lang="en-GB" sz="1200" baseline="30000" dirty="0" smtClean="0">
                          <a:solidFill>
                            <a:srgbClr val="FF0000"/>
                          </a:solidFill>
                        </a:rPr>
                        <a:t>th</a:t>
                      </a:r>
                      <a:r>
                        <a:rPr lang="en-GB" sz="1200" dirty="0" smtClean="0">
                          <a:solidFill>
                            <a:srgbClr val="FF0000"/>
                          </a:solidFill>
                        </a:rPr>
                        <a:t> century catholic theologian) –it’s not physical pain but we can become aware of our own sins before the Last Judgement and through this understand the importance of repentance. </a:t>
                      </a:r>
                    </a:p>
                  </a:txBody>
                  <a:tcPr/>
                </a:tc>
                <a:tc>
                  <a:txBody>
                    <a:bodyPr/>
                    <a:lstStyle/>
                    <a:p>
                      <a:r>
                        <a:rPr lang="en-GB" sz="1200" dirty="0" smtClean="0">
                          <a:latin typeface="Comic Sans MS" panose="030F0702030302020204" pitchFamily="66" charset="0"/>
                        </a:rPr>
                        <a:t>PARAGRAPH 2: DANTE</a:t>
                      </a:r>
                    </a:p>
                    <a:p>
                      <a:r>
                        <a:rPr lang="en-GB" sz="1200" dirty="0" smtClean="0"/>
                        <a:t>Purgatory convincing if seen as symbolic</a:t>
                      </a:r>
                    </a:p>
                    <a:p>
                      <a:r>
                        <a:rPr lang="en-GB" sz="1200" dirty="0" smtClean="0"/>
                        <a:t>Dante’s vision of purgatory for those souls who believe in Christ and have repented before death they have an opportunity to purge themselves of all wrongful desires and actions.</a:t>
                      </a:r>
                    </a:p>
                    <a:p>
                      <a:r>
                        <a:rPr lang="en-GB" sz="1200" dirty="0" smtClean="0"/>
                        <a:t>souls ascend various ‘terraces of the mountain’ whose goal is the beatific vision</a:t>
                      </a:r>
                    </a:p>
                    <a:p>
                      <a:r>
                        <a:rPr lang="en-GB" sz="1200" dirty="0" smtClean="0"/>
                        <a:t>Each of the terraces is one of the seven deadly sins and the souls driving force is love and towards the end of the ascent (reason)</a:t>
                      </a:r>
                    </a:p>
                    <a:p>
                      <a:r>
                        <a:rPr lang="en-GB" sz="1200" dirty="0" smtClean="0"/>
                        <a:t>STRENGTH: Here purgatory is an allegory of how life should be lived now. Earth provides temptations which soul has to conquer to achieve salvation in heaven. Dante’s view support idea of purgatory, heaven and hell only exist to extant they are symbolic representations for the spiritual life lived out on earth. </a:t>
                      </a:r>
                      <a:endParaRPr lang="en-GB" sz="1200" dirty="0"/>
                    </a:p>
                  </a:txBody>
                  <a:tcPr/>
                </a:tc>
                <a:extLst>
                  <a:ext uri="{0D108BD9-81ED-4DB2-BD59-A6C34878D82A}">
                    <a16:rowId xmlns:a16="http://schemas.microsoft.com/office/drawing/2014/main" val="3120774046"/>
                  </a:ext>
                </a:extLst>
              </a:tr>
              <a:tr h="2722816">
                <a:tc>
                  <a:txBody>
                    <a:bodyPr/>
                    <a:lstStyle/>
                    <a:p>
                      <a:r>
                        <a:rPr lang="en-GB" sz="1200" dirty="0" smtClean="0">
                          <a:latin typeface="Comic Sans MS" panose="030F0702030302020204" pitchFamily="66" charset="0"/>
                        </a:rPr>
                        <a:t>PARAGRAPH</a:t>
                      </a:r>
                      <a:r>
                        <a:rPr lang="en-GB" sz="1200" baseline="0" dirty="0" smtClean="0">
                          <a:latin typeface="Comic Sans MS" panose="030F0702030302020204" pitchFamily="66" charset="0"/>
                        </a:rPr>
                        <a:t> 3: CATHOLIC</a:t>
                      </a:r>
                    </a:p>
                    <a:p>
                      <a:r>
                        <a:rPr lang="en-GB" sz="1200" dirty="0" smtClean="0"/>
                        <a:t>Catholic Church acknowledges no specific teaching on purgatory in the New Testament but ‘cleansing by fire’ suggests some sins can be forgiven in this age and some in the age to come</a:t>
                      </a:r>
                    </a:p>
                    <a:p>
                      <a:r>
                        <a:rPr lang="en-GB" sz="1200" dirty="0" smtClean="0"/>
                        <a:t>Purgatory also explains why the church prays for the souls of the departed</a:t>
                      </a:r>
                    </a:p>
                    <a:p>
                      <a:r>
                        <a:rPr lang="en-GB" sz="1200" dirty="0" smtClean="0"/>
                        <a:t>E.g. Judas Maccabaeus prayed for the souls of the dead should be freed from sin</a:t>
                      </a:r>
                    </a:p>
                    <a:p>
                      <a:pPr lvl="0"/>
                      <a:r>
                        <a:rPr lang="en-GB" sz="1200" dirty="0" smtClean="0">
                          <a:solidFill>
                            <a:srgbClr val="FF0000"/>
                          </a:solidFill>
                        </a:rPr>
                        <a:t>Cf. John </a:t>
                      </a:r>
                      <a:r>
                        <a:rPr lang="en-GB" sz="1200" dirty="0" err="1" smtClean="0">
                          <a:solidFill>
                            <a:srgbClr val="FF0000"/>
                          </a:solidFill>
                        </a:rPr>
                        <a:t>Chrystostom</a:t>
                      </a:r>
                      <a:r>
                        <a:rPr lang="en-GB" sz="1200" dirty="0" smtClean="0">
                          <a:solidFill>
                            <a:srgbClr val="FF0000"/>
                          </a:solidFill>
                        </a:rPr>
                        <a:t> ‘the children of Job were purified by the sacrifice of their father… [these prayers] help those who have died’</a:t>
                      </a:r>
                    </a:p>
                    <a:p>
                      <a:r>
                        <a:rPr lang="en-GB" sz="1200" dirty="0" smtClean="0"/>
                        <a:t>OBJECTION: More convincing to say Catholics pray for the dead because purgatory exists rather than the argument purgatory exists because we pray for the dead</a:t>
                      </a:r>
                    </a:p>
                    <a:p>
                      <a:r>
                        <a:rPr lang="en-GB" sz="1200" dirty="0" smtClean="0">
                          <a:solidFill>
                            <a:srgbClr val="FF0000"/>
                          </a:solidFill>
                        </a:rPr>
                        <a:t>OBJECTION: *Open to abuse - In the Middle Ages, Catholic Church sold indulgences. </a:t>
                      </a:r>
                    </a:p>
                    <a:p>
                      <a:endParaRPr lang="en-GB" sz="1200" dirty="0" smtClean="0">
                        <a:solidFill>
                          <a:srgbClr val="FF0000"/>
                        </a:solidFill>
                      </a:endParaRPr>
                    </a:p>
                    <a:p>
                      <a:endParaRPr lang="en-GB" sz="1200" dirty="0"/>
                    </a:p>
                  </a:txBody>
                  <a:tcPr/>
                </a:tc>
                <a:tc>
                  <a:txBody>
                    <a:bodyPr/>
                    <a:lstStyle/>
                    <a:p>
                      <a:r>
                        <a:rPr lang="en-GB" sz="1200" dirty="0" smtClean="0">
                          <a:latin typeface="Comic Sans MS" panose="030F0702030302020204" pitchFamily="66" charset="0"/>
                        </a:rPr>
                        <a:t>PARAGRAPH 4: MODERN PROTESTANT ARGUMENTS FOR PURGATORY</a:t>
                      </a:r>
                    </a:p>
                    <a:p>
                      <a:r>
                        <a:rPr lang="en-GB" sz="1200" dirty="0" smtClean="0"/>
                        <a:t>OBJECTION: Protestants generally reject concept of purgatory due to lack of biblical support</a:t>
                      </a:r>
                    </a:p>
                    <a:p>
                      <a:r>
                        <a:rPr lang="en-GB" sz="1200" dirty="0" smtClean="0"/>
                        <a:t>RESPONSE: However, some recent Protestant theologians have increasingly seen the value of purgatory inspired by the arguments of Origen, as it makes sense morally and philosophically to consider the state after death as a continued dynamic journal of soul or self.</a:t>
                      </a:r>
                    </a:p>
                    <a:p>
                      <a:r>
                        <a:rPr lang="en-GB" sz="1200" dirty="0" smtClean="0"/>
                        <a:t>Hick: need intermediate state to make logical sense between individual imperfection at the end of time </a:t>
                      </a:r>
                      <a:r>
                        <a:rPr lang="en-GB" sz="1200" dirty="0" smtClean="0">
                          <a:solidFill>
                            <a:srgbClr val="FF0000"/>
                          </a:solidFill>
                        </a:rPr>
                        <a:t>cf. soul-making theodicy – we develop into the image and likeness of God</a:t>
                      </a:r>
                    </a:p>
                    <a:p>
                      <a:r>
                        <a:rPr lang="en-GB" sz="1200" dirty="0" smtClean="0"/>
                        <a:t>Afterlife is continuation of the person making process started on earth where there are many intermediate states which people pass through on their journey to being fully united with </a:t>
                      </a:r>
                      <a:r>
                        <a:rPr lang="en-GB" sz="1200" smtClean="0"/>
                        <a:t>God.</a:t>
                      </a:r>
                      <a:endParaRPr lang="en-GB" sz="1200"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883171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what extent can belief in purgatory be justified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Introduction – focus on purgatory not on heaven and hell</a:t>
            </a:r>
          </a:p>
          <a:p>
            <a:r>
              <a:rPr lang="en-GB" dirty="0" smtClean="0"/>
              <a:t>G: those who died in a state of grace, continue to seek forgiveness and receive punishment awaiting final judgement</a:t>
            </a:r>
          </a:p>
          <a:p>
            <a:r>
              <a:rPr lang="en-GB" dirty="0" smtClean="0"/>
              <a:t>S: actual place or spiritual state or symbol of a person’s moral life</a:t>
            </a:r>
          </a:p>
          <a:p>
            <a:r>
              <a:rPr lang="en-GB" dirty="0" smtClean="0"/>
              <a:t>Catholic doctrine (Pope Gregory); Protestants believe Jesus’ sacrifice allows for immediate judgement (Luther)</a:t>
            </a:r>
          </a:p>
          <a:p>
            <a:r>
              <a:rPr lang="en-GB" dirty="0" smtClean="0">
                <a:solidFill>
                  <a:srgbClr val="FF0000"/>
                </a:solidFill>
              </a:rPr>
              <a:t>MAKE CONCLUSION CLEAR FROM BEGINNING AND ARGUE TOWARDS THROUGHOUT – THIS WILL BE YOUR THESIS </a:t>
            </a:r>
          </a:p>
          <a:p>
            <a:r>
              <a:rPr lang="en-GB" dirty="0" smtClean="0">
                <a:solidFill>
                  <a:srgbClr val="FF0000"/>
                </a:solidFill>
              </a:rPr>
              <a:t>T: Either ‘It will be argued that the Catholic position is more convincing because there is some biblical justification and it is more consistent with a benevolent God’ OR ‘It will be argued that the Protestant position is more convincing because the concept of purgatory undermines Jesus’ sacrifice and there is little biblical justification.</a:t>
            </a:r>
            <a:endParaRPr lang="en-GB" dirty="0">
              <a:solidFill>
                <a:srgbClr val="FF0000"/>
              </a:solidFill>
            </a:endParaRPr>
          </a:p>
        </p:txBody>
      </p:sp>
    </p:spTree>
    <p:extLst>
      <p:ext uri="{BB962C8B-B14F-4D97-AF65-F5344CB8AC3E}">
        <p14:creationId xmlns:p14="http://schemas.microsoft.com/office/powerpoint/2010/main" val="522858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Belief in purgatory is suggested by </a:t>
            </a:r>
            <a:r>
              <a:rPr lang="en-GB" dirty="0" smtClean="0"/>
              <a:t>Christ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Belief in purgatory is suggested by Christ</a:t>
            </a:r>
          </a:p>
          <a:p>
            <a:r>
              <a:rPr lang="en-GB" dirty="0" smtClean="0"/>
              <a:t>1 Peter 3:19 ‘when made alive, Jesus went to preach to the spirits in the prison’ – suggests that in the resurrection Jesus was able to talk to the spirits of the dead</a:t>
            </a:r>
          </a:p>
          <a:p>
            <a:r>
              <a:rPr lang="en-GB" dirty="0" smtClean="0"/>
              <a:t>Prison implies purgatory</a:t>
            </a:r>
          </a:p>
          <a:p>
            <a:r>
              <a:rPr lang="en-GB" dirty="0" smtClean="0"/>
              <a:t>STRENGTH: Christians follow Jesus’ example and some believe Bible is infallible word of God</a:t>
            </a:r>
          </a:p>
          <a:p>
            <a:r>
              <a:rPr lang="en-GB" dirty="0" smtClean="0"/>
              <a:t>OBJECTION: only case for those who believe that they can continue to seek forgiveness and necessitate belief in a Final Judgement, as opposed to Protestant belief in Immediate Judgement (</a:t>
            </a:r>
            <a:r>
              <a:rPr lang="en-GB" dirty="0" smtClean="0">
                <a:solidFill>
                  <a:srgbClr val="FF0000"/>
                </a:solidFill>
              </a:rPr>
              <a:t>SYNOPTIC LINK: Augustine/Luther – salvation through grace not good works)</a:t>
            </a:r>
          </a:p>
          <a:p>
            <a:r>
              <a:rPr lang="en-GB" dirty="0" smtClean="0"/>
              <a:t>RESPONSE: opportunity for forgiveness is more in line with Christian beliefs about a just and benevolent God as permanent heaven and hell implies an unjust God. </a:t>
            </a:r>
            <a:r>
              <a:rPr lang="en-GB" dirty="0" smtClean="0">
                <a:solidFill>
                  <a:srgbClr val="FF0000"/>
                </a:solidFill>
              </a:rPr>
              <a:t>(SYNOPTIC LINK: Attributes of God)</a:t>
            </a:r>
            <a:endParaRPr lang="en-GB" dirty="0">
              <a:solidFill>
                <a:srgbClr val="FF0000"/>
              </a:solidFill>
            </a:endParaRPr>
          </a:p>
        </p:txBody>
      </p:sp>
    </p:spTree>
    <p:extLst>
      <p:ext uri="{BB962C8B-B14F-4D97-AF65-F5344CB8AC3E}">
        <p14:creationId xmlns:p14="http://schemas.microsoft.com/office/powerpoint/2010/main" val="3337819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Belief in purgatory is suggested by Paul</a:t>
            </a:r>
            <a:endParaRPr lang="en-GB" dirty="0"/>
          </a:p>
        </p:txBody>
      </p:sp>
      <p:sp>
        <p:nvSpPr>
          <p:cNvPr id="3" name="Content Placeholder 2"/>
          <p:cNvSpPr>
            <a:spLocks noGrp="1"/>
          </p:cNvSpPr>
          <p:nvPr>
            <p:ph idx="1"/>
          </p:nvPr>
        </p:nvSpPr>
        <p:spPr/>
        <p:txBody>
          <a:bodyPr>
            <a:normAutofit fontScale="92500"/>
          </a:bodyPr>
          <a:lstStyle/>
          <a:p>
            <a:r>
              <a:rPr lang="en-GB" dirty="0" smtClean="0"/>
              <a:t>St Paul – Corinthians ‘only as through fire’</a:t>
            </a:r>
          </a:p>
          <a:p>
            <a:r>
              <a:rPr lang="en-GB" dirty="0" smtClean="0"/>
              <a:t>Interpreted to be the process of purging or cleansing required when at his personal judgement his works or dead on Earth which are found to be inadequate are burned up</a:t>
            </a:r>
          </a:p>
          <a:p>
            <a:r>
              <a:rPr lang="en-GB" dirty="0" smtClean="0"/>
              <a:t>OBJECTION: Unconvincing –</a:t>
            </a:r>
          </a:p>
          <a:p>
            <a:r>
              <a:rPr lang="en-GB" dirty="0" smtClean="0">
                <a:solidFill>
                  <a:srgbClr val="FF0000"/>
                </a:solidFill>
              </a:rPr>
              <a:t>IN DEFENCE: Gregory </a:t>
            </a:r>
            <a:r>
              <a:rPr lang="en-GB" dirty="0">
                <a:solidFill>
                  <a:srgbClr val="FF0000"/>
                </a:solidFill>
              </a:rPr>
              <a:t>= “purifying fire” = </a:t>
            </a:r>
            <a:r>
              <a:rPr lang="en-GB" dirty="0" err="1">
                <a:solidFill>
                  <a:srgbClr val="FF0000"/>
                </a:solidFill>
              </a:rPr>
              <a:t>purgatorius</a:t>
            </a:r>
            <a:r>
              <a:rPr lang="en-GB" dirty="0">
                <a:solidFill>
                  <a:srgbClr val="FF0000"/>
                </a:solidFill>
              </a:rPr>
              <a:t> </a:t>
            </a:r>
            <a:r>
              <a:rPr lang="en-GB" dirty="0" err="1">
                <a:solidFill>
                  <a:srgbClr val="FF0000"/>
                </a:solidFill>
              </a:rPr>
              <a:t>ignis</a:t>
            </a:r>
            <a:r>
              <a:rPr lang="en-GB" dirty="0">
                <a:solidFill>
                  <a:srgbClr val="FF0000"/>
                </a:solidFill>
              </a:rPr>
              <a:t> = </a:t>
            </a:r>
            <a:r>
              <a:rPr lang="en-GB" dirty="0" smtClean="0">
                <a:solidFill>
                  <a:srgbClr val="FF0000"/>
                </a:solidFill>
              </a:rPr>
              <a:t>pain</a:t>
            </a:r>
          </a:p>
          <a:p>
            <a:pPr lvl="0"/>
            <a:r>
              <a:rPr lang="en-GB" dirty="0" smtClean="0">
                <a:solidFill>
                  <a:srgbClr val="FF0000"/>
                </a:solidFill>
              </a:rPr>
              <a:t>OBJECTION: Loving God wouldn’t inflict pain </a:t>
            </a:r>
          </a:p>
          <a:p>
            <a:pPr lvl="0"/>
            <a:r>
              <a:rPr lang="en-GB" dirty="0" smtClean="0">
                <a:solidFill>
                  <a:srgbClr val="FF0000"/>
                </a:solidFill>
              </a:rPr>
              <a:t>RESPONSE</a:t>
            </a:r>
            <a:r>
              <a:rPr lang="en-GB" dirty="0">
                <a:solidFill>
                  <a:srgbClr val="FF0000"/>
                </a:solidFill>
              </a:rPr>
              <a:t>: Karl </a:t>
            </a:r>
            <a:r>
              <a:rPr lang="en-GB" dirty="0" err="1">
                <a:solidFill>
                  <a:srgbClr val="FF0000"/>
                </a:solidFill>
              </a:rPr>
              <a:t>Rahner</a:t>
            </a:r>
            <a:r>
              <a:rPr lang="en-GB" dirty="0">
                <a:solidFill>
                  <a:srgbClr val="FF0000"/>
                </a:solidFill>
              </a:rPr>
              <a:t> (20</a:t>
            </a:r>
            <a:r>
              <a:rPr lang="en-GB" baseline="30000" dirty="0">
                <a:solidFill>
                  <a:srgbClr val="FF0000"/>
                </a:solidFill>
              </a:rPr>
              <a:t>th</a:t>
            </a:r>
            <a:r>
              <a:rPr lang="en-GB" dirty="0">
                <a:solidFill>
                  <a:srgbClr val="FF0000"/>
                </a:solidFill>
              </a:rPr>
              <a:t> century catholic theologian) –it’s not physical pain but we can become aware of our own sins before the Last Judgement and through this understand the importance of repentance. </a:t>
            </a:r>
          </a:p>
          <a:p>
            <a:endParaRPr lang="en-GB" dirty="0"/>
          </a:p>
        </p:txBody>
      </p:sp>
    </p:spTree>
    <p:extLst>
      <p:ext uri="{BB962C8B-B14F-4D97-AF65-F5344CB8AC3E}">
        <p14:creationId xmlns:p14="http://schemas.microsoft.com/office/powerpoint/2010/main" val="2269208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Purgatory more convincing if symbolic?</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Purgatory convincing if seen as symbolic</a:t>
            </a:r>
          </a:p>
          <a:p>
            <a:r>
              <a:rPr lang="en-GB" dirty="0" smtClean="0"/>
              <a:t>Dante’s vision of purgatory for those souls who believe in Christ and have repented before death they have an opportunity to purge themselves of all wrongful desires and actions.</a:t>
            </a:r>
          </a:p>
          <a:p>
            <a:r>
              <a:rPr lang="en-GB" dirty="0" smtClean="0"/>
              <a:t>souls ascend various ‘terraces of the mountain’ whose goal is the beatific vision</a:t>
            </a:r>
          </a:p>
          <a:p>
            <a:r>
              <a:rPr lang="en-GB" dirty="0" smtClean="0"/>
              <a:t>Each of the terraces is one of the seven deadly sins and the souls driving force is love and towards the end of the ascent (reason)</a:t>
            </a:r>
          </a:p>
          <a:p>
            <a:r>
              <a:rPr lang="en-GB" dirty="0" smtClean="0"/>
              <a:t>STRENGTH: Here purgatory is an allegory of how life should be lived now. Earth provides temptations which soul has to conquer to achieve salvation in heaven. Dante’s view support idea of purgatory, heaven and hell only exist to extant they are symbolic representations for the spiritual life lived out on earth. </a:t>
            </a:r>
            <a:endParaRPr lang="en-GB" dirty="0"/>
          </a:p>
        </p:txBody>
      </p:sp>
    </p:spTree>
    <p:extLst>
      <p:ext uri="{BB962C8B-B14F-4D97-AF65-F5344CB8AC3E}">
        <p14:creationId xmlns:p14="http://schemas.microsoft.com/office/powerpoint/2010/main" val="1294659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1: AUGUSTINE ON HUMAN NATURE</a:t>
            </a:r>
            <a:endParaRPr lang="en-GB" dirty="0"/>
          </a:p>
        </p:txBody>
      </p:sp>
      <p:sp>
        <p:nvSpPr>
          <p:cNvPr id="4" name="Subtitle 3"/>
          <p:cNvSpPr>
            <a:spLocks noGrp="1"/>
          </p:cNvSpPr>
          <p:nvPr>
            <p:ph idx="1"/>
          </p:nvPr>
        </p:nvSpPr>
        <p:spPr/>
        <p:txBody>
          <a:bodyPr>
            <a:normAutofit/>
          </a:bodyPr>
          <a:lstStyle/>
          <a:p>
            <a:r>
              <a:rPr lang="en-GB" dirty="0" smtClean="0"/>
              <a:t>Human Nature before and after the Fall</a:t>
            </a:r>
          </a:p>
          <a:p>
            <a:r>
              <a:rPr lang="en-GB" dirty="0" smtClean="0"/>
              <a:t>Original Sin and its effects on the will</a:t>
            </a:r>
          </a:p>
          <a:p>
            <a:r>
              <a:rPr lang="en-GB" dirty="0" smtClean="0"/>
              <a:t>Men, Women and Sexuality</a:t>
            </a:r>
          </a:p>
          <a:p>
            <a:r>
              <a:rPr lang="en-GB" dirty="0" smtClean="0"/>
              <a:t>Salvation through Grace</a:t>
            </a:r>
          </a:p>
        </p:txBody>
      </p:sp>
    </p:spTree>
    <p:extLst>
      <p:ext uri="{BB962C8B-B14F-4D97-AF65-F5344CB8AC3E}">
        <p14:creationId xmlns:p14="http://schemas.microsoft.com/office/powerpoint/2010/main" val="2430224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Purgatory explains why church prays for the souls of the deceased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Catholic Church acknowledges no specific teaching on purgatory in the New Testament but ‘cleansing by fire’ suggests some sins can be forgiven in this age and some in the age to come</a:t>
            </a:r>
          </a:p>
          <a:p>
            <a:r>
              <a:rPr lang="en-GB" dirty="0" smtClean="0"/>
              <a:t>Purgatory also explains why the church prays for the souls of the departed</a:t>
            </a:r>
          </a:p>
          <a:p>
            <a:r>
              <a:rPr lang="en-GB" dirty="0" smtClean="0"/>
              <a:t>E.g. Judas Maccabaeus prayed for the souls of the dead should be freed from sin</a:t>
            </a:r>
          </a:p>
          <a:p>
            <a:pPr lvl="0"/>
            <a:r>
              <a:rPr lang="en-GB" dirty="0">
                <a:solidFill>
                  <a:srgbClr val="FF0000"/>
                </a:solidFill>
              </a:rPr>
              <a:t>Cf. John </a:t>
            </a:r>
            <a:r>
              <a:rPr lang="en-GB" dirty="0" err="1">
                <a:solidFill>
                  <a:srgbClr val="FF0000"/>
                </a:solidFill>
              </a:rPr>
              <a:t>Chrystostom</a:t>
            </a:r>
            <a:r>
              <a:rPr lang="en-GB" dirty="0">
                <a:solidFill>
                  <a:srgbClr val="FF0000"/>
                </a:solidFill>
              </a:rPr>
              <a:t> ‘the children of Job were purified by the sacrifice of their father… [these prayers] help those who have died</a:t>
            </a:r>
            <a:r>
              <a:rPr lang="en-GB" dirty="0" smtClean="0">
                <a:solidFill>
                  <a:srgbClr val="FF0000"/>
                </a:solidFill>
              </a:rPr>
              <a:t>’</a:t>
            </a:r>
          </a:p>
          <a:p>
            <a:r>
              <a:rPr lang="en-GB" dirty="0" smtClean="0"/>
              <a:t>OBJECTION: More convincing to say Catholics pray for the dead because purgatory exists rather than the argument purgatory exists because we pray for the dead</a:t>
            </a:r>
          </a:p>
          <a:p>
            <a:r>
              <a:rPr lang="en-GB" dirty="0" smtClean="0">
                <a:solidFill>
                  <a:srgbClr val="FF0000"/>
                </a:solidFill>
              </a:rPr>
              <a:t>OBJECTION: Martin Luther - *Open </a:t>
            </a:r>
            <a:r>
              <a:rPr lang="en-GB" dirty="0">
                <a:solidFill>
                  <a:srgbClr val="FF0000"/>
                </a:solidFill>
              </a:rPr>
              <a:t>to </a:t>
            </a:r>
            <a:r>
              <a:rPr lang="en-GB" dirty="0" smtClean="0">
                <a:solidFill>
                  <a:srgbClr val="FF0000"/>
                </a:solidFill>
              </a:rPr>
              <a:t>abuse - In </a:t>
            </a:r>
            <a:r>
              <a:rPr lang="en-GB" dirty="0">
                <a:solidFill>
                  <a:srgbClr val="FF0000"/>
                </a:solidFill>
              </a:rPr>
              <a:t>the Middle Ages, Catholic Church sold indulgences. </a:t>
            </a:r>
          </a:p>
          <a:p>
            <a:endParaRPr lang="en-GB" dirty="0" smtClean="0">
              <a:solidFill>
                <a:srgbClr val="FF0000"/>
              </a:solidFill>
            </a:endParaRPr>
          </a:p>
          <a:p>
            <a:endParaRPr lang="en-GB" dirty="0"/>
          </a:p>
        </p:txBody>
      </p:sp>
    </p:spTree>
    <p:extLst>
      <p:ext uri="{BB962C8B-B14F-4D97-AF65-F5344CB8AC3E}">
        <p14:creationId xmlns:p14="http://schemas.microsoft.com/office/powerpoint/2010/main" val="3757091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There has been contemporary Protestant arguments in favour of purgatory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OBJECTION: Protestants generally reject concept of purgatory due to lack of biblical support</a:t>
            </a:r>
          </a:p>
          <a:p>
            <a:r>
              <a:rPr lang="en-GB" dirty="0" smtClean="0"/>
              <a:t>RESPONSE: However, some recently Protestant theologians have increasingly seen the value of purgatory inspired by the arguments of Origen, as it makes sense morally and philosophically to consider the state after death as a continued dynamic journal of soul or self.</a:t>
            </a:r>
          </a:p>
          <a:p>
            <a:r>
              <a:rPr lang="en-GB" dirty="0" smtClean="0"/>
              <a:t>Hick: need intermediate state to make logical sense between individual imperfection at the end of time </a:t>
            </a:r>
            <a:r>
              <a:rPr lang="en-GB" dirty="0" smtClean="0">
                <a:solidFill>
                  <a:srgbClr val="FF0000"/>
                </a:solidFill>
              </a:rPr>
              <a:t>cf. soul-making theodicy – we develop into the image and likeness of God</a:t>
            </a:r>
          </a:p>
          <a:p>
            <a:r>
              <a:rPr lang="en-GB" dirty="0" smtClean="0"/>
              <a:t>Afterlife is continuation of the person making process started on earth where there are many intermediate states which people pass through on their journey to being fully united with God.</a:t>
            </a:r>
          </a:p>
          <a:p>
            <a:r>
              <a:rPr lang="en-GB" dirty="0" smtClean="0">
                <a:solidFill>
                  <a:srgbClr val="FF0000"/>
                </a:solidFill>
              </a:rPr>
              <a:t>NOTE NO CONCLUSION AND NO CONSISTENT ARGUMENT WHICH IS WHY IT SCORES LOW FOR A02. HOWEVER, THERE IS A GOOD SELECTION OF MATERIAL AND A GOOD RANGE OF ACADEMIC APPROACHES, THOUGH SCOPE FOR MORE SCHOLARS.</a:t>
            </a:r>
            <a:endParaRPr lang="en-GB" dirty="0">
              <a:solidFill>
                <a:srgbClr val="FF0000"/>
              </a:solidFill>
            </a:endParaRPr>
          </a:p>
        </p:txBody>
      </p:sp>
    </p:spTree>
    <p:extLst>
      <p:ext uri="{BB962C8B-B14F-4D97-AF65-F5344CB8AC3E}">
        <p14:creationId xmlns:p14="http://schemas.microsoft.com/office/powerpoint/2010/main" val="2545997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Physical or states of mind?</a:t>
            </a:r>
            <a:endParaRPr lang="en-GB" dirty="0"/>
          </a:p>
        </p:txBody>
      </p:sp>
      <p:sp>
        <p:nvSpPr>
          <p:cNvPr id="5" name="Content Placeholder 4"/>
          <p:cNvSpPr>
            <a:spLocks noGrp="1"/>
          </p:cNvSpPr>
          <p:nvPr>
            <p:ph sz="half" idx="1"/>
          </p:nvPr>
        </p:nvSpPr>
        <p:spPr>
          <a:solidFill>
            <a:srgbClr val="FFC000"/>
          </a:solidFill>
        </p:spPr>
        <p:txBody>
          <a:bodyPr>
            <a:normAutofit fontScale="62500" lnSpcReduction="20000"/>
          </a:bodyPr>
          <a:lstStyle/>
          <a:p>
            <a:pPr marL="0" indent="0">
              <a:buNone/>
            </a:pPr>
            <a:r>
              <a:rPr lang="en-GB" b="1" dirty="0" smtClean="0"/>
              <a:t>Physical Place</a:t>
            </a:r>
          </a:p>
          <a:p>
            <a:pPr marL="0" indent="0">
              <a:buNone/>
            </a:pPr>
            <a:r>
              <a:rPr lang="en-GB" b="1" dirty="0" smtClean="0"/>
              <a:t>1. Evangelical thought: heaven</a:t>
            </a:r>
            <a:r>
              <a:rPr lang="en-GB" b="1" dirty="0"/>
              <a:t> </a:t>
            </a:r>
            <a:r>
              <a:rPr lang="en-GB" b="1" dirty="0" smtClean="0"/>
              <a:t>and hell physical places.</a:t>
            </a:r>
          </a:p>
          <a:p>
            <a:r>
              <a:rPr lang="en-GB" dirty="0" smtClean="0"/>
              <a:t>Bible reference: Jesus had physical body after Resurrection that ascended to heaven so it must have gone to a physical place.</a:t>
            </a:r>
          </a:p>
          <a:p>
            <a:r>
              <a:rPr lang="en-GB" dirty="0" smtClean="0"/>
              <a:t>Biblical descriptions of heaven: physical place full of angels; hell: physical place full of hell</a:t>
            </a:r>
          </a:p>
          <a:p>
            <a:pPr marL="0" indent="0">
              <a:buNone/>
            </a:pPr>
            <a:r>
              <a:rPr lang="en-GB" dirty="0" smtClean="0"/>
              <a:t>.</a:t>
            </a:r>
            <a:endParaRPr lang="en-GB" dirty="0"/>
          </a:p>
        </p:txBody>
      </p:sp>
      <p:sp>
        <p:nvSpPr>
          <p:cNvPr id="6" name="Content Placeholder 5"/>
          <p:cNvSpPr>
            <a:spLocks noGrp="1"/>
          </p:cNvSpPr>
          <p:nvPr>
            <p:ph sz="half" idx="2"/>
          </p:nvPr>
        </p:nvSpPr>
        <p:spPr>
          <a:solidFill>
            <a:srgbClr val="FFFF00"/>
          </a:solidFill>
        </p:spPr>
        <p:txBody>
          <a:bodyPr>
            <a:normAutofit fontScale="62500" lnSpcReduction="20000"/>
          </a:bodyPr>
          <a:lstStyle/>
          <a:p>
            <a:pPr marL="0" indent="0">
              <a:buNone/>
            </a:pPr>
            <a:r>
              <a:rPr lang="en-GB" b="1" dirty="0" smtClean="0"/>
              <a:t>State of Mind</a:t>
            </a:r>
          </a:p>
          <a:p>
            <a:pPr marL="0" indent="0">
              <a:buNone/>
            </a:pPr>
            <a:r>
              <a:rPr lang="en-GB" b="1" dirty="0" smtClean="0"/>
              <a:t>2. Heaven and hell spiritual states after death.</a:t>
            </a:r>
            <a:endParaRPr lang="en-GB" b="1" dirty="0"/>
          </a:p>
          <a:p>
            <a:r>
              <a:rPr lang="en-GB" dirty="0" smtClean="0"/>
              <a:t>Heaven: become fully aware of God having shed physical body</a:t>
            </a:r>
          </a:p>
          <a:p>
            <a:r>
              <a:rPr lang="en-GB" dirty="0" smtClean="0"/>
              <a:t>Purgatory: recognise their earthly sins and want to repent.</a:t>
            </a:r>
          </a:p>
          <a:p>
            <a:r>
              <a:rPr lang="en-GB" dirty="0" smtClean="0"/>
              <a:t>Hell: realising separated from God.</a:t>
            </a:r>
          </a:p>
          <a:p>
            <a:r>
              <a:rPr lang="en-GB" dirty="0" smtClean="0"/>
              <a:t>Rely on idea people will have conscious thoughts and wishes after death of the body cf. emotional states of happiness, guilt and despair on earth.</a:t>
            </a:r>
          </a:p>
          <a:p>
            <a:pPr marL="0" indent="0">
              <a:buNone/>
            </a:pPr>
            <a:r>
              <a:rPr lang="en-GB" b="1" dirty="0" smtClean="0"/>
              <a:t>3. Otherwise they might be symbols of a person’s moral life as experienced on earth</a:t>
            </a:r>
            <a:endParaRPr lang="en-GB" dirty="0"/>
          </a:p>
          <a:p>
            <a:r>
              <a:rPr lang="en-GB" dirty="0" smtClean="0"/>
              <a:t>heaven when blissfully happy, hell when in despair. Avoids problem of life after death but discards biblical teaching.</a:t>
            </a:r>
            <a:endParaRPr lang="en-GB" dirty="0"/>
          </a:p>
        </p:txBody>
      </p:sp>
    </p:spTree>
    <p:extLst>
      <p:ext uri="{BB962C8B-B14F-4D97-AF65-F5344CB8AC3E}">
        <p14:creationId xmlns:p14="http://schemas.microsoft.com/office/powerpoint/2010/main" val="19194628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Eternal?</a:t>
            </a:r>
            <a:endParaRPr lang="en-GB" dirty="0"/>
          </a:p>
        </p:txBody>
      </p:sp>
      <p:sp>
        <p:nvSpPr>
          <p:cNvPr id="4" name="Content Placeholder 3"/>
          <p:cNvSpPr>
            <a:spLocks noGrp="1"/>
          </p:cNvSpPr>
          <p:nvPr>
            <p:ph sz="half" idx="1"/>
          </p:nvPr>
        </p:nvSpPr>
        <p:spPr>
          <a:solidFill>
            <a:srgbClr val="FFC000"/>
          </a:solidFill>
        </p:spPr>
        <p:txBody>
          <a:bodyPr>
            <a:normAutofit fontScale="92500" lnSpcReduction="20000"/>
          </a:bodyPr>
          <a:lstStyle/>
          <a:p>
            <a:pPr marL="0" indent="0">
              <a:buNone/>
            </a:pPr>
            <a:r>
              <a:rPr lang="en-GB" sz="2400" b="1" dirty="0" smtClean="0"/>
              <a:t>Eternal Heaven</a:t>
            </a:r>
          </a:p>
          <a:p>
            <a:pPr marL="0" indent="0">
              <a:buNone/>
            </a:pPr>
            <a:endParaRPr lang="en-GB" sz="2400" dirty="0"/>
          </a:p>
          <a:p>
            <a:r>
              <a:rPr lang="en-GB" sz="2400" dirty="0" smtClean="0"/>
              <a:t>Heaven eternal like God is eternal</a:t>
            </a:r>
          </a:p>
          <a:p>
            <a:r>
              <a:rPr lang="en-GB" sz="2400" dirty="0" smtClean="0"/>
              <a:t>Aquinas: beatific vision is a timeless moment rather than length of time which stretches onto infinity. Escapes from problem that heaven would be boring as there would no before or after</a:t>
            </a:r>
          </a:p>
          <a:p>
            <a:r>
              <a:rPr lang="en-GB" sz="2400" dirty="0" smtClean="0"/>
              <a:t>Others argue that eternal heaven means everlasting length of time because Bible refers to activities in heaven such as singing God’s praise or learning about </a:t>
            </a:r>
            <a:r>
              <a:rPr lang="en-GB" sz="2400" dirty="0"/>
              <a:t>G</a:t>
            </a:r>
            <a:r>
              <a:rPr lang="en-GB" sz="2400" dirty="0" smtClean="0"/>
              <a:t>od. Singing and learning take place in time i.e. one note follows the next, new piece of knowledge is added to another.</a:t>
            </a:r>
            <a:endParaRPr lang="en-GB" sz="2400" dirty="0"/>
          </a:p>
        </p:txBody>
      </p:sp>
      <p:sp>
        <p:nvSpPr>
          <p:cNvPr id="5" name="Content Placeholder 4"/>
          <p:cNvSpPr>
            <a:spLocks noGrp="1"/>
          </p:cNvSpPr>
          <p:nvPr>
            <p:ph sz="half" idx="2"/>
          </p:nvPr>
        </p:nvSpPr>
        <p:spPr>
          <a:solidFill>
            <a:srgbClr val="FFFF00"/>
          </a:solidFill>
        </p:spPr>
        <p:txBody>
          <a:bodyPr>
            <a:normAutofit fontScale="92500" lnSpcReduction="20000"/>
          </a:bodyPr>
          <a:lstStyle/>
          <a:p>
            <a:pPr marL="0" indent="0">
              <a:buNone/>
            </a:pPr>
            <a:r>
              <a:rPr lang="en-GB" sz="2400" b="1" dirty="0" smtClean="0"/>
              <a:t>Eternal Hell</a:t>
            </a:r>
          </a:p>
          <a:p>
            <a:pPr marL="0" indent="0">
              <a:buNone/>
            </a:pPr>
            <a:endParaRPr lang="en-GB" sz="2400" dirty="0"/>
          </a:p>
          <a:p>
            <a:r>
              <a:rPr lang="en-GB" sz="2400" dirty="0" smtClean="0"/>
              <a:t>Hick: Eternal hell contradicts Christian concept of God.</a:t>
            </a:r>
          </a:p>
          <a:p>
            <a:r>
              <a:rPr lang="en-GB" sz="2400" dirty="0" smtClean="0"/>
              <a:t>Others: perfect goodness and justice of God requires those that reject him are distanced from him.</a:t>
            </a:r>
          </a:p>
          <a:p>
            <a:r>
              <a:rPr lang="en-GB" sz="2400" dirty="0" smtClean="0"/>
              <a:t>Is any sin so bad that it deserves eternal punishment.</a:t>
            </a:r>
          </a:p>
          <a:p>
            <a:r>
              <a:rPr lang="en-GB" sz="2400" dirty="0" smtClean="0"/>
              <a:t>Augustine: we have all failed to live in God’s image and likeness and all deserve eternal punishment in hell.</a:t>
            </a:r>
            <a:endParaRPr lang="en-GB" sz="2400" dirty="0"/>
          </a:p>
        </p:txBody>
      </p:sp>
    </p:spTree>
    <p:extLst>
      <p:ext uri="{BB962C8B-B14F-4D97-AF65-F5344CB8AC3E}">
        <p14:creationId xmlns:p14="http://schemas.microsoft.com/office/powerpoint/2010/main" val="4248113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dirty="0" smtClean="0"/>
              <a:t>Is purgatory a state through which everyone goes?</a:t>
            </a:r>
            <a:endParaRPr lang="en-GB" sz="4000" dirty="0"/>
          </a:p>
        </p:txBody>
      </p:sp>
      <p:sp>
        <p:nvSpPr>
          <p:cNvPr id="5" name="Content Placeholder 4"/>
          <p:cNvSpPr>
            <a:spLocks noGrp="1"/>
          </p:cNvSpPr>
          <p:nvPr>
            <p:ph sz="half" idx="1"/>
          </p:nvPr>
        </p:nvSpPr>
        <p:spPr>
          <a:solidFill>
            <a:srgbClr val="FFC000"/>
          </a:solidFill>
        </p:spPr>
        <p:txBody>
          <a:bodyPr>
            <a:normAutofit fontScale="85000" lnSpcReduction="10000"/>
          </a:bodyPr>
          <a:lstStyle/>
          <a:p>
            <a:pPr marL="0" indent="0">
              <a:buNone/>
            </a:pPr>
            <a:r>
              <a:rPr lang="en-GB" sz="2400" dirty="0" smtClean="0"/>
              <a:t>Catholic </a:t>
            </a:r>
          </a:p>
          <a:p>
            <a:r>
              <a:rPr lang="en-GB" sz="2400" dirty="0" smtClean="0"/>
              <a:t>Purgatory necessary for souls to be purified sufficiently to enter the holy presence of God.</a:t>
            </a:r>
          </a:p>
          <a:p>
            <a:r>
              <a:rPr lang="en-GB" sz="2400" dirty="0" smtClean="0"/>
              <a:t>Some people may spend only a short time in purgatory especially if they are saints or martyrs</a:t>
            </a:r>
          </a:p>
          <a:p>
            <a:r>
              <a:rPr lang="en-GB" sz="2400" dirty="0" smtClean="0"/>
              <a:t>Everyone goes through it before moving to heaven or hell.</a:t>
            </a:r>
          </a:p>
        </p:txBody>
      </p:sp>
      <p:sp>
        <p:nvSpPr>
          <p:cNvPr id="6" name="Content Placeholder 5"/>
          <p:cNvSpPr>
            <a:spLocks noGrp="1"/>
          </p:cNvSpPr>
          <p:nvPr>
            <p:ph sz="half" idx="2"/>
          </p:nvPr>
        </p:nvSpPr>
        <p:spPr>
          <a:solidFill>
            <a:srgbClr val="FFFF00"/>
          </a:solidFill>
        </p:spPr>
        <p:txBody>
          <a:bodyPr>
            <a:normAutofit fontScale="85000" lnSpcReduction="10000"/>
          </a:bodyPr>
          <a:lstStyle/>
          <a:p>
            <a:pPr marL="0" indent="0">
              <a:buNone/>
            </a:pPr>
            <a:r>
              <a:rPr lang="en-GB" sz="2400" dirty="0" smtClean="0"/>
              <a:t>Protestant</a:t>
            </a:r>
          </a:p>
          <a:p>
            <a:r>
              <a:rPr lang="en-GB" sz="2400" dirty="0" smtClean="0"/>
              <a:t>Unnecessary – Jesus’ sacrifice on cross sufficient to defeat sin, enabling people to go straight to heaven if they accepting Jesus’ salvation.</a:t>
            </a:r>
          </a:p>
          <a:p>
            <a:r>
              <a:rPr lang="en-GB" sz="2400" dirty="0" smtClean="0"/>
              <a:t>Doctrine of Purgatory abused and gave rise to selling ‘indulgences’ in Middle Ages to reach heaven. Indulgences way of reducing suffering of a loved one in purgatory e.g. prayer, fast, buy token from Church.</a:t>
            </a:r>
          </a:p>
          <a:p>
            <a:r>
              <a:rPr lang="en-GB" sz="2400" dirty="0" smtClean="0"/>
              <a:t>Martin Luther rejected this and started Protestant Reformation.</a:t>
            </a:r>
          </a:p>
          <a:p>
            <a:r>
              <a:rPr lang="en-GB" sz="2400" dirty="0" smtClean="0"/>
              <a:t>Little biblical basis for purgatory and undermines teaching about God’s saving grace.</a:t>
            </a:r>
            <a:endParaRPr lang="en-GB" sz="2400" dirty="0"/>
          </a:p>
        </p:txBody>
      </p:sp>
    </p:spTree>
    <p:extLst>
      <p:ext uri="{BB962C8B-B14F-4D97-AF65-F5344CB8AC3E}">
        <p14:creationId xmlns:p14="http://schemas.microsoft.com/office/powerpoint/2010/main" val="25655571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When does Judgement take place?</a:t>
            </a:r>
            <a:endParaRPr lang="en-GB" dirty="0"/>
          </a:p>
        </p:txBody>
      </p:sp>
      <p:sp>
        <p:nvSpPr>
          <p:cNvPr id="5" name="Content Placeholder 4"/>
          <p:cNvSpPr>
            <a:spLocks noGrp="1"/>
          </p:cNvSpPr>
          <p:nvPr>
            <p:ph sz="half" idx="1"/>
          </p:nvPr>
        </p:nvSpPr>
        <p:spPr>
          <a:solidFill>
            <a:srgbClr val="FFC000"/>
          </a:solidFill>
        </p:spPr>
        <p:txBody>
          <a:bodyPr>
            <a:normAutofit/>
          </a:bodyPr>
          <a:lstStyle/>
          <a:p>
            <a:pPr marL="0" indent="0">
              <a:buNone/>
            </a:pPr>
            <a:r>
              <a:rPr lang="en-GB" sz="2400" b="1" dirty="0" smtClean="0"/>
              <a:t>Immediately after Death</a:t>
            </a:r>
          </a:p>
          <a:p>
            <a:r>
              <a:rPr lang="en-GB" sz="2400" dirty="0" smtClean="0"/>
              <a:t>Rich Man and Lazarus suggests Lazarus was taken straight to heaven after death. (but illustrative story rather than literal account)</a:t>
            </a:r>
          </a:p>
          <a:p>
            <a:r>
              <a:rPr lang="en-GB" sz="2400" dirty="0" smtClean="0"/>
              <a:t>Jesus on cross ‘today you will be with me in paradise.’, but translation in English introduces comma, and Jesus could be saying ‘today I tell you’</a:t>
            </a:r>
          </a:p>
        </p:txBody>
      </p:sp>
      <p:sp>
        <p:nvSpPr>
          <p:cNvPr id="6" name="Content Placeholder 5"/>
          <p:cNvSpPr>
            <a:spLocks noGrp="1"/>
          </p:cNvSpPr>
          <p:nvPr>
            <p:ph sz="half" idx="2"/>
          </p:nvPr>
        </p:nvSpPr>
        <p:spPr>
          <a:solidFill>
            <a:srgbClr val="FFFF00"/>
          </a:solidFill>
        </p:spPr>
        <p:txBody>
          <a:bodyPr>
            <a:normAutofit/>
          </a:bodyPr>
          <a:lstStyle/>
          <a:p>
            <a:pPr marL="0" indent="0">
              <a:buNone/>
            </a:pPr>
            <a:r>
              <a:rPr lang="en-GB" sz="2400" b="1" dirty="0" smtClean="0"/>
              <a:t>At the end of time</a:t>
            </a:r>
          </a:p>
          <a:p>
            <a:r>
              <a:rPr lang="en-GB" sz="2400" dirty="0" smtClean="0"/>
              <a:t>Irenaeus: Christians do not enter heaven until final Day of Judgement, before this time they </a:t>
            </a:r>
            <a:r>
              <a:rPr lang="en-GB" sz="2400" dirty="0" err="1" smtClean="0"/>
              <a:t>vwait</a:t>
            </a:r>
            <a:r>
              <a:rPr lang="en-GB" sz="2400" dirty="0" smtClean="0"/>
              <a:t> in peaceful happiness. Some exceptional people e.g. saints and martyrs, may be fast-tracked</a:t>
            </a:r>
          </a:p>
          <a:p>
            <a:r>
              <a:rPr lang="en-GB" sz="2400" dirty="0" smtClean="0"/>
              <a:t>Calvin supports this view of a particular judgement is distinct from final judgement, dead waiting peacefully not sleeping</a:t>
            </a:r>
            <a:endParaRPr lang="en-GB" sz="2400" dirty="0"/>
          </a:p>
        </p:txBody>
      </p:sp>
    </p:spTree>
    <p:extLst>
      <p:ext uri="{BB962C8B-B14F-4D97-AF65-F5344CB8AC3E}">
        <p14:creationId xmlns:p14="http://schemas.microsoft.com/office/powerpoint/2010/main" val="2473883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Election</a:t>
            </a:r>
            <a:endParaRPr lang="en-GB" dirty="0"/>
          </a:p>
        </p:txBody>
      </p:sp>
      <p:sp>
        <p:nvSpPr>
          <p:cNvPr id="4" name="Content Placeholder 3"/>
          <p:cNvSpPr>
            <a:spLocks noGrp="1"/>
          </p:cNvSpPr>
          <p:nvPr>
            <p:ph sz="half" idx="1"/>
          </p:nvPr>
        </p:nvSpPr>
        <p:spPr>
          <a:xfrm>
            <a:off x="838200" y="1825625"/>
            <a:ext cx="3348210" cy="4351338"/>
          </a:xfrm>
          <a:solidFill>
            <a:srgbClr val="FFC000"/>
          </a:solidFill>
        </p:spPr>
        <p:txBody>
          <a:bodyPr>
            <a:normAutofit fontScale="92500" lnSpcReduction="20000"/>
          </a:bodyPr>
          <a:lstStyle/>
          <a:p>
            <a:pPr marL="0" indent="0">
              <a:buNone/>
            </a:pPr>
            <a:r>
              <a:rPr lang="en-GB" sz="2000" dirty="0" smtClean="0"/>
              <a:t>Limited Selection</a:t>
            </a:r>
          </a:p>
          <a:p>
            <a:r>
              <a:rPr lang="en-GB" sz="2000" dirty="0" smtClean="0"/>
              <a:t>Augustine: people born with original sin and everyone shares in the sin of Adam (seminal presence)</a:t>
            </a:r>
          </a:p>
          <a:p>
            <a:r>
              <a:rPr lang="en-GB" sz="2000" dirty="0" smtClean="0"/>
              <a:t>No one can earn salvation, God chooses who will receive his saving grace and be saved from Original Sin.</a:t>
            </a:r>
          </a:p>
          <a:p>
            <a:r>
              <a:rPr lang="en-GB" sz="2000" dirty="0" smtClean="0"/>
              <a:t>Bible ref: Romans 8:28-30</a:t>
            </a:r>
          </a:p>
          <a:p>
            <a:r>
              <a:rPr lang="en-GB" sz="2000" dirty="0" smtClean="0"/>
              <a:t>Objection: harsh and uncompromising</a:t>
            </a:r>
          </a:p>
          <a:p>
            <a:r>
              <a:rPr lang="en-GB" sz="2000" dirty="0" smtClean="0"/>
              <a:t>Calvin: God in absolute control of everything and predestined some people to eternal punishment and others eternal life with God</a:t>
            </a:r>
          </a:p>
          <a:p>
            <a:endParaRPr lang="en-GB" sz="2000" dirty="0"/>
          </a:p>
        </p:txBody>
      </p:sp>
      <p:sp>
        <p:nvSpPr>
          <p:cNvPr id="5" name="Content Placeholder 4"/>
          <p:cNvSpPr>
            <a:spLocks noGrp="1"/>
          </p:cNvSpPr>
          <p:nvPr>
            <p:ph sz="half" idx="2"/>
          </p:nvPr>
        </p:nvSpPr>
        <p:spPr>
          <a:xfrm>
            <a:off x="4431535" y="1833467"/>
            <a:ext cx="3434508" cy="4351338"/>
          </a:xfrm>
          <a:solidFill>
            <a:srgbClr val="FFFF00"/>
          </a:solidFill>
        </p:spPr>
        <p:txBody>
          <a:bodyPr>
            <a:normAutofit fontScale="92500" lnSpcReduction="20000"/>
          </a:bodyPr>
          <a:lstStyle/>
          <a:p>
            <a:pPr marL="0" indent="0">
              <a:buNone/>
            </a:pPr>
            <a:r>
              <a:rPr lang="en-GB" sz="2000" b="1" dirty="0" smtClean="0"/>
              <a:t>Unlimited Selection</a:t>
            </a:r>
          </a:p>
          <a:p>
            <a:r>
              <a:rPr lang="en-GB" sz="2000" dirty="0" smtClean="0"/>
              <a:t>Barth: salvation available for everyone who has faith in Jesus</a:t>
            </a:r>
          </a:p>
          <a:p>
            <a:r>
              <a:rPr lang="en-GB" sz="2000" dirty="0" smtClean="0"/>
              <a:t>Christ’s salvation for whole world</a:t>
            </a:r>
          </a:p>
          <a:p>
            <a:r>
              <a:rPr lang="en-GB" sz="2000" dirty="0" smtClean="0"/>
              <a:t>Challenges idea people are only saved if God chooses and not through people’s own efforts</a:t>
            </a:r>
          </a:p>
          <a:p>
            <a:r>
              <a:rPr lang="en-GB" sz="2000" dirty="0" smtClean="0"/>
              <a:t>Jesus both the ‘electing God’ and the ‘elected man’</a:t>
            </a:r>
          </a:p>
          <a:p>
            <a:pPr marL="0" indent="0">
              <a:buNone/>
            </a:pPr>
            <a:endParaRPr lang="en-GB" sz="2000" dirty="0" smtClean="0"/>
          </a:p>
        </p:txBody>
      </p:sp>
      <p:sp>
        <p:nvSpPr>
          <p:cNvPr id="6" name="Rectangle 5"/>
          <p:cNvSpPr/>
          <p:nvPr/>
        </p:nvSpPr>
        <p:spPr>
          <a:xfrm>
            <a:off x="8111169" y="1825625"/>
            <a:ext cx="3654846" cy="4401205"/>
          </a:xfrm>
          <a:prstGeom prst="rect">
            <a:avLst/>
          </a:prstGeom>
          <a:solidFill>
            <a:schemeClr val="accent4">
              <a:lumMod val="60000"/>
              <a:lumOff val="40000"/>
            </a:schemeClr>
          </a:solidFill>
        </p:spPr>
        <p:txBody>
          <a:bodyPr wrap="square">
            <a:spAutoFit/>
          </a:bodyPr>
          <a:lstStyle/>
          <a:p>
            <a:r>
              <a:rPr lang="en-GB" sz="2000" b="1" dirty="0" smtClean="0"/>
              <a:t>Universalist Selection</a:t>
            </a:r>
          </a:p>
          <a:p>
            <a:endParaRPr lang="en-GB" sz="2000" dirty="0"/>
          </a:p>
          <a:p>
            <a:pPr marL="285750" indent="-285750">
              <a:buFont typeface="Arial" panose="020B0604020202020204" pitchFamily="34" charset="0"/>
              <a:buChar char="•"/>
            </a:pPr>
            <a:r>
              <a:rPr lang="en-GB" sz="2000" dirty="0" smtClean="0"/>
              <a:t>Hick</a:t>
            </a:r>
            <a:r>
              <a:rPr lang="en-GB" sz="2000" dirty="0"/>
              <a:t>: salvation available for everyone because God is a God of love.</a:t>
            </a:r>
          </a:p>
          <a:p>
            <a:pPr marL="285750" indent="-285750">
              <a:buFont typeface="Arial" panose="020B0604020202020204" pitchFamily="34" charset="0"/>
              <a:buChar char="•"/>
            </a:pPr>
            <a:r>
              <a:rPr lang="en-GB" sz="2000" dirty="0"/>
              <a:t>Afterlife will provide further opportunities to develop faith in God. </a:t>
            </a:r>
          </a:p>
          <a:p>
            <a:pPr marL="285750" indent="-285750">
              <a:buFont typeface="Arial" panose="020B0604020202020204" pitchFamily="34" charset="0"/>
              <a:buChar char="•"/>
            </a:pPr>
            <a:r>
              <a:rPr lang="en-GB" sz="2000" dirty="0"/>
              <a:t>Different religions are different expressions of the same universal desire for God</a:t>
            </a:r>
          </a:p>
          <a:p>
            <a:pPr marL="285750" indent="-285750">
              <a:buFont typeface="Arial" panose="020B0604020202020204" pitchFamily="34" charset="0"/>
              <a:buChar char="•"/>
            </a:pPr>
            <a:r>
              <a:rPr lang="en-GB" sz="2000" dirty="0"/>
              <a:t>Objection: Cardinal Ratzinger said Hick’s view made Christ’s death on the cross pointless.</a:t>
            </a:r>
          </a:p>
        </p:txBody>
      </p:sp>
    </p:spTree>
    <p:extLst>
      <p:ext uri="{BB962C8B-B14F-4D97-AF65-F5344CB8AC3E}">
        <p14:creationId xmlns:p14="http://schemas.microsoft.com/office/powerpoint/2010/main" val="358998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3: KNOWLEDGE OF GOD</a:t>
            </a:r>
            <a:endParaRPr lang="en-GB" dirty="0"/>
          </a:p>
        </p:txBody>
      </p:sp>
      <p:sp>
        <p:nvSpPr>
          <p:cNvPr id="4" name="Subtitle 3"/>
          <p:cNvSpPr>
            <a:spLocks noGrp="1"/>
          </p:cNvSpPr>
          <p:nvPr>
            <p:ph idx="1"/>
          </p:nvPr>
        </p:nvSpPr>
        <p:spPr/>
        <p:txBody>
          <a:bodyPr/>
          <a:lstStyle/>
          <a:p>
            <a:r>
              <a:rPr lang="en-GB" dirty="0" smtClean="0"/>
              <a:t>Natural Theology</a:t>
            </a:r>
          </a:p>
          <a:p>
            <a:r>
              <a:rPr lang="en-GB" dirty="0" smtClean="0"/>
              <a:t>Revealed Theology</a:t>
            </a:r>
            <a:endParaRPr lang="en-GB" dirty="0"/>
          </a:p>
        </p:txBody>
      </p:sp>
    </p:spTree>
    <p:extLst>
      <p:ext uri="{BB962C8B-B14F-4D97-AF65-F5344CB8AC3E}">
        <p14:creationId xmlns:p14="http://schemas.microsoft.com/office/powerpoint/2010/main" val="7237397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7174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Knowledge of God</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224444"/>
          <a:ext cx="12192000" cy="64008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576945">
                <a:tc>
                  <a:txBody>
                    <a:bodyPr/>
                    <a:lstStyle/>
                    <a:p>
                      <a:r>
                        <a:rPr lang="en-GB" sz="1200" dirty="0" smtClean="0">
                          <a:latin typeface="Comic Sans MS" panose="030F0702030302020204" pitchFamily="66" charset="0"/>
                        </a:rPr>
                        <a:t>PARAGRAPH 1:</a:t>
                      </a:r>
                      <a:r>
                        <a:rPr lang="en-GB" sz="1200" baseline="0" dirty="0" smtClean="0">
                          <a:latin typeface="Comic Sans MS" panose="030F0702030302020204" pitchFamily="66" charset="0"/>
                        </a:rPr>
                        <a:t> NATURAL THEOLOGY</a:t>
                      </a:r>
                    </a:p>
                    <a:p>
                      <a:r>
                        <a:rPr lang="en-GB" sz="1200" dirty="0" smtClean="0"/>
                        <a:t>Discover truths about existence and nature of God using human experience and reasoning.</a:t>
                      </a:r>
                    </a:p>
                    <a:p>
                      <a:r>
                        <a:rPr lang="en-GB" sz="1200" dirty="0" smtClean="0"/>
                        <a:t>Cf. </a:t>
                      </a:r>
                      <a:r>
                        <a:rPr lang="en-GB" sz="1200" b="1" u="sng" dirty="0" smtClean="0"/>
                        <a:t>Paley’s</a:t>
                      </a:r>
                      <a:r>
                        <a:rPr lang="en-GB" sz="1200" dirty="0" smtClean="0"/>
                        <a:t> Teleological Argument</a:t>
                      </a:r>
                    </a:p>
                    <a:p>
                      <a:r>
                        <a:rPr lang="en-GB" sz="1200" dirty="0" smtClean="0"/>
                        <a:t>Cf. </a:t>
                      </a:r>
                      <a:r>
                        <a:rPr lang="en-GB" sz="1200" b="1" u="sng" dirty="0" smtClean="0"/>
                        <a:t>Aquinas</a:t>
                      </a:r>
                      <a:r>
                        <a:rPr lang="en-GB" sz="1200" dirty="0" smtClean="0"/>
                        <a:t>’ Cosmological Argument – observation of world in constant state of change due to cause and effect can conclude there must be an uncaused causer &amp; </a:t>
                      </a:r>
                      <a:r>
                        <a:rPr lang="en-GB" sz="1200" dirty="0" err="1" smtClean="0"/>
                        <a:t>ibservation</a:t>
                      </a:r>
                      <a:r>
                        <a:rPr lang="en-GB" sz="1200" dirty="0" smtClean="0"/>
                        <a:t> that everything in world is contingent existence can conclude there must be something whose existence is necessary</a:t>
                      </a:r>
                    </a:p>
                    <a:p>
                      <a:r>
                        <a:rPr lang="en-GB" sz="1200" dirty="0" smtClean="0"/>
                        <a:t>Cf. Natural Law Theory</a:t>
                      </a:r>
                    </a:p>
                    <a:p>
                      <a:r>
                        <a:rPr lang="en-GB" sz="1200" b="1" u="sng" dirty="0" smtClean="0"/>
                        <a:t>Swinburne</a:t>
                      </a:r>
                      <a:r>
                        <a:rPr lang="en-GB" sz="1200" dirty="0" smtClean="0"/>
                        <a:t> – order, regularity and purpose of universe</a:t>
                      </a:r>
                    </a:p>
                    <a:p>
                      <a:r>
                        <a:rPr lang="en-GB" sz="1200" b="1" u="sng" dirty="0" smtClean="0"/>
                        <a:t>Calvin</a:t>
                      </a:r>
                      <a:r>
                        <a:rPr lang="en-GB" sz="1200" dirty="0" smtClean="0"/>
                        <a:t>: beauty is clear evidence of existence of God – universe is ‘mirror of God’</a:t>
                      </a:r>
                    </a:p>
                    <a:p>
                      <a:endParaRPr lang="en-GB" sz="1200" dirty="0" smtClean="0"/>
                    </a:p>
                  </a:txBody>
                  <a:tcPr/>
                </a:tc>
                <a:tc>
                  <a:txBody>
                    <a:bodyPr/>
                    <a:lstStyle/>
                    <a:p>
                      <a:r>
                        <a:rPr lang="en-GB" sz="1200" dirty="0" smtClean="0">
                          <a:latin typeface="Comic Sans MS" panose="030F0702030302020204" pitchFamily="66" charset="0"/>
                        </a:rPr>
                        <a:t>PARAGRAPH 2: OBJECTIONS</a:t>
                      </a:r>
                    </a:p>
                    <a:p>
                      <a:r>
                        <a:rPr lang="en-GB" sz="1200" b="1" u="sng" dirty="0" smtClean="0"/>
                        <a:t>Karl Barth</a:t>
                      </a:r>
                      <a:r>
                        <a:rPr lang="en-GB" sz="1200" dirty="0" smtClean="0"/>
                        <a:t>: Human reason is fallible and cannot lead into any knowledge of God and it is arrogance to believe we are clever enough to access absolute and eternal truths.</a:t>
                      </a:r>
                    </a:p>
                    <a:p>
                      <a:r>
                        <a:rPr lang="en-GB" sz="1200" dirty="0" smtClean="0"/>
                        <a:t>God can only be known when God chooses to discloses himself (revelation)</a:t>
                      </a:r>
                    </a:p>
                    <a:p>
                      <a:r>
                        <a:rPr lang="en-GB" sz="1200" dirty="0" smtClean="0"/>
                        <a:t>People are incapable of working out right and wrong by themselves and need to follow God’s commandments as revealed in the Bible.</a:t>
                      </a:r>
                    </a:p>
                    <a:p>
                      <a:r>
                        <a:rPr lang="en-GB" sz="1200" dirty="0" smtClean="0"/>
                        <a:t>God revealed through Jesus Christ and so no truth to be found in other world religions.</a:t>
                      </a:r>
                    </a:p>
                    <a:p>
                      <a:r>
                        <a:rPr lang="en-GB" sz="1200" b="1" u="sng" dirty="0" smtClean="0"/>
                        <a:t>Augustine</a:t>
                      </a:r>
                      <a:r>
                        <a:rPr lang="en-GB" sz="1200" dirty="0" smtClean="0"/>
                        <a:t>: original sin prevented people from being able to know God because they had become corrupt in their will and could never be holy enough to approach God through their own efforts.</a:t>
                      </a:r>
                    </a:p>
                    <a:p>
                      <a:endParaRPr lang="en-GB" sz="1200" dirty="0" smtClean="0"/>
                    </a:p>
                    <a:p>
                      <a:pPr marL="0" indent="0">
                        <a:buNone/>
                      </a:pPr>
                      <a:r>
                        <a:rPr lang="en-GB" sz="1200" dirty="0" smtClean="0"/>
                        <a:t>Response: If people have no way of judging between true and false belief then how can we distinguish different claims by people e.g. one person might claim God had disclosed a truth to him, another something different</a:t>
                      </a:r>
                    </a:p>
                    <a:p>
                      <a:pPr marL="0" indent="0">
                        <a:buNone/>
                      </a:pPr>
                      <a:r>
                        <a:rPr lang="en-GB" sz="1200" b="1" u="sng" dirty="0" smtClean="0"/>
                        <a:t>Aquinas</a:t>
                      </a:r>
                      <a:r>
                        <a:rPr lang="en-GB" sz="1200" dirty="0" smtClean="0"/>
                        <a:t>’ Five Ways - God has given us the ability to use our senses and reason for a purpose. Reason and Revelation work together.</a:t>
                      </a:r>
                    </a:p>
                    <a:p>
                      <a:pPr marL="0" indent="0">
                        <a:buNone/>
                      </a:pPr>
                      <a:r>
                        <a:rPr lang="en-GB" sz="1200" dirty="0" smtClean="0"/>
                        <a:t>Bible suggests that humans can gain natural knowledge of God e.g. writings of Paul</a:t>
                      </a:r>
                    </a:p>
                  </a:txBody>
                  <a:tcPr/>
                </a:tc>
                <a:extLst>
                  <a:ext uri="{0D108BD9-81ED-4DB2-BD59-A6C34878D82A}">
                    <a16:rowId xmlns:a16="http://schemas.microsoft.com/office/drawing/2014/main" val="3120774046"/>
                  </a:ext>
                </a:extLst>
              </a:tr>
              <a:tr h="2722816">
                <a:tc>
                  <a:txBody>
                    <a:bodyPr/>
                    <a:lstStyle/>
                    <a:p>
                      <a:r>
                        <a:rPr lang="en-GB" sz="1200" dirty="0" smtClean="0">
                          <a:latin typeface="Comic Sans MS" panose="030F0702030302020204" pitchFamily="66" charset="0"/>
                        </a:rPr>
                        <a:t>PARAGRAPH</a:t>
                      </a:r>
                      <a:r>
                        <a:rPr lang="en-GB" sz="1200" baseline="0" dirty="0" smtClean="0">
                          <a:latin typeface="Comic Sans MS" panose="030F0702030302020204" pitchFamily="66" charset="0"/>
                        </a:rPr>
                        <a:t> 3: REVEALED THEOLOGY</a:t>
                      </a:r>
                    </a:p>
                    <a:p>
                      <a:r>
                        <a:rPr lang="en-GB" sz="1200" dirty="0" smtClean="0"/>
                        <a:t>Revelation through Faith</a:t>
                      </a:r>
                    </a:p>
                    <a:p>
                      <a:r>
                        <a:rPr lang="en-GB" sz="1200" dirty="0" smtClean="0"/>
                        <a:t>Faith = belief held despite lack of conclusive evidence</a:t>
                      </a:r>
                    </a:p>
                    <a:p>
                      <a:r>
                        <a:rPr lang="en-GB" sz="1200" b="0" u="none" dirty="0" smtClean="0"/>
                        <a:t>Aquinas: </a:t>
                      </a:r>
                      <a:r>
                        <a:rPr lang="en-GB" sz="1200" dirty="0" smtClean="0"/>
                        <a:t>empirical and logical knowledge (</a:t>
                      </a:r>
                      <a:r>
                        <a:rPr lang="en-GB" sz="1200" dirty="0" err="1" smtClean="0"/>
                        <a:t>scientia</a:t>
                      </a:r>
                      <a:r>
                        <a:rPr lang="en-GB" sz="1200" dirty="0" smtClean="0"/>
                        <a:t>) is certain but faith is a voluntary choice where self-evidence certainty is lacking. </a:t>
                      </a:r>
                    </a:p>
                    <a:p>
                      <a:r>
                        <a:rPr lang="en-GB" sz="1200" dirty="0" smtClean="0"/>
                        <a:t>Cannot have faith and scientific knowledge about the same thing. Faith is about those things where certainty is not available whereas science is about things that we can test.</a:t>
                      </a:r>
                    </a:p>
                    <a:p>
                      <a:r>
                        <a:rPr lang="en-GB" sz="1200" dirty="0" smtClean="0"/>
                        <a:t>Faith differs from opinion: opinion is a matter of choice like faith but open to change. Faith in contrast has no doubt.</a:t>
                      </a:r>
                    </a:p>
                    <a:p>
                      <a:r>
                        <a:rPr lang="en-GB" sz="1200" dirty="0" smtClean="0"/>
                        <a:t>People are able to know God through faith because of God’s grace. God gives them the gift of faith and sustains their faith through the Holy Spirit.</a:t>
                      </a:r>
                    </a:p>
                    <a:p>
                      <a:r>
                        <a:rPr lang="en-GB" sz="1200" dirty="0" smtClean="0"/>
                        <a:t>E.g. God as the Holy Spirit gives the prophets the right words to say at the right time, gives people wisdom, gives the writers of the scripture so they produce the word  of God</a:t>
                      </a:r>
                    </a:p>
                    <a:p>
                      <a:r>
                        <a:rPr lang="en-GB" sz="1050" dirty="0" smtClean="0"/>
                        <a:t>Kierkegaard leap of faith</a:t>
                      </a:r>
                      <a:endParaRPr lang="en-GB" sz="1200" b="1" u="sng" dirty="0" smtClean="0"/>
                    </a:p>
                    <a:p>
                      <a:endParaRPr lang="en-GB" sz="1200" dirty="0" smtClean="0">
                        <a:solidFill>
                          <a:srgbClr val="FF0000"/>
                        </a:solidFill>
                      </a:endParaRPr>
                    </a:p>
                    <a:p>
                      <a:endParaRPr lang="en-GB" sz="1200" dirty="0"/>
                    </a:p>
                  </a:txBody>
                  <a:tcPr/>
                </a:tc>
                <a:tc>
                  <a:txBody>
                    <a:bodyPr/>
                    <a:lstStyle/>
                    <a:p>
                      <a:r>
                        <a:rPr lang="en-GB" sz="1200" dirty="0" smtClean="0">
                          <a:latin typeface="Comic Sans MS" panose="030F0702030302020204" pitchFamily="66" charset="0"/>
                        </a:rPr>
                        <a:t>PARAGRAPH 4: OBJECTIONS</a:t>
                      </a:r>
                    </a:p>
                    <a:p>
                      <a:r>
                        <a:rPr lang="en-GB" sz="1200" b="1" u="sng" dirty="0" smtClean="0"/>
                        <a:t>Objection: Dawkins</a:t>
                      </a:r>
                      <a:r>
                        <a:rPr lang="en-GB" sz="1200" dirty="0" smtClean="0"/>
                        <a:t>: faith encourages people to be lazy in their thinking. Where there is a gap in human knowledge it is described as a mystery and that evidence is not necessary.</a:t>
                      </a:r>
                    </a:p>
                    <a:p>
                      <a:r>
                        <a:rPr lang="en-GB" sz="1200" dirty="0" smtClean="0"/>
                        <a:t>Belief in God based on faith is like belief in the tooth fairy. It cannot be conclusively disproved but there is no evidence to support them, and therefore no good reason to commit to them.</a:t>
                      </a:r>
                    </a:p>
                    <a:p>
                      <a:r>
                        <a:rPr lang="en-GB" sz="1200" b="1" u="sng" dirty="0" smtClean="0"/>
                        <a:t>Objection:</a:t>
                      </a:r>
                      <a:r>
                        <a:rPr lang="en-GB" sz="1200" b="1" u="sng" baseline="0" dirty="0" smtClean="0"/>
                        <a:t> </a:t>
                      </a:r>
                      <a:r>
                        <a:rPr lang="en-GB" sz="1200" b="1" u="sng" dirty="0" smtClean="0"/>
                        <a:t>Hume</a:t>
                      </a:r>
                      <a:r>
                        <a:rPr lang="en-GB" sz="1200" dirty="0" smtClean="0"/>
                        <a:t>: ‘a wise man proportions his belief to the evidence.’ We should look to evidence. Cf. Probability Argument against miracles</a:t>
                      </a:r>
                    </a:p>
                    <a:p>
                      <a:endParaRPr lang="en-GB" sz="1200" dirty="0" smtClean="0"/>
                    </a:p>
                    <a:p>
                      <a:pPr marL="0" indent="0">
                        <a:buNone/>
                      </a:pPr>
                      <a:r>
                        <a:rPr lang="en-GB" sz="1200" b="1" dirty="0" smtClean="0"/>
                        <a:t>Response</a:t>
                      </a:r>
                    </a:p>
                    <a:p>
                      <a:r>
                        <a:rPr lang="en-GB" sz="1200" dirty="0" smtClean="0"/>
                        <a:t>Many Christians would agree that faith alone is not sufficient but that it builds on knowledge developed through reasoning. The fact that we exist in a beautiful ordered world underpins Christian faith. This makes it a very different claim to ‘there’s a teapot orbiting Mars.’ At the same time, the knowledge gained through sense experience and reason does not provide conclusive evidence and hence why faith is necessary.</a:t>
                      </a:r>
                    </a:p>
                    <a:p>
                      <a:r>
                        <a:rPr lang="en-GB" sz="1200" dirty="0" smtClean="0"/>
                        <a:t>Many cases where we have insufficient empirical or rational evidence on which we base our decisions, e.g. whether we have free will or whether the sun will rise tomorrow. Some beliefs can be justified by emotion, memory or intuition.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885004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39688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Natural Theology (reason)</a:t>
            </a:r>
            <a:endParaRPr lang="en-GB" dirty="0"/>
          </a:p>
        </p:txBody>
      </p:sp>
      <p:sp>
        <p:nvSpPr>
          <p:cNvPr id="4" name="Content Placeholder 3"/>
          <p:cNvSpPr>
            <a:spLocks noGrp="1"/>
          </p:cNvSpPr>
          <p:nvPr>
            <p:ph sz="half" idx="1"/>
          </p:nvPr>
        </p:nvSpPr>
        <p:spPr>
          <a:xfrm>
            <a:off x="0" y="1666462"/>
            <a:ext cx="3712684" cy="5191537"/>
          </a:xfrm>
          <a:solidFill>
            <a:srgbClr val="92D050"/>
          </a:solidFill>
        </p:spPr>
        <p:txBody>
          <a:bodyPr>
            <a:normAutofit fontScale="62500" lnSpcReduction="20000"/>
          </a:bodyPr>
          <a:lstStyle/>
          <a:p>
            <a:pPr marL="0" indent="0">
              <a:buNone/>
            </a:pPr>
            <a:r>
              <a:rPr lang="en-GB" b="1" dirty="0" smtClean="0"/>
              <a:t>Explanation</a:t>
            </a:r>
            <a:endParaRPr lang="en-GB" b="1" dirty="0"/>
          </a:p>
          <a:p>
            <a:r>
              <a:rPr lang="en-GB" dirty="0"/>
              <a:t>Discover truths about existence and nature of God using human experience and reasoning.</a:t>
            </a:r>
          </a:p>
          <a:p>
            <a:r>
              <a:rPr lang="en-GB" dirty="0"/>
              <a:t>Cf. </a:t>
            </a:r>
            <a:r>
              <a:rPr lang="en-GB" b="1" u="sng" dirty="0"/>
              <a:t>Paley’s</a:t>
            </a:r>
            <a:r>
              <a:rPr lang="en-GB" dirty="0"/>
              <a:t> Teleological Argument</a:t>
            </a:r>
          </a:p>
          <a:p>
            <a:r>
              <a:rPr lang="en-GB" dirty="0"/>
              <a:t>Cf. </a:t>
            </a:r>
            <a:r>
              <a:rPr lang="en-GB" b="1" u="sng" dirty="0"/>
              <a:t>Aquinas</a:t>
            </a:r>
            <a:r>
              <a:rPr lang="en-GB" dirty="0"/>
              <a:t>’ Cosmological Argument – observation of world in constant state of change due to cause and effect can conclude there must be an uncaused causer &amp; </a:t>
            </a:r>
            <a:r>
              <a:rPr lang="en-GB" dirty="0" err="1"/>
              <a:t>ibservation</a:t>
            </a:r>
            <a:r>
              <a:rPr lang="en-GB" dirty="0"/>
              <a:t> that everything in world is contingent existence can conclude there must be something whose existence is necessary</a:t>
            </a:r>
          </a:p>
          <a:p>
            <a:r>
              <a:rPr lang="en-GB" dirty="0"/>
              <a:t>Cf. Natural Law Theory</a:t>
            </a:r>
          </a:p>
          <a:p>
            <a:r>
              <a:rPr lang="en-GB" b="1" u="sng" dirty="0"/>
              <a:t>Swinburne</a:t>
            </a:r>
            <a:r>
              <a:rPr lang="en-GB" dirty="0"/>
              <a:t> – order, regularity and purpose of universe</a:t>
            </a:r>
          </a:p>
          <a:p>
            <a:r>
              <a:rPr lang="en-GB" b="1" u="sng" dirty="0"/>
              <a:t>Calvin</a:t>
            </a:r>
            <a:r>
              <a:rPr lang="en-GB" dirty="0"/>
              <a:t>: beauty is clear evidence of existence of God – universe is ‘mirror of God’</a:t>
            </a:r>
          </a:p>
          <a:p>
            <a:pPr marL="0" indent="0">
              <a:buNone/>
            </a:pPr>
            <a:endParaRPr lang="en-GB" dirty="0"/>
          </a:p>
        </p:txBody>
      </p:sp>
      <p:sp>
        <p:nvSpPr>
          <p:cNvPr id="5" name="Content Placeholder 4"/>
          <p:cNvSpPr>
            <a:spLocks noGrp="1"/>
          </p:cNvSpPr>
          <p:nvPr>
            <p:ph sz="half" idx="2"/>
          </p:nvPr>
        </p:nvSpPr>
        <p:spPr>
          <a:xfrm>
            <a:off x="3857280" y="1693603"/>
            <a:ext cx="3931645" cy="5167312"/>
          </a:xfrm>
          <a:solidFill>
            <a:srgbClr val="FFC000"/>
          </a:solidFill>
        </p:spPr>
        <p:txBody>
          <a:bodyPr>
            <a:normAutofit fontScale="62500" lnSpcReduction="20000"/>
          </a:bodyPr>
          <a:lstStyle/>
          <a:p>
            <a:pPr marL="0" indent="0">
              <a:buNone/>
            </a:pPr>
            <a:r>
              <a:rPr lang="en-GB" sz="2400" b="1" dirty="0" smtClean="0"/>
              <a:t>Objection</a:t>
            </a:r>
            <a:endParaRPr lang="en-GB" sz="2400" b="1" dirty="0"/>
          </a:p>
          <a:p>
            <a:r>
              <a:rPr lang="en-GB" b="1" u="sng" dirty="0"/>
              <a:t>Karl Barth</a:t>
            </a:r>
            <a:r>
              <a:rPr lang="en-GB" dirty="0"/>
              <a:t>: </a:t>
            </a:r>
            <a:r>
              <a:rPr lang="en-GB" dirty="0" smtClean="0"/>
              <a:t>Human </a:t>
            </a:r>
            <a:r>
              <a:rPr lang="en-GB" dirty="0"/>
              <a:t>reason is fallible and cannot lead into any knowledge of God and it is arrogance to believe we are clever enough to access absolute and eternal truths.</a:t>
            </a:r>
          </a:p>
          <a:p>
            <a:r>
              <a:rPr lang="en-GB" dirty="0"/>
              <a:t>God can only be known when God chooses to discloses himself (revelation)</a:t>
            </a:r>
          </a:p>
          <a:p>
            <a:r>
              <a:rPr lang="en-GB" dirty="0"/>
              <a:t>People are incapable of working out right and wrong by themselves and need to follow God’s commandments as revealed in the Bible.</a:t>
            </a:r>
          </a:p>
          <a:p>
            <a:r>
              <a:rPr lang="en-GB" dirty="0"/>
              <a:t>God revealed through Jesus Christ and so no truth to be found in other world religions.</a:t>
            </a:r>
          </a:p>
          <a:p>
            <a:r>
              <a:rPr lang="en-GB" b="1" u="sng" dirty="0"/>
              <a:t>Augustine</a:t>
            </a:r>
            <a:r>
              <a:rPr lang="en-GB" dirty="0"/>
              <a:t>: original sin prevented people from being able to know God because they had become corrupt in their will and could never be holy enough to approach God through their own efforts.</a:t>
            </a:r>
          </a:p>
        </p:txBody>
      </p:sp>
      <p:sp>
        <p:nvSpPr>
          <p:cNvPr id="6" name="Content Placeholder 7"/>
          <p:cNvSpPr txBox="1">
            <a:spLocks/>
          </p:cNvSpPr>
          <p:nvPr/>
        </p:nvSpPr>
        <p:spPr>
          <a:xfrm>
            <a:off x="7933521" y="1690688"/>
            <a:ext cx="4096898" cy="5167312"/>
          </a:xfrm>
          <a:prstGeom prst="rect">
            <a:avLst/>
          </a:prstGeom>
          <a:solidFill>
            <a:schemeClr val="accent1">
              <a:lumMod val="60000"/>
              <a:lumOff val="40000"/>
            </a:schemeClr>
          </a:solidFill>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smtClean="0"/>
              <a:t>Response</a:t>
            </a:r>
          </a:p>
          <a:p>
            <a:pPr marL="0" indent="0">
              <a:buNone/>
            </a:pPr>
            <a:endParaRPr lang="en-GB" sz="2400" dirty="0"/>
          </a:p>
          <a:p>
            <a:pPr marL="0" indent="0">
              <a:buNone/>
            </a:pPr>
            <a:r>
              <a:rPr lang="en-GB" sz="2400" dirty="0"/>
              <a:t>If people have no way of judging between true and false belief then how can we distinguish different claims by people e.g. one person might claim God had disclosed a truth to him, another something different</a:t>
            </a:r>
          </a:p>
          <a:p>
            <a:pPr marL="0" indent="0">
              <a:buNone/>
            </a:pPr>
            <a:endParaRPr lang="en-GB" sz="2400" dirty="0"/>
          </a:p>
          <a:p>
            <a:pPr marL="0" indent="0">
              <a:buNone/>
            </a:pPr>
            <a:r>
              <a:rPr lang="en-GB" sz="2400" b="1" u="sng" dirty="0"/>
              <a:t>Aquinas</a:t>
            </a:r>
            <a:r>
              <a:rPr lang="en-GB" sz="2400" dirty="0"/>
              <a:t>’ Five Ways </a:t>
            </a:r>
            <a:r>
              <a:rPr lang="en-GB" sz="2400" dirty="0" smtClean="0"/>
              <a:t>- God </a:t>
            </a:r>
            <a:r>
              <a:rPr lang="en-GB" sz="2400" dirty="0"/>
              <a:t>has given us the ability to use our senses and reason for a purpose. Reason and Revelation work together.</a:t>
            </a:r>
          </a:p>
          <a:p>
            <a:pPr marL="0" indent="0">
              <a:buNone/>
            </a:pPr>
            <a:endParaRPr lang="en-GB" sz="2400" dirty="0"/>
          </a:p>
          <a:p>
            <a:pPr marL="0" indent="0">
              <a:buNone/>
            </a:pPr>
            <a:r>
              <a:rPr lang="en-GB" sz="2400" dirty="0"/>
              <a:t>Bible suggests that humans can gain natural knowledge of God e.g. writings of Paul</a:t>
            </a:r>
          </a:p>
          <a:p>
            <a:endParaRPr lang="en-GB" sz="2400" dirty="0"/>
          </a:p>
        </p:txBody>
      </p:sp>
    </p:spTree>
    <p:extLst>
      <p:ext uri="{BB962C8B-B14F-4D97-AF65-F5344CB8AC3E}">
        <p14:creationId xmlns:p14="http://schemas.microsoft.com/office/powerpoint/2010/main" val="13828768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Revealed Theology (faith)</a:t>
            </a:r>
            <a:endParaRPr lang="en-GB" dirty="0"/>
          </a:p>
        </p:txBody>
      </p:sp>
      <p:sp>
        <p:nvSpPr>
          <p:cNvPr id="4" name="Content Placeholder 3"/>
          <p:cNvSpPr>
            <a:spLocks noGrp="1"/>
          </p:cNvSpPr>
          <p:nvPr>
            <p:ph sz="half" idx="1"/>
          </p:nvPr>
        </p:nvSpPr>
        <p:spPr>
          <a:xfrm>
            <a:off x="0" y="1666462"/>
            <a:ext cx="3712684" cy="5191537"/>
          </a:xfrm>
          <a:solidFill>
            <a:srgbClr val="92D050"/>
          </a:solidFill>
        </p:spPr>
        <p:txBody>
          <a:bodyPr>
            <a:normAutofit fontScale="70000" lnSpcReduction="20000"/>
          </a:bodyPr>
          <a:lstStyle/>
          <a:p>
            <a:pPr marL="0" indent="0">
              <a:buNone/>
            </a:pPr>
            <a:r>
              <a:rPr lang="en-GB" sz="2400" b="1" dirty="0" smtClean="0"/>
              <a:t>Explanation</a:t>
            </a:r>
          </a:p>
          <a:p>
            <a:r>
              <a:rPr lang="en-GB" sz="2000" dirty="0"/>
              <a:t>Revelation through Faith</a:t>
            </a:r>
          </a:p>
          <a:p>
            <a:r>
              <a:rPr lang="en-GB" sz="2000" dirty="0"/>
              <a:t>Faith = belief held despite lack of conclusive evidence</a:t>
            </a:r>
          </a:p>
          <a:p>
            <a:r>
              <a:rPr lang="en-GB" sz="2000" b="1" u="sng" dirty="0"/>
              <a:t>Aquinas</a:t>
            </a:r>
            <a:r>
              <a:rPr lang="en-GB" sz="2000" dirty="0"/>
              <a:t>: empirical and logical knowledge (</a:t>
            </a:r>
            <a:r>
              <a:rPr lang="en-GB" sz="2000" dirty="0" err="1"/>
              <a:t>scientia</a:t>
            </a:r>
            <a:r>
              <a:rPr lang="en-GB" sz="2000" dirty="0"/>
              <a:t>) is certain but faith is a voluntary choice where self-evidence certainty is lacking. </a:t>
            </a:r>
          </a:p>
          <a:p>
            <a:r>
              <a:rPr lang="en-GB" sz="2000" dirty="0"/>
              <a:t>Cannot have faith and scientific knowledge about the same thing. Faith is about those things where certainty is not available whereas science is about things that we can test.</a:t>
            </a:r>
          </a:p>
          <a:p>
            <a:r>
              <a:rPr lang="en-GB" sz="2000" dirty="0"/>
              <a:t>Faith differs from opinion: opinion is a matter of choice like faith but open to change. Faith in contrast has no doubt.</a:t>
            </a:r>
          </a:p>
          <a:p>
            <a:r>
              <a:rPr lang="en-GB" sz="2000" dirty="0"/>
              <a:t>People are able to know God through faith because of God’s grace. God gives them the gift of faith and sustains their faith through the Holy Spirit.</a:t>
            </a:r>
          </a:p>
          <a:p>
            <a:r>
              <a:rPr lang="en-GB" sz="2000" dirty="0"/>
              <a:t>E.g. God as the Holy Spirit gives the prophets the right words to say at the right time, gives people wisdom, gives the writers of the scripture so they produce the word  of </a:t>
            </a:r>
            <a:r>
              <a:rPr lang="en-GB" sz="2000" dirty="0" smtClean="0"/>
              <a:t>God</a:t>
            </a:r>
          </a:p>
          <a:p>
            <a:r>
              <a:rPr lang="en-GB" sz="1600" dirty="0"/>
              <a:t>Kierkegaard </a:t>
            </a:r>
            <a:r>
              <a:rPr lang="en-GB" sz="1600" dirty="0" smtClean="0"/>
              <a:t>leap of faith</a:t>
            </a:r>
            <a:endParaRPr lang="en-GB" sz="2000" b="1" u="sng" dirty="0"/>
          </a:p>
        </p:txBody>
      </p:sp>
      <p:sp>
        <p:nvSpPr>
          <p:cNvPr id="5" name="Content Placeholder 4"/>
          <p:cNvSpPr>
            <a:spLocks noGrp="1"/>
          </p:cNvSpPr>
          <p:nvPr>
            <p:ph sz="half" idx="2"/>
          </p:nvPr>
        </p:nvSpPr>
        <p:spPr>
          <a:xfrm>
            <a:off x="3857280" y="1693603"/>
            <a:ext cx="3931645" cy="5167312"/>
          </a:xfrm>
          <a:solidFill>
            <a:srgbClr val="FFC000"/>
          </a:solidFill>
        </p:spPr>
        <p:txBody>
          <a:bodyPr>
            <a:normAutofit fontScale="70000" lnSpcReduction="20000"/>
          </a:bodyPr>
          <a:lstStyle/>
          <a:p>
            <a:pPr marL="0" indent="0">
              <a:buNone/>
            </a:pPr>
            <a:r>
              <a:rPr lang="en-GB" sz="2400" b="1" dirty="0" smtClean="0"/>
              <a:t>Objection</a:t>
            </a:r>
            <a:endParaRPr lang="en-GB" sz="2400" b="1" dirty="0"/>
          </a:p>
          <a:p>
            <a:r>
              <a:rPr lang="en-GB" sz="2400" b="1" u="sng" dirty="0"/>
              <a:t>Dawkins</a:t>
            </a:r>
            <a:r>
              <a:rPr lang="en-GB" sz="2400" dirty="0"/>
              <a:t>: faith encourages people to be lazy in their thinking. Where there is a gap in human knowledge it is described as a mystery and that evidence is not necessary.</a:t>
            </a:r>
          </a:p>
          <a:p>
            <a:r>
              <a:rPr lang="en-GB" sz="2400" dirty="0"/>
              <a:t>Belief in God based on faith is like belief in the tooth fairy. It cannot be conclusively disproved but there is no evidence to support them, and therefore no good reason to commit to them</a:t>
            </a:r>
            <a:r>
              <a:rPr lang="en-GB" sz="2400" dirty="0" smtClean="0"/>
              <a:t>.</a:t>
            </a:r>
            <a:endParaRPr lang="en-GB" sz="2400" dirty="0"/>
          </a:p>
          <a:p>
            <a:r>
              <a:rPr lang="en-GB" sz="2400" b="1" u="sng" dirty="0"/>
              <a:t>Hume</a:t>
            </a:r>
            <a:r>
              <a:rPr lang="en-GB" sz="2400" dirty="0"/>
              <a:t>: ‘a wise man proportions his belief to the evidence.’ We should look to evidence. Cf. Probability Argument against </a:t>
            </a:r>
            <a:r>
              <a:rPr lang="en-GB" sz="2400" dirty="0" smtClean="0"/>
              <a:t>miracles</a:t>
            </a:r>
            <a:endParaRPr lang="en-GB" sz="2400" dirty="0"/>
          </a:p>
        </p:txBody>
      </p:sp>
      <p:sp>
        <p:nvSpPr>
          <p:cNvPr id="6" name="Content Placeholder 7"/>
          <p:cNvSpPr txBox="1">
            <a:spLocks/>
          </p:cNvSpPr>
          <p:nvPr/>
        </p:nvSpPr>
        <p:spPr>
          <a:xfrm>
            <a:off x="7933521" y="1690688"/>
            <a:ext cx="4096898" cy="5167312"/>
          </a:xfrm>
          <a:prstGeom prst="rect">
            <a:avLst/>
          </a:prstGeom>
          <a:solidFill>
            <a:schemeClr val="accent1">
              <a:lumMod val="60000"/>
              <a:lumOff val="40000"/>
            </a:schemeClr>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smtClean="0"/>
              <a:t>Response</a:t>
            </a:r>
          </a:p>
          <a:p>
            <a:r>
              <a:rPr lang="en-GB" sz="2400" dirty="0"/>
              <a:t>Many Christians would agree that faith alone is not sufficient but that it builds on knowledge developed through reasoning. The fact that we exist in a beautiful ordered world underpins Christian faith. This makes it a very different claim to ‘there’s a teapot orbiting Mars</a:t>
            </a:r>
            <a:r>
              <a:rPr lang="en-GB" sz="2400" dirty="0" smtClean="0"/>
              <a:t>.’ At </a:t>
            </a:r>
            <a:r>
              <a:rPr lang="en-GB" sz="2400" dirty="0"/>
              <a:t>the same time, the knowledge gained through sense experience and reason does not provide conclusive evidence and hence why faith is necessary</a:t>
            </a:r>
            <a:r>
              <a:rPr lang="en-GB" sz="2400" dirty="0" smtClean="0"/>
              <a:t>.</a:t>
            </a:r>
            <a:endParaRPr lang="en-GB" sz="2400" dirty="0"/>
          </a:p>
          <a:p>
            <a:r>
              <a:rPr lang="en-GB" sz="2400" dirty="0"/>
              <a:t>Many cases where we have insufficient empirical or rational evidence on which we base our decisions, e.g. whether we have free will or whether the sun will rise tomorrow. Some beliefs can be justified by emotion, memory or intuition</a:t>
            </a:r>
            <a:r>
              <a:rPr lang="en-GB" sz="2400" dirty="0" smtClean="0"/>
              <a:t>.</a:t>
            </a:r>
            <a:endParaRPr lang="en-GB" sz="2400" dirty="0"/>
          </a:p>
        </p:txBody>
      </p:sp>
    </p:spTree>
    <p:extLst>
      <p:ext uri="{BB962C8B-B14F-4D97-AF65-F5344CB8AC3E}">
        <p14:creationId xmlns:p14="http://schemas.microsoft.com/office/powerpoint/2010/main" val="2755977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4: JESUS CHRIST</a:t>
            </a:r>
            <a:endParaRPr lang="en-GB" dirty="0"/>
          </a:p>
        </p:txBody>
      </p:sp>
      <p:sp>
        <p:nvSpPr>
          <p:cNvPr id="4" name="Subtitle 3"/>
          <p:cNvSpPr>
            <a:spLocks noGrp="1"/>
          </p:cNvSpPr>
          <p:nvPr>
            <p:ph idx="1"/>
          </p:nvPr>
        </p:nvSpPr>
        <p:spPr/>
        <p:txBody>
          <a:bodyPr/>
          <a:lstStyle/>
          <a:p>
            <a:r>
              <a:rPr lang="en-GB" dirty="0" smtClean="0"/>
              <a:t>God</a:t>
            </a:r>
          </a:p>
          <a:p>
            <a:r>
              <a:rPr lang="en-GB" dirty="0" smtClean="0"/>
              <a:t>Liberator</a:t>
            </a:r>
          </a:p>
          <a:p>
            <a:r>
              <a:rPr lang="en-GB" dirty="0" smtClean="0"/>
              <a:t>Teacher</a:t>
            </a:r>
          </a:p>
        </p:txBody>
      </p:sp>
    </p:spTree>
    <p:extLst>
      <p:ext uri="{BB962C8B-B14F-4D97-AF65-F5344CB8AC3E}">
        <p14:creationId xmlns:p14="http://schemas.microsoft.com/office/powerpoint/2010/main" val="40324850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89513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JESUS CHRIST</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355206416"/>
              </p:ext>
            </p:extLst>
          </p:nvPr>
        </p:nvGraphicFramePr>
        <p:xfrm>
          <a:off x="0" y="224445"/>
          <a:ext cx="12192000" cy="6646554"/>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066810">
                <a:tc>
                  <a:txBody>
                    <a:bodyPr/>
                    <a:lstStyle/>
                    <a:p>
                      <a:r>
                        <a:rPr lang="en-GB" sz="1200" dirty="0" smtClean="0">
                          <a:latin typeface="Comic Sans MS" panose="030F0702030302020204" pitchFamily="66" charset="0"/>
                        </a:rPr>
                        <a:t>PARAGRAPH 1:</a:t>
                      </a:r>
                      <a:r>
                        <a:rPr lang="en-GB" sz="1200" baseline="0" dirty="0" smtClean="0">
                          <a:latin typeface="Comic Sans MS" panose="030F0702030302020204" pitchFamily="66" charset="0"/>
                        </a:rPr>
                        <a:t> JESUS AS TEACHER OF WISDOM</a:t>
                      </a:r>
                    </a:p>
                    <a:p>
                      <a:pPr marL="171450" indent="-171450">
                        <a:buFont typeface="Arial" panose="020B0604020202020204" pitchFamily="34" charset="0"/>
                        <a:buChar char="•"/>
                      </a:pPr>
                      <a:r>
                        <a:rPr lang="en-GB" sz="1200" baseline="0" dirty="0" smtClean="0">
                          <a:latin typeface="Comic Sans MS" panose="030F0702030302020204" pitchFamily="66" charset="0"/>
                        </a:rPr>
                        <a:t>Sermon on the Mount</a:t>
                      </a:r>
                    </a:p>
                    <a:p>
                      <a:pPr marL="171450" indent="-171450">
                        <a:buFont typeface="Arial" panose="020B0604020202020204" pitchFamily="34" charset="0"/>
                        <a:buChar char="•"/>
                      </a:pPr>
                      <a:r>
                        <a:rPr lang="en-GB" sz="1200" baseline="0" dirty="0" smtClean="0">
                          <a:latin typeface="Comic Sans MS" panose="030F0702030302020204" pitchFamily="66" charset="0"/>
                        </a:rPr>
                        <a:t>Greatest Commandment</a:t>
                      </a:r>
                    </a:p>
                    <a:p>
                      <a:pPr marL="171450" indent="-171450">
                        <a:buFont typeface="Arial" panose="020B0604020202020204" pitchFamily="34" charset="0"/>
                        <a:buChar char="•"/>
                      </a:pPr>
                      <a:r>
                        <a:rPr lang="en-GB" sz="1200" baseline="0" dirty="0" smtClean="0">
                          <a:latin typeface="Comic Sans MS" panose="030F0702030302020204" pitchFamily="66" charset="0"/>
                        </a:rPr>
                        <a:t>Agape</a:t>
                      </a:r>
                    </a:p>
                    <a:p>
                      <a:endParaRPr lang="en-GB" sz="1200" dirty="0" smtClean="0"/>
                    </a:p>
                    <a:p>
                      <a:r>
                        <a:rPr lang="en-GB" sz="1200" dirty="0" smtClean="0"/>
                        <a:t>JOHN HICK – JESUS IS JUST A TEACHER OF WISDOM &amp;</a:t>
                      </a:r>
                      <a:r>
                        <a:rPr lang="en-GB" sz="1200" baseline="0" dirty="0" smtClean="0"/>
                        <a:t> INCARNATION IS METAPHPOR</a:t>
                      </a:r>
                      <a:endParaRPr lang="en-GB" sz="1200" dirty="0" smtClean="0"/>
                    </a:p>
                    <a:p>
                      <a:r>
                        <a:rPr lang="en-GB" sz="1200" dirty="0" smtClean="0"/>
                        <a:t>STRENGTH: Teacher of morality appeals within </a:t>
                      </a:r>
                      <a:r>
                        <a:rPr lang="en-GB" sz="1200" dirty="0" err="1" smtClean="0"/>
                        <a:t>multifaith</a:t>
                      </a:r>
                      <a:r>
                        <a:rPr lang="en-GB" sz="1200" dirty="0" smtClean="0"/>
                        <a:t> society as based on ideas of reconciliation and love of ones enemies.</a:t>
                      </a:r>
                    </a:p>
                    <a:p>
                      <a:r>
                        <a:rPr lang="en-GB" sz="1200" dirty="0" smtClean="0">
                          <a:solidFill>
                            <a:srgbClr val="FF0000"/>
                          </a:solidFill>
                        </a:rPr>
                        <a:t>THERES A REAL OPPORTUNITY TO BRING IN HICK’S INTERPRETATION OF CHRIST! For Hick the incarnation is just a metaphor and Jesus is one of many wise teachers in history.</a:t>
                      </a:r>
                    </a:p>
                    <a:p>
                      <a:endParaRPr lang="en-GB" sz="1200" baseline="0" dirty="0" smtClean="0">
                        <a:latin typeface="Comic Sans MS" panose="030F0702030302020204" pitchFamily="66" charset="0"/>
                      </a:endParaRPr>
                    </a:p>
                  </a:txBody>
                  <a:tcPr/>
                </a:tc>
                <a:tc>
                  <a:txBody>
                    <a:bodyPr/>
                    <a:lstStyle/>
                    <a:p>
                      <a:r>
                        <a:rPr lang="en-GB" sz="1200" dirty="0" smtClean="0">
                          <a:latin typeface="Comic Sans MS" panose="030F0702030302020204" pitchFamily="66" charset="0"/>
                        </a:rPr>
                        <a:t>PARAGRAPH 2: EVALUATION</a:t>
                      </a:r>
                    </a:p>
                    <a:p>
                      <a:r>
                        <a:rPr lang="en-GB" sz="1200" dirty="0" smtClean="0"/>
                        <a:t>OBJECTION: But both these ideas are evident in religious and non-religious society, suggesting Jesus just enforcing what is already innate in human moral knowledge.</a:t>
                      </a:r>
                    </a:p>
                    <a:p>
                      <a:r>
                        <a:rPr lang="en-GB" sz="1200" dirty="0" smtClean="0"/>
                        <a:t>RESPONSE: Wittgenstein: Jesus as teacher affirmed authentic living in speaking out against hypocrisy and commitment to the truth.</a:t>
                      </a:r>
                    </a:p>
                    <a:p>
                      <a:r>
                        <a:rPr lang="en-GB" sz="1200" dirty="0" smtClean="0"/>
                        <a:t>Jesus was living word embodying external moral and inner spiritual life which goes against this notion just a teacher of wisdom but rather gains authority on moral issues by his connection the spiritual as the Son of God. </a:t>
                      </a:r>
                    </a:p>
                    <a:p>
                      <a:r>
                        <a:rPr lang="en-GB" sz="1200" dirty="0" smtClean="0"/>
                        <a:t>Son of God = anointed one = Christ = Messiah = responsibility to save Israel politically and morally and spiritually. </a:t>
                      </a:r>
                      <a:r>
                        <a:rPr lang="en-GB" sz="1200" dirty="0" smtClean="0">
                          <a:solidFill>
                            <a:srgbClr val="FF0000"/>
                          </a:solidFill>
                        </a:rPr>
                        <a:t>ADD BIBLE REFERENCES</a:t>
                      </a:r>
                      <a:endParaRPr lang="en-GB" sz="1200" dirty="0" smtClean="0"/>
                    </a:p>
                  </a:txBody>
                  <a:tcPr/>
                </a:tc>
                <a:extLst>
                  <a:ext uri="{0D108BD9-81ED-4DB2-BD59-A6C34878D82A}">
                    <a16:rowId xmlns:a16="http://schemas.microsoft.com/office/drawing/2014/main" val="3120774046"/>
                  </a:ext>
                </a:extLst>
              </a:tr>
              <a:tr h="2017986">
                <a:tc>
                  <a:txBody>
                    <a:bodyPr/>
                    <a:lstStyle/>
                    <a:p>
                      <a:r>
                        <a:rPr lang="en-GB" sz="1200" dirty="0" smtClean="0">
                          <a:latin typeface="Comic Sans MS" panose="030F0702030302020204" pitchFamily="66" charset="0"/>
                        </a:rPr>
                        <a:t>PARAGRAPH</a:t>
                      </a:r>
                      <a:r>
                        <a:rPr lang="en-GB" sz="1200" baseline="0" dirty="0" smtClean="0">
                          <a:latin typeface="Comic Sans MS" panose="030F0702030302020204" pitchFamily="66" charset="0"/>
                        </a:rPr>
                        <a:t> 3: JESUS AS GOD</a:t>
                      </a:r>
                    </a:p>
                    <a:p>
                      <a:r>
                        <a:rPr lang="en-GB" sz="1200" dirty="0" smtClean="0">
                          <a:solidFill>
                            <a:schemeClr val="tx1"/>
                          </a:solidFill>
                        </a:rPr>
                        <a:t>COUNCIL</a:t>
                      </a:r>
                      <a:r>
                        <a:rPr lang="en-GB" sz="1200" baseline="0" dirty="0" smtClean="0">
                          <a:solidFill>
                            <a:schemeClr val="tx1"/>
                          </a:solidFill>
                        </a:rPr>
                        <a:t> OF CHALCEDON AND NICAEA EXPLAIN THE RELATIONSHIP OF JESUS WITHIN THE TRINITY AND THE NATURE OF CHRIST AS FULLY HUMAN AND FULLY DIVINE</a:t>
                      </a:r>
                    </a:p>
                    <a:p>
                      <a:endParaRPr lang="en-GB" sz="1200" baseline="0" dirty="0" smtClean="0">
                        <a:solidFill>
                          <a:schemeClr val="tx1"/>
                        </a:solidFill>
                      </a:endParaRPr>
                    </a:p>
                    <a:p>
                      <a:r>
                        <a:rPr lang="en-GB" sz="1200" baseline="0" dirty="0" smtClean="0">
                          <a:solidFill>
                            <a:schemeClr val="tx1"/>
                          </a:solidFill>
                        </a:rPr>
                        <a:t>MIRACLES </a:t>
                      </a:r>
                    </a:p>
                    <a:p>
                      <a:endParaRPr lang="en-GB" sz="1200" baseline="0" dirty="0" smtClean="0">
                        <a:solidFill>
                          <a:schemeClr val="tx1"/>
                        </a:solidFill>
                      </a:endParaRPr>
                    </a:p>
                    <a:p>
                      <a:r>
                        <a:rPr lang="en-GB" sz="1200" baseline="0" dirty="0" smtClean="0">
                          <a:solidFill>
                            <a:schemeClr val="tx1"/>
                          </a:solidFill>
                        </a:rPr>
                        <a:t>BAPTISM, TRANSFIGURATION ‘THIS IS MY SON’</a:t>
                      </a:r>
                      <a:endParaRPr lang="en-GB" sz="1200" dirty="0" smtClean="0">
                        <a:solidFill>
                          <a:srgbClr val="FF0000"/>
                        </a:solidFill>
                      </a:endParaRPr>
                    </a:p>
                  </a:txBody>
                  <a:tcPr/>
                </a:tc>
                <a:tc>
                  <a:txBody>
                    <a:bodyPr/>
                    <a:lstStyle/>
                    <a:p>
                      <a:r>
                        <a:rPr lang="en-GB" sz="1200" dirty="0" smtClean="0">
                          <a:latin typeface="Comic Sans MS" panose="030F0702030302020204" pitchFamily="66" charset="0"/>
                        </a:rPr>
                        <a:t>PARAGRAPH 4: EVALUATION</a:t>
                      </a:r>
                    </a:p>
                    <a:p>
                      <a:r>
                        <a:rPr lang="en-GB" sz="1200" dirty="0" smtClean="0">
                          <a:latin typeface="Comic Sans MS" panose="030F0702030302020204" pitchFamily="66" charset="0"/>
                        </a:rPr>
                        <a:t>If Jesus was aware of his divine nature, how can he be a human being? As a child he would know adult aspects of his life. He would know what was going to happen and what other people were thinking. (omniscient). If this is the case how can we understand moments of questioning did he feign emotions? but that would suggest dishonesty?</a:t>
                      </a:r>
                    </a:p>
                    <a:p>
                      <a:endParaRPr lang="en-GB" sz="1200" dirty="0" smtClean="0">
                        <a:latin typeface="Comic Sans MS" panose="030F0702030302020204" pitchFamily="66" charset="0"/>
                      </a:endParaRPr>
                    </a:p>
                    <a:p>
                      <a:r>
                        <a:rPr lang="en-GB" sz="1200" dirty="0" smtClean="0">
                          <a:latin typeface="Comic Sans MS" panose="030F0702030302020204" pitchFamily="66" charset="0"/>
                        </a:rPr>
                        <a:t>If he wasn’t divine, how could he have said the things with authority on death and sin, forgiveness and God’s love? How meaningful is it if Jesus is fully divine if he did not have full access to his divine consciousness?</a:t>
                      </a:r>
                    </a:p>
                  </a:txBody>
                  <a:tcPr/>
                </a:tc>
                <a:extLst>
                  <a:ext uri="{0D108BD9-81ED-4DB2-BD59-A6C34878D82A}">
                    <a16:rowId xmlns:a16="http://schemas.microsoft.com/office/drawing/2014/main" val="872730258"/>
                  </a:ext>
                </a:extLst>
              </a:tr>
              <a:tr h="2525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Comic Sans MS" panose="030F0702030302020204" pitchFamily="66" charset="0"/>
                        </a:rPr>
                        <a:t>PARAGRAPH 5: JESUS AS LIBERATOR</a:t>
                      </a:r>
                    </a:p>
                    <a:p>
                      <a:r>
                        <a:rPr lang="en-GB" sz="1200" dirty="0" smtClean="0"/>
                        <a:t>Palm</a:t>
                      </a:r>
                      <a:r>
                        <a:rPr lang="en-GB" sz="1200" baseline="0" dirty="0" smtClean="0"/>
                        <a:t> Sunday</a:t>
                      </a:r>
                    </a:p>
                    <a:p>
                      <a:r>
                        <a:rPr lang="en-GB" sz="1200" baseline="0" dirty="0" smtClean="0"/>
                        <a:t>= entrance into Jerusalem to celebrate Passover (which itself is a celebration of Jewish liberation) so politically sensitive time</a:t>
                      </a:r>
                    </a:p>
                    <a:p>
                      <a:r>
                        <a:rPr lang="en-GB" sz="1200" baseline="0" dirty="0" smtClean="0"/>
                        <a:t>= fulfils Zacchaeus’ prophecy that Messiah will arrive on donkey</a:t>
                      </a:r>
                    </a:p>
                    <a:p>
                      <a:r>
                        <a:rPr lang="en-GB" sz="1200" baseline="0" dirty="0" smtClean="0"/>
                        <a:t>= Reza Aslan argues Jesus is orchestrating event</a:t>
                      </a:r>
                    </a:p>
                    <a:p>
                      <a:r>
                        <a:rPr lang="en-GB" sz="1200" baseline="0" dirty="0" smtClean="0"/>
                        <a:t>= Messiah would liberate Israel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latin typeface="Comic Sans MS" panose="030F0702030302020204" pitchFamily="66" charset="0"/>
                      </a:endParaRPr>
                    </a:p>
                  </a:txBody>
                  <a:tcPr/>
                </a:tc>
                <a:tc>
                  <a:txBody>
                    <a:bodyPr/>
                    <a:lstStyle/>
                    <a:p>
                      <a:r>
                        <a:rPr lang="en-GB" sz="1200" dirty="0" smtClean="0">
                          <a:latin typeface="Comic Sans MS" panose="030F0702030302020204" pitchFamily="66" charset="0"/>
                        </a:rPr>
                        <a:t>PARAGRAPH 6: EVALUATION</a:t>
                      </a:r>
                    </a:p>
                    <a:p>
                      <a:r>
                        <a:rPr lang="en-GB" sz="1200" dirty="0" smtClean="0">
                          <a:latin typeface="Comic Sans MS" panose="030F0702030302020204" pitchFamily="66" charset="0"/>
                        </a:rPr>
                        <a:t>1. Jesus rejects violent revolution: he stops his disciples from defending him with violence, he does not confirm messianic title Pilate accuses him, Jesus sidesteps questions about Roman rule, emphasised peace “Blessed are the peacemakers”</a:t>
                      </a:r>
                      <a:br>
                        <a:rPr lang="en-GB" sz="1200" dirty="0" smtClean="0">
                          <a:latin typeface="Comic Sans MS" panose="030F0702030302020204" pitchFamily="66" charset="0"/>
                        </a:rPr>
                      </a:br>
                      <a:r>
                        <a:rPr lang="en-GB" sz="1200" dirty="0" smtClean="0">
                          <a:latin typeface="Comic Sans MS" panose="030F0702030302020204" pitchFamily="66" charset="0"/>
                        </a:rPr>
                        <a:t/>
                      </a:r>
                      <a:br>
                        <a:rPr lang="en-GB" sz="1200" dirty="0" smtClean="0">
                          <a:latin typeface="Comic Sans MS" panose="030F0702030302020204" pitchFamily="66" charset="0"/>
                        </a:rPr>
                      </a:br>
                      <a:r>
                        <a:rPr lang="en-GB" sz="1200" dirty="0" smtClean="0">
                          <a:latin typeface="Comic Sans MS" panose="030F0702030302020204" pitchFamily="66" charset="0"/>
                        </a:rPr>
                        <a:t>2. Aslan assumes Jesus is poor but as a carpenter he would not be. Jesus is also called a </a:t>
                      </a:r>
                      <a:r>
                        <a:rPr lang="en-GB" sz="1200" dirty="0" err="1" smtClean="0">
                          <a:latin typeface="Comic Sans MS" panose="030F0702030302020204" pitchFamily="66" charset="0"/>
                        </a:rPr>
                        <a:t>rabi</a:t>
                      </a:r>
                      <a:r>
                        <a:rPr lang="en-GB" sz="1200" dirty="0" smtClean="0">
                          <a:latin typeface="Comic Sans MS" panose="030F0702030302020204" pitchFamily="66" charset="0"/>
                        </a:rPr>
                        <a:t> suggested he is educated. Jesus’ disciples were not poor men e.g. fishermen are small businessmen.</a:t>
                      </a:r>
                    </a:p>
                    <a:p>
                      <a:endParaRPr lang="en-GB" sz="1200" dirty="0" smtClean="0">
                        <a:latin typeface="Comic Sans MS" panose="030F0702030302020204" pitchFamily="66" charset="0"/>
                      </a:endParaRPr>
                    </a:p>
                  </a:txBody>
                  <a:tcPr/>
                </a:tc>
                <a:extLst>
                  <a:ext uri="{0D108BD9-81ED-4DB2-BD59-A6C34878D82A}">
                    <a16:rowId xmlns:a16="http://schemas.microsoft.com/office/drawing/2014/main" val="864240083"/>
                  </a:ext>
                </a:extLst>
              </a:tr>
            </a:tbl>
          </a:graphicData>
        </a:graphic>
      </p:graphicFrame>
    </p:spTree>
    <p:extLst>
      <p:ext uri="{BB962C8B-B14F-4D97-AF65-F5344CB8AC3E}">
        <p14:creationId xmlns:p14="http://schemas.microsoft.com/office/powerpoint/2010/main" val="41988260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Jesus’ Self Knowledge</a:t>
            </a:r>
            <a:endParaRPr lang="en-GB" dirty="0"/>
          </a:p>
        </p:txBody>
      </p:sp>
      <p:sp>
        <p:nvSpPr>
          <p:cNvPr id="4" name="Content Placeholder 3"/>
          <p:cNvSpPr>
            <a:spLocks noGrp="1"/>
          </p:cNvSpPr>
          <p:nvPr>
            <p:ph sz="half" idx="1"/>
          </p:nvPr>
        </p:nvSpPr>
        <p:spPr>
          <a:xfrm>
            <a:off x="0" y="1666462"/>
            <a:ext cx="3712684" cy="5191537"/>
          </a:xfrm>
          <a:solidFill>
            <a:srgbClr val="92D050"/>
          </a:solidFill>
        </p:spPr>
        <p:txBody>
          <a:bodyPr>
            <a:normAutofit fontScale="85000" lnSpcReduction="20000"/>
          </a:bodyPr>
          <a:lstStyle/>
          <a:p>
            <a:pPr marL="0" indent="0">
              <a:buNone/>
            </a:pPr>
            <a:r>
              <a:rPr lang="en-GB" sz="2400" b="1" dirty="0" smtClean="0"/>
              <a:t>Explanation</a:t>
            </a:r>
          </a:p>
          <a:p>
            <a:r>
              <a:rPr lang="en-GB" sz="2400" dirty="0" smtClean="0"/>
              <a:t>If Jesus is divine how can we understand moments of questioning (Mourning over death of Lazarus, Agony in the Garden). There are three types of knowledge Jesus may have had</a:t>
            </a:r>
            <a:endParaRPr lang="en-GB" sz="2400" dirty="0"/>
          </a:p>
          <a:p>
            <a:r>
              <a:rPr lang="en-GB" sz="2400" dirty="0" smtClean="0"/>
              <a:t>Knowledge of the divine reality of God, face-to-face and all the created realities</a:t>
            </a:r>
            <a:endParaRPr lang="en-GB" sz="2400" dirty="0"/>
          </a:p>
          <a:p>
            <a:r>
              <a:rPr lang="en-GB" sz="2400" dirty="0" smtClean="0"/>
              <a:t>Infused knowledge</a:t>
            </a:r>
            <a:endParaRPr lang="en-GB" sz="2400" dirty="0"/>
          </a:p>
          <a:p>
            <a:r>
              <a:rPr lang="en-GB" sz="2400" dirty="0" smtClean="0"/>
              <a:t>Knowledge of life in the normal way of human life.</a:t>
            </a:r>
          </a:p>
        </p:txBody>
      </p:sp>
      <p:sp>
        <p:nvSpPr>
          <p:cNvPr id="5" name="Content Placeholder 4"/>
          <p:cNvSpPr>
            <a:spLocks noGrp="1"/>
          </p:cNvSpPr>
          <p:nvPr>
            <p:ph sz="half" idx="2"/>
          </p:nvPr>
        </p:nvSpPr>
        <p:spPr>
          <a:xfrm>
            <a:off x="3857280" y="1693603"/>
            <a:ext cx="3931645" cy="5167312"/>
          </a:xfrm>
          <a:solidFill>
            <a:srgbClr val="FFC000"/>
          </a:solidFill>
        </p:spPr>
        <p:txBody>
          <a:bodyPr>
            <a:normAutofit fontScale="85000" lnSpcReduction="20000"/>
          </a:bodyPr>
          <a:lstStyle/>
          <a:p>
            <a:pPr marL="0" indent="0">
              <a:buNone/>
            </a:pPr>
            <a:r>
              <a:rPr lang="en-GB" sz="2400" b="1" dirty="0" smtClean="0"/>
              <a:t>Objection</a:t>
            </a:r>
            <a:endParaRPr lang="en-GB" sz="2400" b="1" dirty="0"/>
          </a:p>
          <a:p>
            <a:r>
              <a:rPr lang="en-GB" sz="2400" dirty="0" smtClean="0"/>
              <a:t>If Jesus was aware of his divine nature, how can he be a human being? As a child he would know adult aspects of his life. He would know what was going to happen and what other people were thinking. (omniscient). If this is the case how can we understand moments of questioning did he feign emotions? but that would suggest dishonesty?</a:t>
            </a:r>
          </a:p>
          <a:p>
            <a:endParaRPr lang="en-GB" sz="2400" dirty="0"/>
          </a:p>
          <a:p>
            <a:r>
              <a:rPr lang="en-GB" sz="2400" dirty="0" smtClean="0"/>
              <a:t>If he wasn’t divine, how could he have said the things with authority on death and sin, forgiveness and God’s love? How meaningful is it if Jesus is fully divine if he did not have full access to his divine consciousness?</a:t>
            </a:r>
          </a:p>
        </p:txBody>
      </p:sp>
      <p:sp>
        <p:nvSpPr>
          <p:cNvPr id="6" name="Content Placeholder 7"/>
          <p:cNvSpPr txBox="1">
            <a:spLocks/>
          </p:cNvSpPr>
          <p:nvPr/>
        </p:nvSpPr>
        <p:spPr>
          <a:xfrm>
            <a:off x="7933521" y="1690688"/>
            <a:ext cx="4096898" cy="5167312"/>
          </a:xfrm>
          <a:prstGeom prst="rect">
            <a:avLst/>
          </a:prstGeom>
          <a:solidFill>
            <a:schemeClr val="accent1">
              <a:lumMod val="60000"/>
              <a:lumOff val="40000"/>
            </a:schemeClr>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smtClean="0"/>
              <a:t>Psychological Response</a:t>
            </a:r>
          </a:p>
          <a:p>
            <a:r>
              <a:rPr lang="en-GB" sz="2400" dirty="0" err="1" smtClean="0"/>
              <a:t>Rahmer</a:t>
            </a:r>
            <a:r>
              <a:rPr lang="en-GB" sz="2400" dirty="0" smtClean="0"/>
              <a:t>: human consciousness must have unknown future in front of it. If Jesus was conscious of God the Father’s awareness all the time, then it would not be human.</a:t>
            </a:r>
          </a:p>
          <a:p>
            <a:endParaRPr lang="en-GB" sz="2400" dirty="0" smtClean="0"/>
          </a:p>
          <a:p>
            <a:r>
              <a:rPr lang="en-GB" sz="2400" dirty="0" smtClean="0"/>
              <a:t>His solution is to think of an onion: psychologists sometimes describe human self-consciousness as layered like an onion. We have a deep understanding of our self within us but it is not always on the surface of our consciousness. </a:t>
            </a:r>
          </a:p>
          <a:p>
            <a:endParaRPr lang="en-GB" sz="2400" dirty="0" smtClean="0"/>
          </a:p>
          <a:p>
            <a:r>
              <a:rPr lang="en-GB" sz="2400" dirty="0" smtClean="0"/>
              <a:t>Therefore, in the Garden or on the cross or in the desert his human self-consciousness was close to the surface but his divine was deep within.</a:t>
            </a:r>
          </a:p>
          <a:p>
            <a:endParaRPr lang="en-GB" sz="2400" dirty="0"/>
          </a:p>
        </p:txBody>
      </p:sp>
      <p:pic>
        <p:nvPicPr>
          <p:cNvPr id="7" name="Picture 2" descr="Image result for on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80462" y="-762020"/>
            <a:ext cx="2110648" cy="2248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4582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Jesus the Revolutionary?</a:t>
            </a:r>
            <a:endParaRPr lang="en-GB" dirty="0"/>
          </a:p>
        </p:txBody>
      </p:sp>
      <p:sp>
        <p:nvSpPr>
          <p:cNvPr id="4" name="Content Placeholder 3"/>
          <p:cNvSpPr>
            <a:spLocks noGrp="1"/>
          </p:cNvSpPr>
          <p:nvPr>
            <p:ph sz="half" idx="1"/>
          </p:nvPr>
        </p:nvSpPr>
        <p:spPr>
          <a:xfrm>
            <a:off x="0" y="1666462"/>
            <a:ext cx="3712684" cy="5191537"/>
          </a:xfrm>
          <a:solidFill>
            <a:srgbClr val="92D050"/>
          </a:solidFill>
        </p:spPr>
        <p:txBody>
          <a:bodyPr>
            <a:normAutofit fontScale="70000" lnSpcReduction="20000"/>
          </a:bodyPr>
          <a:lstStyle/>
          <a:p>
            <a:pPr marL="0" indent="0">
              <a:buNone/>
            </a:pPr>
            <a:r>
              <a:rPr lang="en-GB" b="1" dirty="0"/>
              <a:t>Explanation</a:t>
            </a:r>
          </a:p>
          <a:p>
            <a:pPr marL="0" indent="0">
              <a:buNone/>
            </a:pPr>
            <a:r>
              <a:rPr lang="en-GB" dirty="0" smtClean="0"/>
              <a:t>•Jesus</a:t>
            </a:r>
            <a:r>
              <a:rPr lang="en-GB" dirty="0"/>
              <a:t>’ followers have suspicious names </a:t>
            </a:r>
            <a:r>
              <a:rPr lang="en-GB" dirty="0" smtClean="0"/>
              <a:t>and carried weapons e.g</a:t>
            </a:r>
            <a:r>
              <a:rPr lang="en-GB" dirty="0"/>
              <a:t>. Simon the Zealot, Judas Iscariot (= Sword = Zealot</a:t>
            </a:r>
            <a:r>
              <a:rPr lang="en-GB" dirty="0" smtClean="0"/>
              <a:t>)</a:t>
            </a:r>
          </a:p>
          <a:p>
            <a:pPr marL="0" indent="0">
              <a:buNone/>
            </a:pPr>
            <a:r>
              <a:rPr lang="en-GB" dirty="0"/>
              <a:t/>
            </a:r>
            <a:br>
              <a:rPr lang="en-GB" dirty="0"/>
            </a:br>
            <a:r>
              <a:rPr lang="en-GB" dirty="0"/>
              <a:t>•Jesus suggested a coming revolution “I did not come to bring peace, but the sword</a:t>
            </a:r>
            <a:r>
              <a:rPr lang="en-GB" dirty="0" smtClean="0"/>
              <a:t>”.</a:t>
            </a:r>
            <a:r>
              <a:rPr lang="en-GB" dirty="0"/>
              <a:t/>
            </a:r>
            <a:br>
              <a:rPr lang="en-GB" dirty="0"/>
            </a:br>
            <a:endParaRPr lang="en-GB" dirty="0" smtClean="0"/>
          </a:p>
          <a:p>
            <a:pPr marL="0" indent="0">
              <a:buNone/>
            </a:pPr>
            <a:r>
              <a:rPr lang="en-GB" dirty="0" smtClean="0"/>
              <a:t>•</a:t>
            </a:r>
            <a:r>
              <a:rPr lang="en-GB" dirty="0"/>
              <a:t>Jesus titles: Son of David, hailed as the Lord, King of the Jews when arrested and put to death on civic not religious </a:t>
            </a:r>
            <a:r>
              <a:rPr lang="en-GB" dirty="0" smtClean="0"/>
              <a:t>crime.</a:t>
            </a:r>
            <a:r>
              <a:rPr lang="en-GB" dirty="0"/>
              <a:t/>
            </a:r>
            <a:br>
              <a:rPr lang="en-GB" dirty="0"/>
            </a:br>
            <a:endParaRPr lang="en-GB" dirty="0" smtClean="0"/>
          </a:p>
          <a:p>
            <a:pPr marL="0" indent="0">
              <a:buNone/>
            </a:pPr>
            <a:r>
              <a:rPr lang="en-GB" dirty="0" smtClean="0"/>
              <a:t>•</a:t>
            </a:r>
            <a:r>
              <a:rPr lang="en-GB" dirty="0"/>
              <a:t>Aslan: Jesus entry into Jerusalem on a donkey flanked by crowds </a:t>
            </a:r>
            <a:r>
              <a:rPr lang="en-GB" dirty="0" smtClean="0"/>
              <a:t>cheering orchestrated event to fulfil </a:t>
            </a:r>
            <a:r>
              <a:rPr lang="en-GB" dirty="0" err="1" smtClean="0"/>
              <a:t>Zecchaeus</a:t>
            </a:r>
            <a:r>
              <a:rPr lang="en-GB" dirty="0" smtClean="0"/>
              <a:t>’ prophecy</a:t>
            </a:r>
            <a:endParaRPr lang="en-GB" dirty="0"/>
          </a:p>
        </p:txBody>
      </p:sp>
      <p:sp>
        <p:nvSpPr>
          <p:cNvPr id="5" name="Content Placeholder 4"/>
          <p:cNvSpPr>
            <a:spLocks noGrp="1"/>
          </p:cNvSpPr>
          <p:nvPr>
            <p:ph sz="half" idx="2"/>
          </p:nvPr>
        </p:nvSpPr>
        <p:spPr>
          <a:xfrm>
            <a:off x="3857280" y="1693603"/>
            <a:ext cx="3931645" cy="5167312"/>
          </a:xfrm>
          <a:solidFill>
            <a:srgbClr val="FFC000"/>
          </a:solidFill>
        </p:spPr>
        <p:txBody>
          <a:bodyPr>
            <a:normAutofit fontScale="70000" lnSpcReduction="20000"/>
          </a:bodyPr>
          <a:lstStyle/>
          <a:p>
            <a:pPr marL="0" indent="0">
              <a:buNone/>
            </a:pPr>
            <a:r>
              <a:rPr lang="en-GB" b="1" dirty="0" smtClean="0"/>
              <a:t>Objection</a:t>
            </a:r>
          </a:p>
          <a:p>
            <a:pPr marL="0" indent="0">
              <a:buNone/>
            </a:pPr>
            <a:endParaRPr lang="en-GB" b="1" dirty="0"/>
          </a:p>
          <a:p>
            <a:pPr marL="0" indent="0">
              <a:buNone/>
            </a:pPr>
            <a:r>
              <a:rPr lang="en-GB" dirty="0"/>
              <a:t>1. Jesus rejects violent revolution: he stops his disciples from defending him with violence, he does not confirm messianic title Pilate accuses him, Jesus sidesteps questions about Roman rule, emphasised peace “Blessed are the peacemakers”</a:t>
            </a:r>
            <a:br>
              <a:rPr lang="en-GB" dirty="0"/>
            </a:br>
            <a:r>
              <a:rPr lang="en-GB" dirty="0"/>
              <a:t/>
            </a:r>
            <a:br>
              <a:rPr lang="en-GB" dirty="0"/>
            </a:br>
            <a:r>
              <a:rPr lang="en-GB" dirty="0"/>
              <a:t>2. Aslan assumes Jesus is poor but as a carpenter he would not be. Jesus is also called a </a:t>
            </a:r>
            <a:r>
              <a:rPr lang="en-GB" dirty="0" err="1"/>
              <a:t>rabi</a:t>
            </a:r>
            <a:r>
              <a:rPr lang="en-GB" dirty="0"/>
              <a:t> suggested he is educated. Jesus’ disciples were not poor men e.g. fishermen are small businessmen</a:t>
            </a:r>
            <a:r>
              <a:rPr lang="en-GB" dirty="0" smtClean="0"/>
              <a:t>.</a:t>
            </a:r>
            <a:endParaRPr lang="en-GB" dirty="0"/>
          </a:p>
        </p:txBody>
      </p:sp>
      <p:sp>
        <p:nvSpPr>
          <p:cNvPr id="6" name="Content Placeholder 7"/>
          <p:cNvSpPr txBox="1">
            <a:spLocks/>
          </p:cNvSpPr>
          <p:nvPr/>
        </p:nvSpPr>
        <p:spPr>
          <a:xfrm>
            <a:off x="7933521" y="1690688"/>
            <a:ext cx="4096898" cy="5167312"/>
          </a:xfrm>
          <a:prstGeom prst="rect">
            <a:avLst/>
          </a:prstGeom>
          <a:solidFill>
            <a:schemeClr val="accent1">
              <a:lumMod val="60000"/>
              <a:lumOff val="4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t>Response</a:t>
            </a:r>
          </a:p>
          <a:p>
            <a:pPr marL="0" indent="0">
              <a:buNone/>
            </a:pPr>
            <a:endParaRPr lang="en-GB" sz="2000" dirty="0"/>
          </a:p>
          <a:p>
            <a:pPr marL="0" indent="0">
              <a:buNone/>
            </a:pPr>
            <a:r>
              <a:rPr lang="en-GB" sz="2000" dirty="0"/>
              <a:t>COUNTER: Possible the Early Church tried to hide Jesus’ revolutionary tendencies to avoid persecution by authorities?</a:t>
            </a:r>
          </a:p>
          <a:p>
            <a:pPr marL="0" indent="0">
              <a:buNone/>
            </a:pPr>
            <a:endParaRPr lang="en-GB" sz="2400" b="1" dirty="0" smtClean="0"/>
          </a:p>
        </p:txBody>
      </p:sp>
    </p:spTree>
    <p:extLst>
      <p:ext uri="{BB962C8B-B14F-4D97-AF65-F5344CB8AC3E}">
        <p14:creationId xmlns:p14="http://schemas.microsoft.com/office/powerpoint/2010/main" val="2263707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Reza Aslan, </a:t>
            </a:r>
            <a:r>
              <a:rPr lang="en-GB" i="1" dirty="0" smtClean="0"/>
              <a:t>Zealot</a:t>
            </a:r>
            <a:r>
              <a:rPr lang="en-GB" dirty="0" smtClean="0"/>
              <a:t>.</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9393844"/>
              </p:ext>
            </p:extLst>
          </p:nvPr>
        </p:nvGraphicFramePr>
        <p:xfrm>
          <a:off x="838200" y="1825625"/>
          <a:ext cx="10515600" cy="457200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en-GB" dirty="0" smtClean="0"/>
                        <a:t>Palm</a:t>
                      </a:r>
                      <a:r>
                        <a:rPr lang="en-GB" baseline="0" dirty="0" smtClean="0"/>
                        <a:t> Sunday</a:t>
                      </a:r>
                    </a:p>
                    <a:p>
                      <a:r>
                        <a:rPr lang="en-GB" baseline="0" dirty="0" smtClean="0"/>
                        <a:t>= entrance into Jerusalem to celebrate Passover (which itself is a celebration of Jewish liberation) so politically sensitive time</a:t>
                      </a:r>
                    </a:p>
                    <a:p>
                      <a:r>
                        <a:rPr lang="en-GB" baseline="0" dirty="0" smtClean="0"/>
                        <a:t>= fulfils Zacchaeus’ prophecy that Messiah will arrive on donkey</a:t>
                      </a:r>
                    </a:p>
                    <a:p>
                      <a:r>
                        <a:rPr lang="en-GB" baseline="0" dirty="0" smtClean="0"/>
                        <a:t>= Reza Aslan argues Jesus is orchestrating event</a:t>
                      </a:r>
                    </a:p>
                    <a:p>
                      <a:r>
                        <a:rPr lang="en-GB" baseline="0" dirty="0" smtClean="0"/>
                        <a:t>= Messiah would liberate Israel</a:t>
                      </a:r>
                    </a:p>
                    <a:p>
                      <a:endParaRPr lang="en-GB" baseline="0" dirty="0" smtClean="0"/>
                    </a:p>
                  </a:txBody>
                  <a:tcPr/>
                </a:tc>
                <a:tc>
                  <a:txBody>
                    <a:bodyPr/>
                    <a:lstStyle/>
                    <a:p>
                      <a:r>
                        <a:rPr lang="en-GB" dirty="0" smtClean="0"/>
                        <a:t>Temple</a:t>
                      </a:r>
                    </a:p>
                    <a:p>
                      <a:r>
                        <a:rPr lang="en-GB" dirty="0" smtClean="0"/>
                        <a:t>= kicked the gentiles</a:t>
                      </a:r>
                      <a:r>
                        <a:rPr lang="en-GB" baseline="0" dirty="0" smtClean="0"/>
                        <a:t> outside the temple in an area designated for them</a:t>
                      </a:r>
                    </a:p>
                    <a:p>
                      <a:endParaRPr lang="en-GB" baseline="0" dirty="0" smtClean="0"/>
                    </a:p>
                    <a:p>
                      <a:endParaRPr lang="en-GB" baseline="0" dirty="0" smtClean="0"/>
                    </a:p>
                    <a:p>
                      <a:endParaRPr lang="en-GB" baseline="0" dirty="0" smtClean="0"/>
                    </a:p>
                    <a:p>
                      <a:endParaRPr lang="en-GB" baseline="0" dirty="0" smtClean="0"/>
                    </a:p>
                    <a:p>
                      <a:endParaRPr lang="en-GB" dirty="0"/>
                    </a:p>
                  </a:txBody>
                  <a:tcPr/>
                </a:tc>
                <a:extLst>
                  <a:ext uri="{0D108BD9-81ED-4DB2-BD59-A6C34878D82A}">
                    <a16:rowId xmlns:a16="http://schemas.microsoft.com/office/drawing/2014/main" val="10000"/>
                  </a:ext>
                </a:extLst>
              </a:tr>
              <a:tr h="370840">
                <a:tc>
                  <a:txBody>
                    <a:bodyPr/>
                    <a:lstStyle/>
                    <a:p>
                      <a:r>
                        <a:rPr lang="en-GB" dirty="0" smtClean="0"/>
                        <a:t>Arrest</a:t>
                      </a:r>
                      <a:r>
                        <a:rPr lang="en-GB" baseline="0" dirty="0" smtClean="0"/>
                        <a:t> at Gethsemane</a:t>
                      </a:r>
                    </a:p>
                    <a:p>
                      <a:r>
                        <a:rPr lang="en-GB" baseline="0" dirty="0" smtClean="0"/>
                        <a:t>Disciples armed</a:t>
                      </a:r>
                      <a:endParaRPr lang="en-GB" dirty="0" smtClean="0"/>
                    </a:p>
                    <a:p>
                      <a:endParaRPr lang="en-GB" dirty="0" smtClean="0"/>
                    </a:p>
                    <a:p>
                      <a:endParaRPr lang="en-GB" dirty="0" smtClean="0"/>
                    </a:p>
                    <a:p>
                      <a:endParaRPr lang="en-GB" dirty="0" smtClean="0"/>
                    </a:p>
                    <a:p>
                      <a:endParaRPr lang="en-GB" dirty="0" smtClean="0"/>
                    </a:p>
                    <a:p>
                      <a:endParaRPr lang="en-GB" dirty="0" smtClean="0"/>
                    </a:p>
                  </a:txBody>
                  <a:tcPr/>
                </a:tc>
                <a:tc>
                  <a:txBody>
                    <a:bodyPr/>
                    <a:lstStyle/>
                    <a:p>
                      <a:r>
                        <a:rPr lang="en-GB" dirty="0" smtClean="0"/>
                        <a:t>‘Give to Caesar what is Caesars and give to God</a:t>
                      </a:r>
                      <a:r>
                        <a:rPr lang="en-GB" baseline="0" dirty="0" smtClean="0"/>
                        <a:t> what is God’s’</a:t>
                      </a:r>
                    </a:p>
                    <a:p>
                      <a:r>
                        <a:rPr lang="en-GB" baseline="0" dirty="0" smtClean="0"/>
                        <a:t>= traditionally interpreted as a neutral answer that rises above political question and says to give tax to Caesar and hearts to God</a:t>
                      </a:r>
                    </a:p>
                    <a:p>
                      <a:r>
                        <a:rPr lang="en-GB" baseline="0" dirty="0" smtClean="0"/>
                        <a:t>Reza Aslan = give God back his lands (liberation)</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815863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Introduction</a:t>
            </a:r>
            <a:endParaRPr lang="en-GB" dirty="0"/>
          </a:p>
        </p:txBody>
      </p:sp>
      <p:sp>
        <p:nvSpPr>
          <p:cNvPr id="6" name="Content Placeholder 5"/>
          <p:cNvSpPr>
            <a:spLocks noGrp="1"/>
          </p:cNvSpPr>
          <p:nvPr>
            <p:ph idx="1"/>
          </p:nvPr>
        </p:nvSpPr>
        <p:spPr/>
        <p:txBody>
          <a:bodyPr/>
          <a:lstStyle/>
          <a:p>
            <a:r>
              <a:rPr lang="en-GB" dirty="0" smtClean="0"/>
              <a:t>Outline: teacher of wisdom in developing Jewish ethics; liberator for poor and marginalised who challenged political and religious authorities; Son of Go to bring salvation</a:t>
            </a:r>
          </a:p>
          <a:p>
            <a:r>
              <a:rPr lang="en-GB" dirty="0" smtClean="0"/>
              <a:t>Thesis: three roles are interlinked with authority as teacher and liberator stemming from being the Messiah </a:t>
            </a:r>
            <a:endParaRPr lang="en-GB" dirty="0"/>
          </a:p>
        </p:txBody>
      </p:sp>
    </p:spTree>
    <p:extLst>
      <p:ext uri="{BB962C8B-B14F-4D97-AF65-F5344CB8AC3E}">
        <p14:creationId xmlns:p14="http://schemas.microsoft.com/office/powerpoint/2010/main" val="25274524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Teacher of Wisdom = Sermon on the Mount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Sermon on Mount focal point of Jesus’ teachings</a:t>
            </a:r>
          </a:p>
          <a:p>
            <a:r>
              <a:rPr lang="en-GB" dirty="0" smtClean="0"/>
              <a:t>Parable of Lost Son = need for reconciliation not retribution</a:t>
            </a:r>
          </a:p>
          <a:p>
            <a:r>
              <a:rPr lang="en-GB" dirty="0" smtClean="0"/>
              <a:t>New covenant is about developing virtues of inner law, love and righteousness not just following rules laid out in Old Testament though Ten Commandments are still basis for teaching</a:t>
            </a:r>
          </a:p>
          <a:p>
            <a:r>
              <a:rPr lang="en-GB" dirty="0" smtClean="0">
                <a:solidFill>
                  <a:srgbClr val="FF0000"/>
                </a:solidFill>
              </a:rPr>
              <a:t>Christ is accused of reinterpreting the law when he allows his disciples to pick grain on the Sabbath.</a:t>
            </a:r>
          </a:p>
          <a:p>
            <a:r>
              <a:rPr lang="en-GB" dirty="0" smtClean="0"/>
              <a:t>OBJECTION: Jesus might be more than a teacher of morality but preaching about the future ideal state of the Kingdom of God</a:t>
            </a:r>
          </a:p>
          <a:p>
            <a:r>
              <a:rPr lang="en-GB" dirty="0" smtClean="0"/>
              <a:t>OBJECTION: Jesus is an enforcer of morality rather than a teacher, since the moral law could be seen as innate in us </a:t>
            </a:r>
            <a:r>
              <a:rPr lang="en-GB" dirty="0" err="1" smtClean="0"/>
              <a:t>cf</a:t>
            </a:r>
            <a:r>
              <a:rPr lang="en-GB" dirty="0" smtClean="0"/>
              <a:t> Paul ‘the law of God is written in our hearts’ – thus Jesus exposing this rather than teaching us.</a:t>
            </a:r>
          </a:p>
          <a:p>
            <a:r>
              <a:rPr lang="en-GB" dirty="0" smtClean="0">
                <a:solidFill>
                  <a:srgbClr val="FF0000"/>
                </a:solidFill>
              </a:rPr>
              <a:t>OBJECTION: Jesus is not reinterpreting the law because love of God and love of neighbour is a traditional summation of the 10 Commandments (Sanders)</a:t>
            </a:r>
            <a:endParaRPr lang="en-GB" dirty="0">
              <a:solidFill>
                <a:srgbClr val="FF0000"/>
              </a:solidFill>
            </a:endParaRPr>
          </a:p>
        </p:txBody>
      </p:sp>
    </p:spTree>
    <p:extLst>
      <p:ext uri="{BB962C8B-B14F-4D97-AF65-F5344CB8AC3E}">
        <p14:creationId xmlns:p14="http://schemas.microsoft.com/office/powerpoint/2010/main" val="2057516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AUGUSTINE ON HUMAN NATURE</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42124691"/>
              </p:ext>
            </p:extLst>
          </p:nvPr>
        </p:nvGraphicFramePr>
        <p:xfrm>
          <a:off x="0" y="224444"/>
          <a:ext cx="12192000" cy="64008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576945">
                <a:tc>
                  <a:txBody>
                    <a:bodyPr/>
                    <a:lstStyle/>
                    <a:p>
                      <a:r>
                        <a:rPr lang="en-GB" sz="1200" b="1" dirty="0" smtClean="0">
                          <a:latin typeface="Arial" panose="020B0604020202020204" pitchFamily="34" charset="0"/>
                          <a:cs typeface="Arial" panose="020B0604020202020204" pitchFamily="34" charset="0"/>
                        </a:rPr>
                        <a:t>PARAGRAPH 1:</a:t>
                      </a:r>
                      <a:r>
                        <a:rPr lang="en-GB" sz="1200" b="1" baseline="0" dirty="0" smtClean="0">
                          <a:latin typeface="Arial" panose="020B0604020202020204" pitchFamily="34" charset="0"/>
                          <a:cs typeface="Arial" panose="020B0604020202020204" pitchFamily="34" charset="0"/>
                        </a:rPr>
                        <a:t> HUMANS ARE MADE IN THE IMAGE OF GOD</a:t>
                      </a:r>
                    </a:p>
                    <a:p>
                      <a:r>
                        <a:rPr lang="en-GB" sz="1200" dirty="0" smtClean="0">
                          <a:latin typeface="Arial" panose="020B0604020202020204" pitchFamily="34" charset="0"/>
                          <a:cs typeface="Arial" panose="020B0604020202020204" pitchFamily="34" charset="0"/>
                        </a:rPr>
                        <a:t>AO1: Augustine takes the Bible (Genesis 3 = The Fall) as the foundation of his argument</a:t>
                      </a:r>
                    </a:p>
                    <a:p>
                      <a:r>
                        <a:rPr lang="en-GB" sz="1200" dirty="0" smtClean="0">
                          <a:latin typeface="Arial" panose="020B0604020202020204" pitchFamily="34" charset="0"/>
                          <a:cs typeface="Arial" panose="020B0604020202020204" pitchFamily="34" charset="0"/>
                        </a:rPr>
                        <a:t>AO1: Before the Fall, the soul was in harmony with the body but after the Fall the will becomes corrupted and the body is uncontrolled</a:t>
                      </a:r>
                    </a:p>
                    <a:p>
                      <a:r>
                        <a:rPr lang="en-GB" sz="1200" dirty="0" smtClean="0">
                          <a:latin typeface="Arial" panose="020B0604020202020204" pitchFamily="34" charset="0"/>
                          <a:cs typeface="Arial" panose="020B0604020202020204" pitchFamily="34" charset="0"/>
                        </a:rPr>
                        <a:t>AO1: The disobedience of Adam and Eve results in humans leaving Eden.</a:t>
                      </a:r>
                    </a:p>
                    <a:p>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AO2: Objection: it is very unlikely that there was an original moment in history when humans fell from grace. Therefore, it does not make sense to talk about before the Fall and after the Fall (</a:t>
                      </a:r>
                      <a:r>
                        <a:rPr lang="en-GB" sz="1200" b="1" u="sng" dirty="0" smtClean="0">
                          <a:solidFill>
                            <a:srgbClr val="FF0000"/>
                          </a:solidFill>
                          <a:latin typeface="Arial" panose="020B0604020202020204" pitchFamily="34" charset="0"/>
                          <a:cs typeface="Arial" panose="020B0604020202020204" pitchFamily="34" charset="0"/>
                        </a:rPr>
                        <a:t>REFER TO DAWKINS</a:t>
                      </a:r>
                      <a:r>
                        <a:rPr lang="en-GB" sz="1200" dirty="0" smtClean="0">
                          <a:latin typeface="Arial" panose="020B0604020202020204" pitchFamily="34" charset="0"/>
                          <a:cs typeface="Arial" panose="020B0604020202020204" pitchFamily="34" charset="0"/>
                        </a:rPr>
                        <a:t>)</a:t>
                      </a:r>
                    </a:p>
                    <a:p>
                      <a:r>
                        <a:rPr lang="en-GB" sz="1200" dirty="0" smtClean="0">
                          <a:latin typeface="Arial" panose="020B0604020202020204" pitchFamily="34" charset="0"/>
                          <a:cs typeface="Arial" panose="020B0604020202020204" pitchFamily="34" charset="0"/>
                        </a:rPr>
                        <a:t>AO2: Response: Original Sin doesn’t have to be an event in history but rather a description of the way in which each person progresses from a state of innocence to moral knowledge (</a:t>
                      </a:r>
                      <a:r>
                        <a:rPr lang="en-GB" sz="1200" b="1" u="sng" dirty="0" smtClean="0">
                          <a:solidFill>
                            <a:srgbClr val="FF0000"/>
                          </a:solidFill>
                          <a:latin typeface="Arial" panose="020B0604020202020204" pitchFamily="34" charset="0"/>
                          <a:cs typeface="Arial" panose="020B0604020202020204" pitchFamily="34" charset="0"/>
                        </a:rPr>
                        <a:t>REFER TO BARBOUR</a:t>
                      </a:r>
                      <a:r>
                        <a:rPr lang="en-GB" sz="1200" dirty="0" smtClean="0">
                          <a:latin typeface="Arial" panose="020B0604020202020204" pitchFamily="34" charset="0"/>
                          <a:cs typeface="Arial" panose="020B0604020202020204" pitchFamily="34" charset="0"/>
                        </a:rPr>
                        <a:t>)</a:t>
                      </a:r>
                    </a:p>
                    <a:p>
                      <a:endParaRPr lang="en-GB" sz="12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panose="020B0604020202020204" pitchFamily="34" charset="0"/>
                          <a:cs typeface="Arial" panose="020B0604020202020204" pitchFamily="34" charset="0"/>
                        </a:rPr>
                        <a:t>AO2 - objection: there is no essential nature. Some philosophers argue that humans are born free with no prior nature (good or bad) but create their own personalities through the choices they make cf. </a:t>
                      </a:r>
                      <a:r>
                        <a:rPr lang="en-GB" sz="1200" b="1" u="sng" dirty="0" smtClean="0">
                          <a:solidFill>
                            <a:srgbClr val="FF0000"/>
                          </a:solidFill>
                          <a:latin typeface="Arial" panose="020B0604020202020204" pitchFamily="34" charset="0"/>
                          <a:cs typeface="Arial" panose="020B0604020202020204" pitchFamily="34" charset="0"/>
                        </a:rPr>
                        <a:t>SARTRE</a:t>
                      </a:r>
                      <a:r>
                        <a:rPr lang="en-GB" sz="1200" dirty="0" smtClean="0">
                          <a:latin typeface="Arial" panose="020B0604020202020204" pitchFamily="34" charset="0"/>
                          <a:cs typeface="Arial" panose="020B0604020202020204" pitchFamily="34" charset="0"/>
                        </a:rPr>
                        <a:t> ‘existence precedes essence’</a:t>
                      </a:r>
                    </a:p>
                  </a:txBody>
                  <a:tcPr/>
                </a:tc>
                <a:tc>
                  <a:txBody>
                    <a:bodyPr/>
                    <a:lstStyle/>
                    <a:p>
                      <a:r>
                        <a:rPr lang="en-GB" sz="1200" b="1" dirty="0" smtClean="0">
                          <a:latin typeface="Arial" panose="020B0604020202020204" pitchFamily="34" charset="0"/>
                          <a:cs typeface="Arial" panose="020B0604020202020204" pitchFamily="34" charset="0"/>
                        </a:rPr>
                        <a:t>PARAGRAPH 2: HUMANS ARE SINNERS</a:t>
                      </a:r>
                    </a:p>
                    <a:p>
                      <a:r>
                        <a:rPr lang="en-GB" sz="1200" dirty="0" smtClean="0">
                          <a:latin typeface="Arial" panose="020B0604020202020204" pitchFamily="34" charset="0"/>
                          <a:cs typeface="Arial" panose="020B0604020202020204" pitchFamily="34" charset="0"/>
                        </a:rPr>
                        <a:t>AO1: Augustine describes the effect of Original Sin on the individual: post-Fall the soul is self-centred, divided and rebellious; its two elements, the obedient and the deliberative, are constantly at war with each other. </a:t>
                      </a:r>
                    </a:p>
                    <a:p>
                      <a:r>
                        <a:rPr lang="en-GB" sz="1200" dirty="0" smtClean="0">
                          <a:latin typeface="Arial" panose="020B0604020202020204" pitchFamily="34" charset="0"/>
                          <a:cs typeface="Arial" panose="020B0604020202020204" pitchFamily="34" charset="0"/>
                        </a:rPr>
                        <a:t>AO1: the balance of love (caritas) and self-love (</a:t>
                      </a:r>
                      <a:r>
                        <a:rPr lang="en-GB" sz="1200" dirty="0" err="1" smtClean="0">
                          <a:latin typeface="Arial" panose="020B0604020202020204" pitchFamily="34" charset="0"/>
                          <a:cs typeface="Arial" panose="020B0604020202020204" pitchFamily="34" charset="0"/>
                        </a:rPr>
                        <a:t>cupiditas</a:t>
                      </a:r>
                      <a:r>
                        <a:rPr lang="en-GB" sz="1200" dirty="0" smtClean="0">
                          <a:latin typeface="Arial" panose="020B0604020202020204" pitchFamily="34" charset="0"/>
                          <a:cs typeface="Arial" panose="020B0604020202020204" pitchFamily="34" charset="0"/>
                        </a:rPr>
                        <a:t>) is no longer maintained and human nature is essentially self-seeking. Augustine gives many examples, some of these might be referred to and used as explanation for human action</a:t>
                      </a:r>
                      <a:r>
                        <a:rPr lang="en-GB" sz="1200" baseline="0" dirty="0" smtClean="0">
                          <a:latin typeface="Arial" panose="020B0604020202020204" pitchFamily="34" charset="0"/>
                          <a:cs typeface="Arial" panose="020B0604020202020204" pitchFamily="34" charset="0"/>
                        </a:rPr>
                        <a:t> </a:t>
                      </a:r>
                    </a:p>
                    <a:p>
                      <a:r>
                        <a:rPr lang="en-GB" sz="1200" dirty="0" smtClean="0">
                          <a:latin typeface="Arial" panose="020B0604020202020204" pitchFamily="34" charset="0"/>
                          <a:cs typeface="Arial" panose="020B0604020202020204" pitchFamily="34" charset="0"/>
                        </a:rPr>
                        <a:t>AO1: Original Sin is passed on through sexual intercourse which is always the result of lust, discussion of the implications of this for teaching and belief about sex might be included</a:t>
                      </a:r>
                    </a:p>
                    <a:p>
                      <a:pPr fontAlgn="base"/>
                      <a:r>
                        <a:rPr lang="en-GB" sz="1200" b="1" u="sng" dirty="0" smtClean="0">
                          <a:solidFill>
                            <a:srgbClr val="FF0000"/>
                          </a:solidFill>
                          <a:latin typeface="Arial" panose="020B0604020202020204" pitchFamily="34" charset="0"/>
                          <a:cs typeface="Arial" panose="020B0604020202020204" pitchFamily="34" charset="0"/>
                        </a:rPr>
                        <a:t>AO2 – Objection Freud</a:t>
                      </a:r>
                      <a:r>
                        <a:rPr lang="en-GB" sz="1200" dirty="0" smtClean="0">
                          <a:latin typeface="Arial" panose="020B0604020202020204" pitchFamily="34" charset="0"/>
                          <a:cs typeface="Arial" panose="020B0604020202020204" pitchFamily="34" charset="0"/>
                        </a:rPr>
                        <a:t>: Rejects Augustine’s connection between original sin and its transmission to future generation through sexual intercourse and pleasure is part of it. Freud argues sex is not just for reproduction but natural aspect of human development. Human disorders result of environment (family, education, religion) not passed down.</a:t>
                      </a:r>
                    </a:p>
                    <a:p>
                      <a:r>
                        <a:rPr lang="en-GB" sz="1200" dirty="0" smtClean="0">
                          <a:latin typeface="Arial" panose="020B0604020202020204" pitchFamily="34" charset="0"/>
                          <a:cs typeface="Arial" panose="020B0604020202020204" pitchFamily="34" charset="0"/>
                        </a:rPr>
                        <a:t>AO2 - strength: philosophers have frequently noted how emotions can be stronger than reason</a:t>
                      </a:r>
                    </a:p>
                    <a:p>
                      <a:r>
                        <a:rPr lang="en-GB" sz="1200" dirty="0" smtClean="0">
                          <a:latin typeface="Arial" panose="020B0604020202020204" pitchFamily="34" charset="0"/>
                          <a:cs typeface="Arial" panose="020B0604020202020204" pitchFamily="34" charset="0"/>
                        </a:rPr>
                        <a:t>AO2: - strength - Augustine is right to stress how lust and the sex drive are the sources of power and destructive behaviour - He makes valuable distinction between love of material goods and love of others</a:t>
                      </a:r>
                    </a:p>
                  </a:txBody>
                  <a:tcPr/>
                </a:tc>
                <a:extLst>
                  <a:ext uri="{0D108BD9-81ED-4DB2-BD59-A6C34878D82A}">
                    <a16:rowId xmlns:a16="http://schemas.microsoft.com/office/drawing/2014/main" val="3120774046"/>
                  </a:ext>
                </a:extLst>
              </a:tr>
              <a:tr h="2693323">
                <a:tc>
                  <a:txBody>
                    <a:bodyPr/>
                    <a:lstStyle/>
                    <a:p>
                      <a:r>
                        <a:rPr lang="en-GB" sz="1200" b="1" dirty="0" smtClean="0">
                          <a:latin typeface="Arial" panose="020B0604020202020204" pitchFamily="34" charset="0"/>
                          <a:cs typeface="Arial" panose="020B0604020202020204" pitchFamily="34" charset="0"/>
                        </a:rPr>
                        <a:t>PARAGRAPH</a:t>
                      </a:r>
                      <a:r>
                        <a:rPr lang="en-GB" sz="1200" b="1" baseline="0" dirty="0" smtClean="0">
                          <a:latin typeface="Arial" panose="020B0604020202020204" pitchFamily="34" charset="0"/>
                          <a:cs typeface="Arial" panose="020B0604020202020204" pitchFamily="34" charset="0"/>
                        </a:rPr>
                        <a:t> 3: SALVATION THROUGH GRACE</a:t>
                      </a:r>
                    </a:p>
                    <a:p>
                      <a:pPr fontAlgn="t"/>
                      <a:r>
                        <a:rPr lang="en-GB" sz="1200" b="1" dirty="0" smtClean="0">
                          <a:latin typeface="Arial" panose="020B0604020202020204" pitchFamily="34" charset="0"/>
                          <a:cs typeface="Arial" panose="020B0604020202020204" pitchFamily="34" charset="0"/>
                        </a:rPr>
                        <a:t>AO1: Due to sin can be saved only through God’s grace</a:t>
                      </a:r>
                      <a:r>
                        <a:rPr lang="en-GB" sz="1200" dirty="0" smtClean="0">
                          <a:latin typeface="Arial" panose="020B0604020202020204" pitchFamily="34" charset="0"/>
                          <a:cs typeface="Arial" panose="020B0604020202020204" pitchFamily="34" charset="0"/>
                        </a:rPr>
                        <a:t>. </a:t>
                      </a:r>
                    </a:p>
                    <a:p>
                      <a:pPr fontAlgn="t"/>
                      <a:r>
                        <a:rPr lang="en-GB" sz="1200" dirty="0" smtClean="0">
                          <a:latin typeface="Arial" panose="020B0604020202020204" pitchFamily="34" charset="0"/>
                          <a:cs typeface="Arial" panose="020B0604020202020204" pitchFamily="34" charset="0"/>
                        </a:rPr>
                        <a:t>AO2: Objection: </a:t>
                      </a:r>
                      <a:r>
                        <a:rPr lang="en-GB" sz="1200" b="1" u="sng" dirty="0" smtClean="0">
                          <a:solidFill>
                            <a:srgbClr val="FF0000"/>
                          </a:solidFill>
                          <a:latin typeface="Arial" panose="020B0604020202020204" pitchFamily="34" charset="0"/>
                          <a:cs typeface="Arial" panose="020B0604020202020204" pitchFamily="34" charset="0"/>
                        </a:rPr>
                        <a:t>PELAGIUS </a:t>
                      </a:r>
                      <a:r>
                        <a:rPr lang="en-GB" sz="1200" dirty="0" smtClean="0">
                          <a:latin typeface="Arial" panose="020B0604020202020204" pitchFamily="34" charset="0"/>
                          <a:cs typeface="Arial" panose="020B0604020202020204" pitchFamily="34" charset="0"/>
                        </a:rPr>
                        <a:t>: argues that humans can live morally pure lives after the Fall if they tried hard. Adam had set a bad example, but not everyone has to follow.</a:t>
                      </a:r>
                    </a:p>
                    <a:p>
                      <a:pPr fontAlgn="t"/>
                      <a:r>
                        <a:rPr lang="en-GB" sz="1200" dirty="0" smtClean="0">
                          <a:latin typeface="Arial" panose="020B0604020202020204" pitchFamily="34" charset="0"/>
                          <a:cs typeface="Arial" panose="020B0604020202020204" pitchFamily="34" charset="0"/>
                        </a:rPr>
                        <a:t>AO2: Response: Augustine argued against Pelagius, saying only through Jesus’ sacrifice can humans find salvation. </a:t>
                      </a:r>
                      <a:r>
                        <a:rPr lang="en-GB" sz="1200" b="1" dirty="0" smtClean="0">
                          <a:latin typeface="Arial" panose="020B0604020202020204" pitchFamily="34" charset="0"/>
                          <a:cs typeface="Arial" panose="020B0604020202020204" pitchFamily="34" charset="0"/>
                        </a:rPr>
                        <a:t>He explains how we can be saved through Grace of God after Jesus Christ’s sacrifice</a:t>
                      </a:r>
                      <a:endParaRPr lang="en-GB" sz="1200" b="0" dirty="0" smtClean="0">
                        <a:latin typeface="Arial" panose="020B0604020202020204" pitchFamily="34" charset="0"/>
                        <a:cs typeface="Arial" panose="020B0604020202020204" pitchFamily="34" charset="0"/>
                      </a:endParaRPr>
                    </a:p>
                    <a:p>
                      <a:pPr fontAlgn="t"/>
                      <a:endParaRPr lang="en-GB" sz="1200" b="1" u="sng" dirty="0" smtClean="0">
                        <a:latin typeface="Arial" panose="020B0604020202020204" pitchFamily="34" charset="0"/>
                        <a:cs typeface="Arial" panose="020B0604020202020204" pitchFamily="34" charset="0"/>
                      </a:endParaRPr>
                    </a:p>
                    <a:p>
                      <a:pPr fontAlgn="base"/>
                      <a:r>
                        <a:rPr lang="en-GB" sz="1200" b="1" u="sng" dirty="0" smtClean="0">
                          <a:latin typeface="Arial" panose="020B0604020202020204" pitchFamily="34" charset="0"/>
                          <a:cs typeface="Arial" panose="020B0604020202020204" pitchFamily="34" charset="0"/>
                        </a:rPr>
                        <a:t>AO2: Objection: Kant</a:t>
                      </a:r>
                      <a:r>
                        <a:rPr lang="en-GB" sz="1200" dirty="0" smtClean="0">
                          <a:latin typeface="Arial" panose="020B0604020202020204" pitchFamily="34" charset="0"/>
                          <a:cs typeface="Arial" panose="020B0604020202020204" pitchFamily="34" charset="0"/>
                        </a:rPr>
                        <a:t>: Augustine said salvation only through grace. Kant says ‘salvation’ through reason. Kant recognises there are powerful human emotions but no such thing as sin, just lack of reason. Moral life seeks to rise above animal instincts and rests on the ‘good will’ obedient to reason.</a:t>
                      </a:r>
                    </a:p>
                    <a:p>
                      <a:pPr fontAlgn="base"/>
                      <a:r>
                        <a:rPr lang="en-GB" sz="1200" dirty="0" smtClean="0">
                          <a:latin typeface="Arial" panose="020B0604020202020204" pitchFamily="34" charset="0"/>
                          <a:cs typeface="Arial" panose="020B0604020202020204" pitchFamily="34" charset="0"/>
                        </a:rPr>
                        <a:t>Response: </a:t>
                      </a:r>
                      <a:r>
                        <a:rPr lang="en-GB" sz="1200" b="1" u="sng" dirty="0" smtClean="0">
                          <a:latin typeface="Arial" panose="020B0604020202020204" pitchFamily="34" charset="0"/>
                          <a:cs typeface="Arial" panose="020B0604020202020204" pitchFamily="34" charset="0"/>
                        </a:rPr>
                        <a:t>Reinhold Niebuhr</a:t>
                      </a:r>
                      <a:r>
                        <a:rPr lang="en-GB" sz="1200" dirty="0" smtClean="0">
                          <a:latin typeface="Arial" panose="020B0604020202020204" pitchFamily="34" charset="0"/>
                          <a:cs typeface="Arial" panose="020B0604020202020204" pitchFamily="34" charset="0"/>
                        </a:rPr>
                        <a:t>: argued though post-Enlightenment thinkers have made it unfashionable to talk about sin, it is wrong to think reason can bring about just and fair societies. (war, poverty, cruelty)</a:t>
                      </a:r>
                    </a:p>
                  </a:txBody>
                  <a:tcPr/>
                </a:tc>
                <a:tc>
                  <a:txBody>
                    <a:bodyPr/>
                    <a:lstStyle/>
                    <a:p>
                      <a:r>
                        <a:rPr lang="en-GB" sz="1200" b="1" dirty="0" smtClean="0">
                          <a:latin typeface="Arial" panose="020B0604020202020204" pitchFamily="34" charset="0"/>
                          <a:cs typeface="Arial" panose="020B0604020202020204" pitchFamily="34" charset="0"/>
                        </a:rPr>
                        <a:t>PARAGRAPH 4: THE RELATIONSHIP BETWEEN MEN AND WOMEN</a:t>
                      </a:r>
                    </a:p>
                    <a:p>
                      <a:pPr fontAlgn="base"/>
                      <a:r>
                        <a:rPr lang="en-GB" sz="1200" kern="1200" dirty="0" smtClean="0">
                          <a:solidFill>
                            <a:schemeClr val="tx1"/>
                          </a:solidFill>
                          <a:effectLst/>
                          <a:latin typeface="Arial" panose="020B0604020202020204" pitchFamily="34" charset="0"/>
                          <a:ea typeface="+mn-ea"/>
                          <a:cs typeface="Arial" panose="020B0604020202020204" pitchFamily="34" charset="0"/>
                        </a:rPr>
                        <a:t>AO1:</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Men and women should take vow of celibacy after having enough children. But also chastises </a:t>
                      </a:r>
                      <a:r>
                        <a:rPr lang="en-GB" sz="1200" kern="1200" dirty="0" err="1" smtClean="0">
                          <a:solidFill>
                            <a:schemeClr val="tx1"/>
                          </a:solidFill>
                          <a:effectLst/>
                          <a:latin typeface="Arial" panose="020B0604020202020204" pitchFamily="34" charset="0"/>
                          <a:ea typeface="+mn-ea"/>
                          <a:cs typeface="Arial" panose="020B0604020202020204" pitchFamily="34" charset="0"/>
                        </a:rPr>
                        <a:t>Edicia</a:t>
                      </a:r>
                      <a:r>
                        <a:rPr lang="en-GB" sz="1200" kern="1200" dirty="0" smtClean="0">
                          <a:solidFill>
                            <a:schemeClr val="tx1"/>
                          </a:solidFill>
                          <a:effectLst/>
                          <a:latin typeface="Arial" panose="020B0604020202020204" pitchFamily="34" charset="0"/>
                          <a:ea typeface="+mn-ea"/>
                          <a:cs typeface="Arial" panose="020B0604020202020204" pitchFamily="34" charset="0"/>
                        </a:rPr>
                        <a:t> for abstaining from sex and as a result her husband committed adultery.</a:t>
                      </a:r>
                    </a:p>
                    <a:p>
                      <a:pPr fontAlgn="base"/>
                      <a:r>
                        <a:rPr lang="en-GB" sz="1200" kern="1200" dirty="0" smtClean="0">
                          <a:solidFill>
                            <a:schemeClr val="tx1"/>
                          </a:solidFill>
                          <a:effectLst/>
                          <a:latin typeface="Arial" panose="020B0604020202020204" pitchFamily="34" charset="0"/>
                          <a:ea typeface="+mn-ea"/>
                          <a:cs typeface="Arial" panose="020B0604020202020204" pitchFamily="34" charset="0"/>
                        </a:rPr>
                        <a:t>Advocates simple life but also chastises </a:t>
                      </a:r>
                      <a:r>
                        <a:rPr lang="en-GB" sz="1200" kern="1200" dirty="0" err="1" smtClean="0">
                          <a:solidFill>
                            <a:schemeClr val="tx1"/>
                          </a:solidFill>
                          <a:effectLst/>
                          <a:latin typeface="Arial" panose="020B0604020202020204" pitchFamily="34" charset="0"/>
                          <a:ea typeface="+mn-ea"/>
                          <a:cs typeface="Arial" panose="020B0604020202020204" pitchFamily="34" charset="0"/>
                        </a:rPr>
                        <a:t>Edicia</a:t>
                      </a:r>
                      <a:r>
                        <a:rPr lang="en-GB" sz="1200" kern="1200" dirty="0" smtClean="0">
                          <a:solidFill>
                            <a:schemeClr val="tx1"/>
                          </a:solidFill>
                          <a:effectLst/>
                          <a:latin typeface="Arial" panose="020B0604020202020204" pitchFamily="34" charset="0"/>
                          <a:ea typeface="+mn-ea"/>
                          <a:cs typeface="Arial" panose="020B0604020202020204" pitchFamily="34" charset="0"/>
                        </a:rPr>
                        <a:t> for giving away possessions when husband had not agreed.</a:t>
                      </a:r>
                    </a:p>
                    <a:p>
                      <a:pPr fontAlgn="base"/>
                      <a:r>
                        <a:rPr lang="en-GB" sz="1200" kern="1200" dirty="0" smtClean="0">
                          <a:solidFill>
                            <a:schemeClr val="tx1"/>
                          </a:solidFill>
                          <a:effectLst/>
                          <a:latin typeface="Arial" panose="020B0604020202020204" pitchFamily="34" charset="0"/>
                          <a:ea typeface="+mn-ea"/>
                          <a:cs typeface="Arial" panose="020B0604020202020204" pitchFamily="34" charset="0"/>
                        </a:rPr>
                        <a:t>Augustine rejects the view that women are the weaker sex, both men and women are created in the image of God and therefore equal: rational nature capable of forming a loving relationship with God.</a:t>
                      </a:r>
                    </a:p>
                    <a:p>
                      <a:pPr fontAlgn="base"/>
                      <a:r>
                        <a:rPr lang="en-GB" sz="1200" kern="1200" dirty="0" smtClean="0">
                          <a:solidFill>
                            <a:schemeClr val="tx1"/>
                          </a:solidFill>
                          <a:effectLst/>
                          <a:latin typeface="Arial" panose="020B0604020202020204" pitchFamily="34" charset="0"/>
                          <a:ea typeface="+mn-ea"/>
                          <a:cs typeface="Arial" panose="020B0604020202020204" pitchFamily="34" charset="0"/>
                        </a:rPr>
                        <a:t>Women equal but more passive and so should take the passive role in the home and allow the man to be the main decision maker.</a:t>
                      </a:r>
                    </a:p>
                    <a:p>
                      <a:r>
                        <a:rPr lang="en-GB" sz="1200" dirty="0" smtClean="0">
                          <a:latin typeface="Arial" panose="020B0604020202020204" pitchFamily="34" charset="0"/>
                          <a:cs typeface="Arial" panose="020B0604020202020204" pitchFamily="34" charset="0"/>
                        </a:rPr>
                        <a:t>Objection: Mary Daly – example of sexism inherent in Christianity – Christianity defined by rape, genocide, war. No salvation in a male saviour figure.</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196052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Teacher of Wisdom = Appeals to </a:t>
            </a:r>
            <a:r>
              <a:rPr lang="en-GB" dirty="0" err="1" smtClean="0"/>
              <a:t>Multifaith</a:t>
            </a:r>
            <a:r>
              <a:rPr lang="en-GB" dirty="0" smtClean="0"/>
              <a:t> society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STRENGTH: Teacher of morality appeals within </a:t>
            </a:r>
            <a:r>
              <a:rPr lang="en-GB" dirty="0" err="1" smtClean="0"/>
              <a:t>multifaith</a:t>
            </a:r>
            <a:r>
              <a:rPr lang="en-GB" dirty="0" smtClean="0"/>
              <a:t> society as based on ideas of reconciliation and love of ones enemies.</a:t>
            </a:r>
          </a:p>
          <a:p>
            <a:r>
              <a:rPr lang="en-GB" dirty="0" smtClean="0">
                <a:solidFill>
                  <a:srgbClr val="FF0000"/>
                </a:solidFill>
              </a:rPr>
              <a:t>THERES A REAL OPPORTUNITY TO BRING IN HICK’S INTERPRETATION OF CHRIST! For Hick the incarnation is just a metaphor and Jesus is one of many wise teachers in history.</a:t>
            </a:r>
          </a:p>
          <a:p>
            <a:r>
              <a:rPr lang="en-GB" dirty="0" smtClean="0"/>
              <a:t>OBJECTION: But both these ideas are evident in religious and non-religious society, suggesting Jesus just enforcing what is already innate in human moral knowledge.</a:t>
            </a:r>
          </a:p>
          <a:p>
            <a:r>
              <a:rPr lang="en-GB" dirty="0" smtClean="0"/>
              <a:t>RESPONSE: Wittgenstein: Jesus as teacher affirmed authentic living in speaking out against hypocrisy and commitment to the truth.</a:t>
            </a:r>
          </a:p>
          <a:p>
            <a:r>
              <a:rPr lang="en-GB" dirty="0" smtClean="0"/>
              <a:t>Jesus was living word embodying external moral and inner spiritual life which goes against this notion just a teacher of wisdom but rather gains authority on moral issues by his connection the spiritual as the Son of God. </a:t>
            </a:r>
          </a:p>
          <a:p>
            <a:r>
              <a:rPr lang="en-GB" dirty="0" smtClean="0"/>
              <a:t>Son of God = anointed one = Christ = Messiah = responsibility to save Israel politically and morally and spiritually. </a:t>
            </a:r>
            <a:r>
              <a:rPr lang="en-GB" dirty="0" smtClean="0">
                <a:solidFill>
                  <a:srgbClr val="FF0000"/>
                </a:solidFill>
              </a:rPr>
              <a:t>ADD BIBLE REFERENCES</a:t>
            </a:r>
            <a:endParaRPr lang="en-GB" dirty="0"/>
          </a:p>
        </p:txBody>
      </p:sp>
    </p:spTree>
    <p:extLst>
      <p:ext uri="{BB962C8B-B14F-4D97-AF65-F5344CB8AC3E}">
        <p14:creationId xmlns:p14="http://schemas.microsoft.com/office/powerpoint/2010/main" val="35259387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Jesus = Authority as Teacher because Son of God</a:t>
            </a:r>
            <a:endParaRPr lang="en-GB" dirty="0"/>
          </a:p>
        </p:txBody>
      </p:sp>
      <p:sp>
        <p:nvSpPr>
          <p:cNvPr id="3" name="Content Placeholder 2"/>
          <p:cNvSpPr>
            <a:spLocks noGrp="1"/>
          </p:cNvSpPr>
          <p:nvPr>
            <p:ph idx="1"/>
          </p:nvPr>
        </p:nvSpPr>
        <p:spPr/>
        <p:txBody>
          <a:bodyPr/>
          <a:lstStyle/>
          <a:p>
            <a:r>
              <a:rPr lang="en-GB" dirty="0" smtClean="0"/>
              <a:t>Miracles = gave hope of salvation e.g. healing blind</a:t>
            </a:r>
          </a:p>
          <a:p>
            <a:r>
              <a:rPr lang="en-GB" dirty="0" smtClean="0"/>
              <a:t>Not just physical sight but brings sight to God</a:t>
            </a:r>
          </a:p>
        </p:txBody>
      </p:sp>
    </p:spTree>
    <p:extLst>
      <p:ext uri="{BB962C8B-B14F-4D97-AF65-F5344CB8AC3E}">
        <p14:creationId xmlns:p14="http://schemas.microsoft.com/office/powerpoint/2010/main" val="7108787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Jesus = Role as teacher of wisdom enables him to be liberator</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3738336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5: MORAL PRINCIPLES</a:t>
            </a:r>
            <a:endParaRPr lang="en-GB" dirty="0"/>
          </a:p>
        </p:txBody>
      </p:sp>
      <p:sp>
        <p:nvSpPr>
          <p:cNvPr id="4" name="Subtitle 3"/>
          <p:cNvSpPr>
            <a:spLocks noGrp="1"/>
          </p:cNvSpPr>
          <p:nvPr>
            <p:ph idx="1"/>
          </p:nvPr>
        </p:nvSpPr>
        <p:spPr/>
        <p:txBody>
          <a:bodyPr/>
          <a:lstStyle/>
          <a:p>
            <a:r>
              <a:rPr lang="en-GB" dirty="0" smtClean="0"/>
              <a:t>The Church</a:t>
            </a:r>
          </a:p>
          <a:p>
            <a:r>
              <a:rPr lang="en-GB" dirty="0" smtClean="0"/>
              <a:t>The Bible</a:t>
            </a:r>
          </a:p>
          <a:p>
            <a:r>
              <a:rPr lang="en-GB" dirty="0" smtClean="0"/>
              <a:t>Agape</a:t>
            </a:r>
          </a:p>
        </p:txBody>
      </p:sp>
    </p:spTree>
    <p:extLst>
      <p:ext uri="{BB962C8B-B14F-4D97-AF65-F5344CB8AC3E}">
        <p14:creationId xmlns:p14="http://schemas.microsoft.com/office/powerpoint/2010/main" val="39452520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a:latin typeface="Comic Sans MS" panose="030F0702030302020204" pitchFamily="66" charset="0"/>
              </a:rPr>
              <a:t>MORAL PRINCIPLES</a:t>
            </a:r>
          </a:p>
        </p:txBody>
      </p:sp>
      <p:graphicFrame>
        <p:nvGraphicFramePr>
          <p:cNvPr id="6" name="Table 5"/>
          <p:cNvGraphicFramePr>
            <a:graphicFrameLocks noGrp="1"/>
          </p:cNvGraphicFramePr>
          <p:nvPr>
            <p:extLst>
              <p:ext uri="{D42A27DB-BD31-4B8C-83A1-F6EECF244321}">
                <p14:modId xmlns:p14="http://schemas.microsoft.com/office/powerpoint/2010/main" val="2661638986"/>
              </p:ext>
            </p:extLst>
          </p:nvPr>
        </p:nvGraphicFramePr>
        <p:xfrm>
          <a:off x="0" y="224445"/>
          <a:ext cx="12192000" cy="64770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752606">
                <a:tc>
                  <a:txBody>
                    <a:bodyPr/>
                    <a:lstStyle/>
                    <a:p>
                      <a:r>
                        <a:rPr lang="en-GB" sz="1100" dirty="0" smtClean="0">
                          <a:latin typeface="Arial" panose="020B0604020202020204" pitchFamily="34" charset="0"/>
                          <a:cs typeface="Arial" panose="020B0604020202020204" pitchFamily="34" charset="0"/>
                        </a:rPr>
                        <a:t>PARAGRAPH 1:</a:t>
                      </a:r>
                      <a:r>
                        <a:rPr lang="en-GB" sz="1100" baseline="0" dirty="0" smtClean="0">
                          <a:latin typeface="Arial" panose="020B0604020202020204" pitchFamily="34" charset="0"/>
                          <a:cs typeface="Arial" panose="020B0604020202020204" pitchFamily="34" charset="0"/>
                        </a:rPr>
                        <a:t> THE CHURCH – Catholic Sacred Tradition</a:t>
                      </a:r>
                    </a:p>
                    <a:p>
                      <a:pPr fontAlgn="base"/>
                      <a:r>
                        <a:rPr lang="en-GB" sz="1100" b="0" kern="1200" dirty="0" smtClean="0">
                          <a:solidFill>
                            <a:schemeClr val="tx1"/>
                          </a:solidFill>
                          <a:effectLst/>
                          <a:latin typeface="Arial" panose="020B0604020202020204" pitchFamily="34" charset="0"/>
                          <a:ea typeface="+mn-ea"/>
                          <a:cs typeface="Arial" panose="020B0604020202020204" pitchFamily="34" charset="0"/>
                        </a:rPr>
                        <a:t>• Tradition precedes the Bible: it is the authority of the church (through first disciples and early church council) that decided what was in the Bible.</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Sacred Tradition = equal authority to the Bible (comes from Christ) + tradition (authority of church guided by the holy spirit makes Christ present)</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Catechism of the Catholic Church – summarises decrees and declarations of the Church councils on various moral issues e.g. abortion</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Magisterium = teaching authority of the Church expressed in the Pope, Bishops and Church Councils</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Recognises role of conscience and reason. E.g. Just War Theory. </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Reason is the basis for Natural Law.</a:t>
                      </a: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Arial" panose="020B0604020202020204" pitchFamily="34" charset="0"/>
                          <a:ea typeface="+mn-ea"/>
                          <a:cs typeface="Arial" panose="020B0604020202020204" pitchFamily="34" charset="0"/>
                        </a:rPr>
                        <a:t>PARAGRAPH 2: Objections</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Protestant concern about sacred tradition- </a:t>
                      </a:r>
                      <a:r>
                        <a:rPr lang="en-GB" sz="1100" b="1" u="sng" kern="1200" dirty="0" smtClean="0">
                          <a:solidFill>
                            <a:schemeClr val="tx1"/>
                          </a:solidFill>
                          <a:effectLst/>
                          <a:latin typeface="Arial" panose="020B0604020202020204" pitchFamily="34" charset="0"/>
                          <a:ea typeface="+mn-ea"/>
                          <a:cs typeface="Arial" panose="020B0604020202020204" pitchFamily="34" charset="0"/>
                        </a:rPr>
                        <a:t>Martin Luther’s </a:t>
                      </a:r>
                      <a:r>
                        <a:rPr lang="en-GB" sz="1100" b="0" kern="1200" dirty="0" smtClean="0">
                          <a:solidFill>
                            <a:schemeClr val="tx1"/>
                          </a:solidFill>
                          <a:effectLst/>
                          <a:latin typeface="Arial" panose="020B0604020202020204" pitchFamily="34" charset="0"/>
                          <a:ea typeface="+mn-ea"/>
                          <a:cs typeface="Arial" panose="020B0604020202020204" pitchFamily="34" charset="0"/>
                        </a:rPr>
                        <a:t>criticism of some practices of the church.</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Jesus attitude to tradition – traditions criticised by Jesus as rules of men rather than commandments of God.</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Excludes women – </a:t>
                      </a:r>
                      <a:r>
                        <a:rPr lang="en-GB" sz="1100" b="1" u="sng" kern="1200" dirty="0" err="1" smtClean="0">
                          <a:solidFill>
                            <a:schemeClr val="tx1"/>
                          </a:solidFill>
                          <a:effectLst/>
                          <a:latin typeface="Arial" panose="020B0604020202020204" pitchFamily="34" charset="0"/>
                          <a:ea typeface="+mn-ea"/>
                          <a:cs typeface="Arial" panose="020B0604020202020204" pitchFamily="34" charset="0"/>
                        </a:rPr>
                        <a:t>Ruether</a:t>
                      </a:r>
                      <a:r>
                        <a:rPr lang="en-GB" sz="1100" b="1" u="sng" kern="1200" dirty="0" smtClean="0">
                          <a:solidFill>
                            <a:schemeClr val="tx1"/>
                          </a:solidFill>
                          <a:effectLst/>
                          <a:latin typeface="Arial" panose="020B0604020202020204" pitchFamily="34" charset="0"/>
                          <a:ea typeface="+mn-ea"/>
                          <a:cs typeface="Arial" panose="020B0604020202020204" pitchFamily="34" charset="0"/>
                        </a:rPr>
                        <a:t> </a:t>
                      </a:r>
                      <a:r>
                        <a:rPr lang="en-GB" sz="1100" b="0" kern="1200" dirty="0" smtClean="0">
                          <a:solidFill>
                            <a:schemeClr val="tx1"/>
                          </a:solidFill>
                          <a:effectLst/>
                          <a:latin typeface="Arial" panose="020B0604020202020204" pitchFamily="34" charset="0"/>
                          <a:ea typeface="+mn-ea"/>
                          <a:cs typeface="Arial" panose="020B0604020202020204" pitchFamily="34" charset="0"/>
                        </a:rPr>
                        <a:t>– tradition and bible both shaped by male experience of life.</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Concern about reason being set against faith </a:t>
                      </a:r>
                    </a:p>
                    <a:p>
                      <a:pPr fontAlgn="base"/>
                      <a:endParaRPr lang="en-GB" sz="1100" b="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120774046"/>
                  </a:ext>
                </a:extLst>
              </a:tr>
              <a:tr h="253513">
                <a:tc>
                  <a:txBody>
                    <a:bodyPr/>
                    <a:lstStyle/>
                    <a:p>
                      <a:r>
                        <a:rPr lang="en-GB" sz="1100" dirty="0" smtClean="0">
                          <a:latin typeface="Arial" panose="020B0604020202020204" pitchFamily="34" charset="0"/>
                          <a:cs typeface="Arial" panose="020B0604020202020204" pitchFamily="34" charset="0"/>
                        </a:rPr>
                        <a:t>PARAGRAPH 3: THE BIBLE</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Some Christians may argue that the Bible contains propositional knowledge and is all that is needed as a moral guide for Christian behaviour, however this is problematic.</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Amanuensis = writers recorded what God dictated Cf. Jeremiah ‘I have put my words in your mouth.’</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Sola scriptura = scripture alone = bible is supreme authority and self-authenticating (we do not need an interpreter)</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Contains Propositional revelation</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Inspiration – different interpretations</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Strength - </a:t>
                      </a:r>
                      <a:r>
                        <a:rPr lang="en-GB" sz="1100" b="0" kern="1200" dirty="0" err="1" smtClean="0">
                          <a:solidFill>
                            <a:schemeClr val="tx1"/>
                          </a:solidFill>
                          <a:effectLst/>
                          <a:latin typeface="Arial" panose="020B0604020202020204" pitchFamily="34" charset="0"/>
                          <a:ea typeface="+mn-ea"/>
                          <a:cs typeface="Arial" panose="020B0604020202020204" pitchFamily="34" charset="0"/>
                        </a:rPr>
                        <a:t>Mouw</a:t>
                      </a:r>
                      <a:r>
                        <a:rPr lang="en-GB" sz="1100" b="0" kern="1200" dirty="0" smtClean="0">
                          <a:solidFill>
                            <a:schemeClr val="tx1"/>
                          </a:solidFill>
                          <a:effectLst/>
                          <a:latin typeface="Arial" panose="020B0604020202020204" pitchFamily="34" charset="0"/>
                          <a:ea typeface="+mn-ea"/>
                          <a:cs typeface="Arial" panose="020B0604020202020204" pitchFamily="34" charset="0"/>
                        </a:rPr>
                        <a:t>: there can be parallels between the history recorded in the Bible and present issues</a:t>
                      </a:r>
                    </a:p>
                  </a:txBody>
                  <a:tcPr/>
                </a:tc>
                <a:tc>
                  <a:txBody>
                    <a:bodyPr/>
                    <a:lstStyle/>
                    <a:p>
                      <a:pPr fontAlgn="base"/>
                      <a:r>
                        <a:rPr lang="en-GB" sz="1100" b="0" kern="1200" dirty="0" smtClean="0">
                          <a:solidFill>
                            <a:schemeClr val="tx1"/>
                          </a:solidFill>
                          <a:effectLst/>
                          <a:latin typeface="Arial" panose="020B0604020202020204" pitchFamily="34" charset="0"/>
                          <a:ea typeface="+mn-ea"/>
                          <a:cs typeface="Arial" panose="020B0604020202020204" pitchFamily="34" charset="0"/>
                        </a:rPr>
                        <a:t>PARAGRAPH 4: Objections</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Impossible to read without interpretation – we are all humans with our own experience and context and cannot separate ourselves from that when reading the Bible.</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Different styles – if God dictated the Bible word for word how come it contains different styles of writing e.g. John more mystical suggesting influence from other Gospels, Matthew contains Jewish allusions as if writing for a Jewish audience, Luke explains different aspects of Judaism as if his audience is unfamiliar with it, Mark is written in a simple Greek.</a:t>
                      </a:r>
                    </a:p>
                    <a:p>
                      <a:pPr marL="171450" indent="-171450" fontAlgn="base">
                        <a:buFont typeface="Arial" panose="020B0604020202020204" pitchFamily="34" charset="0"/>
                        <a:buChar char="•"/>
                      </a:pPr>
                      <a:r>
                        <a:rPr lang="en-GB" sz="1100" b="0" kern="1200" dirty="0" smtClean="0">
                          <a:solidFill>
                            <a:schemeClr val="tx1"/>
                          </a:solidFill>
                          <a:effectLst/>
                          <a:latin typeface="Arial" panose="020B0604020202020204" pitchFamily="34" charset="0"/>
                          <a:ea typeface="+mn-ea"/>
                          <a:cs typeface="Arial" panose="020B0604020202020204" pitchFamily="34" charset="0"/>
                        </a:rPr>
                        <a:t>Conflicting commands - Jesus teaching on the Sermon on the Mount contradict some earlier teachings in the Hebrew Scripture. Some rules in Hebrew Scripture are not followed by Christians today e.g. touching pig skin.</a:t>
                      </a:r>
                    </a:p>
                  </a:txBody>
                  <a:tcPr/>
                </a:tc>
                <a:extLst>
                  <a:ext uri="{0D108BD9-81ED-4DB2-BD59-A6C34878D82A}">
                    <a16:rowId xmlns:a16="http://schemas.microsoft.com/office/drawing/2014/main" val="1351036416"/>
                  </a:ext>
                </a:extLst>
              </a:tr>
              <a:tr h="631032">
                <a:tc>
                  <a:txBody>
                    <a:bodyPr/>
                    <a:lstStyle/>
                    <a:p>
                      <a:r>
                        <a:rPr lang="en-GB" sz="1100" dirty="0" smtClean="0">
                          <a:latin typeface="Arial" panose="020B0604020202020204" pitchFamily="34" charset="0"/>
                          <a:cs typeface="Arial" panose="020B0604020202020204" pitchFamily="34" charset="0"/>
                        </a:rPr>
                        <a:t>PARAGRAPH</a:t>
                      </a:r>
                      <a:r>
                        <a:rPr lang="en-GB" sz="1100" baseline="0" dirty="0" smtClean="0">
                          <a:latin typeface="Arial" panose="020B0604020202020204" pitchFamily="34" charset="0"/>
                          <a:cs typeface="Arial" panose="020B0604020202020204" pitchFamily="34" charset="0"/>
                        </a:rPr>
                        <a:t> 5: AGAPE</a:t>
                      </a:r>
                      <a:r>
                        <a:rPr lang="en-GB" sz="1100" b="0" kern="1200" dirty="0" smtClean="0">
                          <a:solidFill>
                            <a:schemeClr val="tx1"/>
                          </a:solidFill>
                          <a:effectLst/>
                          <a:latin typeface="Arial" panose="020B0604020202020204" pitchFamily="34" charset="0"/>
                          <a:ea typeface="+mn-ea"/>
                          <a:cs typeface="Arial" panose="020B0604020202020204" pitchFamily="34" charset="0"/>
                        </a:rPr>
                        <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Principle of love is central to Jesus’ teachings i.e. Greatest Commandment</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Agape is unconditional, self-sacrificial love</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Jesus’ only command is to love and it is up for human reason to decide how to apply that command</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a:t>
                      </a:r>
                      <a:r>
                        <a:rPr lang="en-GB" sz="1100" b="1" u="sng" kern="1200" dirty="0" err="1" smtClean="0">
                          <a:solidFill>
                            <a:schemeClr val="tx1"/>
                          </a:solidFill>
                          <a:effectLst/>
                          <a:latin typeface="Arial" panose="020B0604020202020204" pitchFamily="34" charset="0"/>
                          <a:ea typeface="+mn-ea"/>
                          <a:cs typeface="Arial" panose="020B0604020202020204" pitchFamily="34" charset="0"/>
                        </a:rPr>
                        <a:t>Niebhur</a:t>
                      </a:r>
                      <a:r>
                        <a:rPr lang="en-GB" sz="1100" b="0" kern="1200" dirty="0" smtClean="0">
                          <a:solidFill>
                            <a:schemeClr val="tx1"/>
                          </a:solidFill>
                          <a:effectLst/>
                          <a:latin typeface="Arial" panose="020B0604020202020204" pitchFamily="34" charset="0"/>
                          <a:ea typeface="+mn-ea"/>
                          <a:cs typeface="Arial" panose="020B0604020202020204" pitchFamily="34" charset="0"/>
                        </a:rPr>
                        <a:t>: ‘Orthodox’ versus ‘Prophetic’ Christianity</a:t>
                      </a:r>
                    </a:p>
                    <a:p>
                      <a:endParaRPr lang="en-GB" sz="1100" b="0" kern="1200" dirty="0" smtClean="0">
                        <a:solidFill>
                          <a:schemeClr val="tx1"/>
                        </a:solidFill>
                        <a:effectLst/>
                        <a:latin typeface="Arial" panose="020B0604020202020204" pitchFamily="34" charset="0"/>
                        <a:ea typeface="+mn-ea"/>
                        <a:cs typeface="Arial" panose="020B0604020202020204" pitchFamily="34" charset="0"/>
                      </a:endParaRPr>
                    </a:p>
                    <a:p>
                      <a:pPr fontAlgn="base"/>
                      <a:r>
                        <a:rPr lang="en-GB" sz="1100" b="1" u="sng" kern="1200" dirty="0" smtClean="0">
                          <a:solidFill>
                            <a:schemeClr val="tx1"/>
                          </a:solidFill>
                          <a:effectLst/>
                          <a:latin typeface="Arial" panose="020B0604020202020204" pitchFamily="34" charset="0"/>
                          <a:ea typeface="+mn-ea"/>
                          <a:cs typeface="Arial" panose="020B0604020202020204" pitchFamily="34" charset="0"/>
                        </a:rPr>
                        <a:t>Paul Tillich:</a:t>
                      </a:r>
                      <a:r>
                        <a:rPr lang="en-GB" sz="1100" b="0" kern="1200" dirty="0" smtClean="0">
                          <a:solidFill>
                            <a:schemeClr val="tx1"/>
                          </a:solidFill>
                          <a:effectLst/>
                          <a:latin typeface="Arial" panose="020B0604020202020204" pitchFamily="34" charset="0"/>
                          <a:ea typeface="+mn-ea"/>
                          <a:cs typeface="Arial" panose="020B0604020202020204" pitchFamily="34" charset="0"/>
                        </a:rPr>
                        <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Three ethical rules: justice, love and wisdom the most important of which is love</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Agape love includes all dimensions of love: </a:t>
                      </a:r>
                      <a:r>
                        <a:rPr lang="en-GB" sz="1100" b="0" kern="1200" dirty="0" err="1" smtClean="0">
                          <a:solidFill>
                            <a:schemeClr val="tx1"/>
                          </a:solidFill>
                          <a:effectLst/>
                          <a:latin typeface="Arial" panose="020B0604020202020204" pitchFamily="34" charset="0"/>
                          <a:ea typeface="+mn-ea"/>
                          <a:cs typeface="Arial" panose="020B0604020202020204" pitchFamily="34" charset="0"/>
                        </a:rPr>
                        <a:t>eros</a:t>
                      </a:r>
                      <a:r>
                        <a:rPr lang="en-GB" sz="1100" b="0" kern="1200" dirty="0" smtClean="0">
                          <a:solidFill>
                            <a:schemeClr val="tx1"/>
                          </a:solidFill>
                          <a:effectLst/>
                          <a:latin typeface="Arial" panose="020B0604020202020204" pitchFamily="34" charset="0"/>
                          <a:ea typeface="+mn-ea"/>
                          <a:cs typeface="Arial" panose="020B0604020202020204" pitchFamily="34" charset="0"/>
                        </a:rPr>
                        <a:t> (love of beautiful), </a:t>
                      </a:r>
                      <a:r>
                        <a:rPr lang="en-GB" sz="1100" b="0" kern="1200" dirty="0" err="1" smtClean="0">
                          <a:solidFill>
                            <a:schemeClr val="tx1"/>
                          </a:solidFill>
                          <a:effectLst/>
                          <a:latin typeface="Arial" panose="020B0604020202020204" pitchFamily="34" charset="0"/>
                          <a:ea typeface="+mn-ea"/>
                          <a:cs typeface="Arial" panose="020B0604020202020204" pitchFamily="34" charset="0"/>
                        </a:rPr>
                        <a:t>philia</a:t>
                      </a:r>
                      <a:r>
                        <a:rPr lang="en-GB" sz="1100" b="0" kern="1200" dirty="0" smtClean="0">
                          <a:solidFill>
                            <a:schemeClr val="tx1"/>
                          </a:solidFill>
                          <a:effectLst/>
                          <a:latin typeface="Arial" panose="020B0604020202020204" pitchFamily="34" charset="0"/>
                          <a:ea typeface="+mn-ea"/>
                          <a:cs typeface="Arial" panose="020B0604020202020204" pitchFamily="34" charset="0"/>
                        </a:rPr>
                        <a:t> (love of friendship), libido (sexual love)</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Love is desire to break through the isolation which is connected to every person.</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Person-</a:t>
                      </a:r>
                      <a:r>
                        <a:rPr lang="en-GB" sz="1100" b="0" kern="1200" dirty="0" err="1" smtClean="0">
                          <a:solidFill>
                            <a:schemeClr val="tx1"/>
                          </a:solidFill>
                          <a:effectLst/>
                          <a:latin typeface="Arial" panose="020B0604020202020204" pitchFamily="34" charset="0"/>
                          <a:ea typeface="+mn-ea"/>
                          <a:cs typeface="Arial" panose="020B0604020202020204" pitchFamily="34" charset="0"/>
                        </a:rPr>
                        <a:t>centered</a:t>
                      </a:r>
                      <a:r>
                        <a:rPr lang="en-GB" sz="1100" b="0" kern="1200" dirty="0" smtClean="0">
                          <a:solidFill>
                            <a:schemeClr val="tx1"/>
                          </a:solidFill>
                          <a:effectLst/>
                          <a:latin typeface="Arial" panose="020B0604020202020204" pitchFamily="34" charset="0"/>
                          <a:ea typeface="+mn-ea"/>
                          <a:cs typeface="Arial" panose="020B0604020202020204" pitchFamily="34" charset="0"/>
                        </a:rPr>
                        <a:t>, binding us to the other person</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Needs to act in the immediate situation not hypothetical situation</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Rules can guide us but must be interpreted through lens of love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Arial" panose="020B0604020202020204" pitchFamily="34" charset="0"/>
                          <a:ea typeface="+mn-ea"/>
                          <a:cs typeface="Arial" panose="020B0604020202020204" pitchFamily="34" charset="0"/>
                        </a:rPr>
                        <a:t>PARAGRAPH 6: Objections </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Love difficult to define – Tillich expands definition of love – it has the backbone of justice and compassion and forgiveness. Love a complex idea with many different parts</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Encourages people to be selfish – how do I know I am not allowing myself to be tempted by sin when I use love to justify illicit relationships or doing something that Christianity has traditionally opposed?</a:t>
                      </a:r>
                      <a:br>
                        <a:rPr lang="en-GB" sz="1100" b="0" kern="1200" dirty="0" smtClean="0">
                          <a:solidFill>
                            <a:schemeClr val="tx1"/>
                          </a:solidFill>
                          <a:effectLst/>
                          <a:latin typeface="Arial" panose="020B0604020202020204" pitchFamily="34" charset="0"/>
                          <a:ea typeface="+mn-ea"/>
                          <a:cs typeface="Arial" panose="020B0604020202020204" pitchFamily="34" charset="0"/>
                        </a:rPr>
                      </a:br>
                      <a:r>
                        <a:rPr lang="en-GB" sz="1100" b="0" kern="1200" dirty="0" smtClean="0">
                          <a:solidFill>
                            <a:schemeClr val="tx1"/>
                          </a:solidFill>
                          <a:effectLst/>
                          <a:latin typeface="Arial" panose="020B0604020202020204" pitchFamily="34" charset="0"/>
                          <a:ea typeface="+mn-ea"/>
                          <a:cs typeface="Arial" panose="020B0604020202020204" pitchFamily="34" charset="0"/>
                        </a:rPr>
                        <a:t>• Ignores others laws – </a:t>
                      </a:r>
                      <a:r>
                        <a:rPr lang="en-GB" sz="1100" b="1" u="sng" kern="1200" dirty="0" err="1" smtClean="0">
                          <a:solidFill>
                            <a:schemeClr val="tx1"/>
                          </a:solidFill>
                          <a:effectLst/>
                          <a:latin typeface="Arial" panose="020B0604020202020204" pitchFamily="34" charset="0"/>
                          <a:ea typeface="+mn-ea"/>
                          <a:cs typeface="Arial" panose="020B0604020202020204" pitchFamily="34" charset="0"/>
                        </a:rPr>
                        <a:t>Mouw</a:t>
                      </a:r>
                      <a:r>
                        <a:rPr lang="en-GB" sz="1100" b="0" kern="1200" dirty="0" smtClean="0">
                          <a:solidFill>
                            <a:schemeClr val="tx1"/>
                          </a:solidFill>
                          <a:effectLst/>
                          <a:latin typeface="Arial" panose="020B0604020202020204" pitchFamily="34" charset="0"/>
                          <a:ea typeface="+mn-ea"/>
                          <a:cs typeface="Arial" panose="020B0604020202020204" pitchFamily="34" charset="0"/>
                        </a:rPr>
                        <a:t>: just because there is a biblical command to love does not rule out that the other commandments in the Bible.</a:t>
                      </a:r>
                    </a:p>
                    <a:p>
                      <a:endParaRPr lang="en-GB" sz="1100" dirty="0" smtClean="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162639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6: BONHOEFFER</a:t>
            </a:r>
            <a:endParaRPr lang="en-GB" dirty="0"/>
          </a:p>
        </p:txBody>
      </p:sp>
      <p:sp>
        <p:nvSpPr>
          <p:cNvPr id="5" name="Subtitle 4"/>
          <p:cNvSpPr>
            <a:spLocks noGrp="1"/>
          </p:cNvSpPr>
          <p:nvPr>
            <p:ph idx="1"/>
          </p:nvPr>
        </p:nvSpPr>
        <p:spPr/>
        <p:txBody>
          <a:bodyPr>
            <a:normAutofit/>
          </a:bodyPr>
          <a:lstStyle/>
          <a:p>
            <a:r>
              <a:rPr lang="en-GB" dirty="0"/>
              <a:t>Discipleship is being obedient to God's </a:t>
            </a:r>
            <a:r>
              <a:rPr lang="en-GB" dirty="0" smtClean="0"/>
              <a:t>will</a:t>
            </a:r>
          </a:p>
          <a:p>
            <a:r>
              <a:rPr lang="en-GB" dirty="0"/>
              <a:t>God's will must be obeyed over the </a:t>
            </a:r>
            <a:r>
              <a:rPr lang="en-GB" dirty="0" smtClean="0"/>
              <a:t>state</a:t>
            </a:r>
          </a:p>
          <a:p>
            <a:r>
              <a:rPr lang="en-GB" dirty="0"/>
              <a:t>Church as </a:t>
            </a:r>
            <a:r>
              <a:rPr lang="en-GB" dirty="0" smtClean="0"/>
              <a:t>community</a:t>
            </a:r>
          </a:p>
          <a:p>
            <a:r>
              <a:rPr lang="en-GB" dirty="0"/>
              <a:t>Suffering</a:t>
            </a:r>
          </a:p>
        </p:txBody>
      </p:sp>
    </p:spTree>
    <p:extLst>
      <p:ext uri="{BB962C8B-B14F-4D97-AF65-F5344CB8AC3E}">
        <p14:creationId xmlns:p14="http://schemas.microsoft.com/office/powerpoint/2010/main" val="11887178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BONHOEFFER</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87227486"/>
              </p:ext>
            </p:extLst>
          </p:nvPr>
        </p:nvGraphicFramePr>
        <p:xfrm>
          <a:off x="0" y="224444"/>
          <a:ext cx="12192000" cy="6633556"/>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90198">
                <a:tc>
                  <a:txBody>
                    <a:bodyPr/>
                    <a:lstStyle/>
                    <a:p>
                      <a:r>
                        <a:rPr lang="en-GB" sz="1200" dirty="0" smtClean="0">
                          <a:latin typeface="Comic Sans MS" panose="030F0702030302020204" pitchFamily="66" charset="0"/>
                        </a:rPr>
                        <a:t>PARAGRAPH 1: DISCIPLESHIP</a:t>
                      </a:r>
                      <a:endParaRPr lang="en-GB" sz="1200" dirty="0" smtClean="0"/>
                    </a:p>
                  </a:txBody>
                  <a:tcPr/>
                </a:tc>
                <a:tc>
                  <a:txBody>
                    <a:bodyPr/>
                    <a:lstStyle/>
                    <a:p>
                      <a:r>
                        <a:rPr lang="en-GB" sz="1200" dirty="0" smtClean="0">
                          <a:latin typeface="Comic Sans MS" panose="030F0702030302020204" pitchFamily="66" charset="0"/>
                        </a:rPr>
                        <a:t>PARAGRAPH 2: THE STATE</a:t>
                      </a:r>
                    </a:p>
                    <a:p>
                      <a:endParaRPr lang="en-GB" sz="1200" dirty="0"/>
                    </a:p>
                  </a:txBody>
                  <a:tcPr/>
                </a:tc>
                <a:extLst>
                  <a:ext uri="{0D108BD9-81ED-4DB2-BD59-A6C34878D82A}">
                    <a16:rowId xmlns:a16="http://schemas.microsoft.com/office/drawing/2014/main" val="3120774046"/>
                  </a:ext>
                </a:extLst>
              </a:tr>
              <a:tr h="3143358">
                <a:tc>
                  <a:txBody>
                    <a:bodyPr/>
                    <a:lstStyle/>
                    <a:p>
                      <a:r>
                        <a:rPr lang="en-GB" sz="1200" dirty="0" smtClean="0">
                          <a:latin typeface="Comic Sans MS" panose="030F0702030302020204" pitchFamily="66" charset="0"/>
                        </a:rPr>
                        <a:t>PARAGRAPH</a:t>
                      </a:r>
                      <a:r>
                        <a:rPr lang="en-GB" sz="1200" baseline="0" dirty="0" smtClean="0">
                          <a:latin typeface="Comic Sans MS" panose="030F0702030302020204" pitchFamily="66" charset="0"/>
                        </a:rPr>
                        <a:t> 3: THE CHURCH</a:t>
                      </a:r>
                    </a:p>
                    <a:p>
                      <a:endParaRPr lang="en-GB" sz="1200" dirty="0" smtClean="0">
                        <a:solidFill>
                          <a:srgbClr val="FF0000"/>
                        </a:solidFill>
                      </a:endParaRPr>
                    </a:p>
                    <a:p>
                      <a:endParaRPr lang="en-GB" sz="1200" dirty="0"/>
                    </a:p>
                  </a:txBody>
                  <a:tcPr/>
                </a:tc>
                <a:tc>
                  <a:txBody>
                    <a:bodyPr/>
                    <a:lstStyle/>
                    <a:p>
                      <a:r>
                        <a:rPr lang="en-GB" sz="1200" dirty="0" smtClean="0">
                          <a:latin typeface="Comic Sans MS" panose="030F0702030302020204" pitchFamily="66" charset="0"/>
                        </a:rPr>
                        <a:t>PARAGRAPH 4: SUFFERING</a:t>
                      </a:r>
                    </a:p>
                    <a:p>
                      <a:endParaRPr lang="en-GB" sz="1200" dirty="0" smtClean="0">
                        <a:latin typeface="Comic Sans MS" panose="030F0702030302020204" pitchFamily="66"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3721390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 Is it possible to know God’s will?</a:t>
            </a:r>
            <a:endParaRPr lang="en-GB" dirty="0"/>
          </a:p>
        </p:txBody>
      </p:sp>
      <p:sp>
        <p:nvSpPr>
          <p:cNvPr id="3" name="Content Placeholder 2"/>
          <p:cNvSpPr>
            <a:spLocks noGrp="1"/>
          </p:cNvSpPr>
          <p:nvPr>
            <p:ph sz="half" idx="1"/>
          </p:nvPr>
        </p:nvSpPr>
        <p:spPr>
          <a:solidFill>
            <a:srgbClr val="FFC000"/>
          </a:solidFill>
        </p:spPr>
        <p:txBody>
          <a:bodyPr>
            <a:normAutofit fontScale="92500" lnSpcReduction="20000"/>
          </a:bodyPr>
          <a:lstStyle/>
          <a:p>
            <a:pPr marL="0" indent="0">
              <a:buNone/>
            </a:pPr>
            <a:r>
              <a:rPr lang="en-GB" sz="2400" dirty="0" smtClean="0"/>
              <a:t>Objection</a:t>
            </a:r>
          </a:p>
          <a:p>
            <a:r>
              <a:rPr lang="en-GB" sz="2400" b="1" dirty="0" smtClean="0"/>
              <a:t>Bonhoeffer’s interpretations of God’s will in the Bible may be wrong.</a:t>
            </a:r>
            <a:r>
              <a:rPr lang="en-GB" sz="2400" dirty="0" smtClean="0"/>
              <a:t> If we cannot be confident what God wills, how can we act confidently in the way Bonhoeffer thought disciples should.</a:t>
            </a:r>
          </a:p>
          <a:p>
            <a:r>
              <a:rPr lang="en-GB" sz="2400" b="1" dirty="0" smtClean="0"/>
              <a:t>Bonhoeffer encouraged distorted views of God’s will. </a:t>
            </a:r>
            <a:r>
              <a:rPr lang="en-GB" sz="2400" dirty="0" smtClean="0"/>
              <a:t>He became involved in an assassination attempt which encourages violence. This could be the result of uncertainty about God’s will.</a:t>
            </a:r>
          </a:p>
        </p:txBody>
      </p:sp>
      <p:sp>
        <p:nvSpPr>
          <p:cNvPr id="4" name="Content Placeholder 3"/>
          <p:cNvSpPr>
            <a:spLocks noGrp="1"/>
          </p:cNvSpPr>
          <p:nvPr>
            <p:ph sz="half" idx="2"/>
          </p:nvPr>
        </p:nvSpPr>
        <p:spPr>
          <a:solidFill>
            <a:schemeClr val="accent2">
              <a:lumMod val="20000"/>
              <a:lumOff val="80000"/>
            </a:schemeClr>
          </a:solidFill>
        </p:spPr>
        <p:txBody>
          <a:bodyPr>
            <a:normAutofit fontScale="92500" lnSpcReduction="20000"/>
          </a:bodyPr>
          <a:lstStyle/>
          <a:p>
            <a:pPr marL="0" indent="0">
              <a:buNone/>
            </a:pPr>
            <a:r>
              <a:rPr lang="en-GB" sz="2400" dirty="0" smtClean="0"/>
              <a:t>Response</a:t>
            </a:r>
          </a:p>
          <a:p>
            <a:r>
              <a:rPr lang="en-GB" sz="2400" b="1" dirty="0" smtClean="0"/>
              <a:t>Common life together reduces risk of distorted meaning. </a:t>
            </a:r>
            <a:r>
              <a:rPr lang="en-GB" sz="2400" dirty="0" smtClean="0"/>
              <a:t>Bonhoeffer advocated a life in a community based on shared reflection and reading of scripture. i.e. seminary he led. Only through common life with the Bible that we can understand all of the Bible not just the parts we want to read.</a:t>
            </a:r>
          </a:p>
          <a:p>
            <a:r>
              <a:rPr lang="en-GB" sz="2400" b="1" dirty="0" smtClean="0"/>
              <a:t>Bonhoeffer did not encourage distorted views of God’s will.</a:t>
            </a:r>
            <a:r>
              <a:rPr lang="en-GB" sz="2400" dirty="0" smtClean="0"/>
              <a:t> Most Christians would sympathise with Bonhoeffers criticism of the German Christian movement and Confessing Church as it kotowed to Hitler.</a:t>
            </a:r>
            <a:endParaRPr lang="en-GB" sz="2400" dirty="0"/>
          </a:p>
        </p:txBody>
      </p:sp>
    </p:spTree>
    <p:extLst>
      <p:ext uri="{BB962C8B-B14F-4D97-AF65-F5344CB8AC3E}">
        <p14:creationId xmlns:p14="http://schemas.microsoft.com/office/powerpoint/2010/main" val="2829545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 too much emphasis on suffering</a:t>
            </a:r>
            <a:endParaRPr lang="en-GB" dirty="0"/>
          </a:p>
        </p:txBody>
      </p:sp>
      <p:sp>
        <p:nvSpPr>
          <p:cNvPr id="3" name="Content Placeholder 2"/>
          <p:cNvSpPr>
            <a:spLocks noGrp="1"/>
          </p:cNvSpPr>
          <p:nvPr>
            <p:ph sz="half" idx="1"/>
          </p:nvPr>
        </p:nvSpPr>
        <p:spPr>
          <a:solidFill>
            <a:srgbClr val="FFC000"/>
          </a:solidFill>
        </p:spPr>
        <p:txBody>
          <a:bodyPr>
            <a:normAutofit/>
          </a:bodyPr>
          <a:lstStyle/>
          <a:p>
            <a:pPr marL="0" indent="0">
              <a:buNone/>
            </a:pPr>
            <a:r>
              <a:rPr lang="en-GB" sz="2000" b="1" dirty="0" smtClean="0"/>
              <a:t>Objection</a:t>
            </a:r>
          </a:p>
          <a:p>
            <a:r>
              <a:rPr lang="en-GB" sz="2000" b="1" dirty="0" smtClean="0"/>
              <a:t>Bonhoeffer overemphasises </a:t>
            </a:r>
            <a:r>
              <a:rPr lang="en-GB" sz="2000" b="1" dirty="0"/>
              <a:t>suffering as a concept of discipleship.</a:t>
            </a:r>
            <a:r>
              <a:rPr lang="en-GB" sz="2000" dirty="0"/>
              <a:t> </a:t>
            </a:r>
            <a:r>
              <a:rPr lang="en-GB" sz="2000" dirty="0" smtClean="0"/>
              <a:t>Bonhoeffer lived at a time of extreme ideologies (communism and fascism) and great suffering (Great Depression). </a:t>
            </a:r>
          </a:p>
          <a:p>
            <a:r>
              <a:rPr lang="en-GB" sz="2000" dirty="0" smtClean="0"/>
              <a:t>Bonhoeffer downplays the joy and hope of the Resurrection. Gospels = Good News. Jesus’ Passion includes suffering but he goes beyond it. Bonhoeffer is stuck on the cross.</a:t>
            </a:r>
            <a:endParaRPr lang="en-GB" sz="2000" dirty="0"/>
          </a:p>
        </p:txBody>
      </p:sp>
      <p:sp>
        <p:nvSpPr>
          <p:cNvPr id="4" name="Content Placeholder 3"/>
          <p:cNvSpPr>
            <a:spLocks noGrp="1"/>
          </p:cNvSpPr>
          <p:nvPr>
            <p:ph sz="half" idx="2"/>
          </p:nvPr>
        </p:nvSpPr>
        <p:spPr>
          <a:solidFill>
            <a:schemeClr val="accent4">
              <a:lumMod val="20000"/>
              <a:lumOff val="80000"/>
            </a:schemeClr>
          </a:solidFill>
        </p:spPr>
        <p:txBody>
          <a:bodyPr>
            <a:normAutofit/>
          </a:bodyPr>
          <a:lstStyle/>
          <a:p>
            <a:pPr marL="0" indent="0">
              <a:buNone/>
            </a:pPr>
            <a:r>
              <a:rPr lang="en-GB" sz="2000" b="1" dirty="0" smtClean="0"/>
              <a:t>Response</a:t>
            </a:r>
          </a:p>
          <a:p>
            <a:r>
              <a:rPr lang="en-GB" sz="2000" b="1" dirty="0" smtClean="0"/>
              <a:t>Bonhoeffer’s message is about solidarity not just suffering. </a:t>
            </a:r>
            <a:r>
              <a:rPr lang="en-GB" sz="2000" dirty="0" smtClean="0"/>
              <a:t>Many people suffer injustice, illness, betrayal or bereavement. They can find consolation through friendship.</a:t>
            </a:r>
          </a:p>
          <a:p>
            <a:r>
              <a:rPr lang="en-GB" sz="2000" b="1" dirty="0" smtClean="0"/>
              <a:t>Bonhoeffer would say we need to pass through our own cross </a:t>
            </a:r>
            <a:r>
              <a:rPr lang="en-GB" sz="2000" dirty="0" smtClean="0"/>
              <a:t>if we are to follow Christ.</a:t>
            </a:r>
          </a:p>
        </p:txBody>
      </p:sp>
    </p:spTree>
    <p:extLst>
      <p:ext uri="{BB962C8B-B14F-4D97-AF65-F5344CB8AC3E}">
        <p14:creationId xmlns:p14="http://schemas.microsoft.com/office/powerpoint/2010/main" val="28123173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 it is irrelevant today</a:t>
            </a:r>
            <a:endParaRPr lang="en-GB" dirty="0"/>
          </a:p>
        </p:txBody>
      </p:sp>
      <p:sp>
        <p:nvSpPr>
          <p:cNvPr id="3" name="Content Placeholder 2"/>
          <p:cNvSpPr>
            <a:spLocks noGrp="1"/>
          </p:cNvSpPr>
          <p:nvPr>
            <p:ph sz="half" idx="1"/>
          </p:nvPr>
        </p:nvSpPr>
        <p:spPr>
          <a:solidFill>
            <a:srgbClr val="FFC000"/>
          </a:solidFill>
        </p:spPr>
        <p:txBody>
          <a:bodyPr>
            <a:normAutofit/>
          </a:bodyPr>
          <a:lstStyle/>
          <a:p>
            <a:pPr marL="0" indent="0">
              <a:buNone/>
            </a:pPr>
            <a:r>
              <a:rPr lang="en-GB" sz="2000" dirty="0" smtClean="0"/>
              <a:t>Relevant</a:t>
            </a:r>
          </a:p>
          <a:p>
            <a:r>
              <a:rPr lang="en-GB" sz="2000" b="1" dirty="0" smtClean="0"/>
              <a:t>Bonhoeffer’s challenge to abandon comfortable Christianity gives people prospect of meaningful life. </a:t>
            </a:r>
            <a:r>
              <a:rPr lang="en-GB" sz="2000" dirty="0" smtClean="0"/>
              <a:t>In western societies there is an obsession with material benefits and self-interest alongside deep sense of unhappiness. </a:t>
            </a:r>
          </a:p>
          <a:p>
            <a:r>
              <a:rPr lang="en-GB" sz="2000" b="1" dirty="0" smtClean="0"/>
              <a:t>Bonhoeffer’s message was of solidarity with the poor and lonely is relevant. </a:t>
            </a:r>
            <a:r>
              <a:rPr lang="en-GB" sz="2000" dirty="0" smtClean="0"/>
              <a:t>There remains a big divide between the rich and very poor and many who are oppressed.</a:t>
            </a:r>
          </a:p>
        </p:txBody>
      </p:sp>
      <p:sp>
        <p:nvSpPr>
          <p:cNvPr id="4" name="Content Placeholder 3"/>
          <p:cNvSpPr>
            <a:spLocks noGrp="1"/>
          </p:cNvSpPr>
          <p:nvPr>
            <p:ph sz="half" idx="2"/>
          </p:nvPr>
        </p:nvSpPr>
        <p:spPr>
          <a:solidFill>
            <a:schemeClr val="accent2">
              <a:lumMod val="20000"/>
              <a:lumOff val="80000"/>
            </a:schemeClr>
          </a:solidFill>
        </p:spPr>
        <p:txBody>
          <a:bodyPr>
            <a:normAutofit/>
          </a:bodyPr>
          <a:lstStyle/>
          <a:p>
            <a:pPr marL="0" indent="0">
              <a:buNone/>
            </a:pPr>
            <a:r>
              <a:rPr lang="en-GB" sz="2000" dirty="0" smtClean="0"/>
              <a:t>Not relevant</a:t>
            </a:r>
          </a:p>
          <a:p>
            <a:r>
              <a:rPr lang="en-GB" sz="2000" b="1" dirty="0" smtClean="0"/>
              <a:t>Christianity should be inclusive and adopt values of modern age. </a:t>
            </a:r>
            <a:r>
              <a:rPr lang="en-GB" sz="2000" dirty="0" smtClean="0"/>
              <a:t>Bonhoeffer encouraging us to follow God’s commands not trends of the day.</a:t>
            </a:r>
          </a:p>
          <a:p>
            <a:r>
              <a:rPr lang="en-GB" sz="2000" dirty="0" smtClean="0"/>
              <a:t>State loyalty is encouraged today. Bonhoeffer puts local law aside and calls us to be obedient to God’s will.</a:t>
            </a:r>
          </a:p>
        </p:txBody>
      </p:sp>
    </p:spTree>
    <p:extLst>
      <p:ext uri="{BB962C8B-B14F-4D97-AF65-F5344CB8AC3E}">
        <p14:creationId xmlns:p14="http://schemas.microsoft.com/office/powerpoint/2010/main" val="638676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7772"/>
            <a:ext cx="10515600" cy="6450227"/>
          </a:xfrm>
        </p:spPr>
        <p:txBody>
          <a:bodyPr>
            <a:normAutofit fontScale="70000" lnSpcReduction="20000"/>
          </a:bodyPr>
          <a:lstStyle/>
          <a:p>
            <a:r>
              <a:rPr lang="en-GB" b="1" dirty="0">
                <a:cs typeface="Arial" panose="020B0604020202020204" pitchFamily="34" charset="0"/>
              </a:rPr>
              <a:t>PARAGRAPH </a:t>
            </a:r>
            <a:r>
              <a:rPr lang="en-GB" b="1" dirty="0" smtClean="0">
                <a:cs typeface="Arial" panose="020B0604020202020204" pitchFamily="34" charset="0"/>
              </a:rPr>
              <a:t>3: AUGUSTINE’S VIEW ON SEX AND HUMAN NATURE = PESSIMISTIC</a:t>
            </a:r>
            <a:endParaRPr lang="en-GB" b="1" dirty="0">
              <a:cs typeface="Arial" panose="020B0604020202020204" pitchFamily="34" charset="0"/>
            </a:endParaRPr>
          </a:p>
          <a:p>
            <a:r>
              <a:rPr lang="en-GB" dirty="0">
                <a:cs typeface="Arial" panose="020B0604020202020204" pitchFamily="34" charset="0"/>
              </a:rPr>
              <a:t>AO1: Augustine describes the effect of Original Sin on the individual: post-Fall the soul is self-centred, divided and rebellious; its two elements, the obedient and the deliberative, are constantly at war with each other. </a:t>
            </a:r>
          </a:p>
          <a:p>
            <a:r>
              <a:rPr lang="en-GB" dirty="0">
                <a:cs typeface="Arial" panose="020B0604020202020204" pitchFamily="34" charset="0"/>
              </a:rPr>
              <a:t>AO1: the balance of love (caritas) and self-love (</a:t>
            </a:r>
            <a:r>
              <a:rPr lang="en-GB" dirty="0" err="1">
                <a:cs typeface="Arial" panose="020B0604020202020204" pitchFamily="34" charset="0"/>
              </a:rPr>
              <a:t>cupiditas</a:t>
            </a:r>
            <a:r>
              <a:rPr lang="en-GB" dirty="0">
                <a:cs typeface="Arial" panose="020B0604020202020204" pitchFamily="34" charset="0"/>
              </a:rPr>
              <a:t>) is no longer maintained and human nature is essentially self-seeking. Augustine gives many examples, some of these might be referred to and used as explanation for human action </a:t>
            </a:r>
          </a:p>
          <a:p>
            <a:r>
              <a:rPr lang="en-GB" dirty="0">
                <a:cs typeface="Arial" panose="020B0604020202020204" pitchFamily="34" charset="0"/>
              </a:rPr>
              <a:t>AO1: Original Sin is passed on through sexual intercourse which is always the result of lust, discussion of the implications of this for teaching and belief about sex might be included</a:t>
            </a:r>
          </a:p>
          <a:p>
            <a:r>
              <a:rPr lang="en-GB" dirty="0">
                <a:cs typeface="Arial" panose="020B0604020202020204" pitchFamily="34" charset="0"/>
              </a:rPr>
              <a:t>AO2 - strength: philosophers have frequently noted how emotions can be stronger than reason</a:t>
            </a:r>
          </a:p>
          <a:p>
            <a:r>
              <a:rPr lang="en-GB" dirty="0">
                <a:cs typeface="Arial" panose="020B0604020202020204" pitchFamily="34" charset="0"/>
              </a:rPr>
              <a:t>AO2: - strength - Augustine is right to stress how lust and the sex drive are the sources of power and destructive behaviour - He makes valuable distinction between love of material goods and love of others</a:t>
            </a:r>
          </a:p>
          <a:p>
            <a:pPr fontAlgn="base"/>
            <a:endParaRPr lang="en-GB" b="1" u="sng" dirty="0" smtClean="0">
              <a:solidFill>
                <a:srgbClr val="FF0000"/>
              </a:solidFill>
              <a:cs typeface="Arial" panose="020B0604020202020204" pitchFamily="34" charset="0"/>
            </a:endParaRPr>
          </a:p>
          <a:p>
            <a:pPr fontAlgn="base"/>
            <a:r>
              <a:rPr lang="en-GB" b="1" u="sng" dirty="0" smtClean="0">
                <a:solidFill>
                  <a:srgbClr val="FF0000"/>
                </a:solidFill>
                <a:cs typeface="Arial" panose="020B0604020202020204" pitchFamily="34" charset="0"/>
              </a:rPr>
              <a:t>PARAGRAPH 3: AO2 </a:t>
            </a:r>
            <a:r>
              <a:rPr lang="en-GB" b="1" u="sng" dirty="0">
                <a:solidFill>
                  <a:srgbClr val="FF0000"/>
                </a:solidFill>
                <a:cs typeface="Arial" panose="020B0604020202020204" pitchFamily="34" charset="0"/>
              </a:rPr>
              <a:t>– Objection Freud</a:t>
            </a:r>
            <a:r>
              <a:rPr lang="en-GB" dirty="0">
                <a:cs typeface="Arial" panose="020B0604020202020204" pitchFamily="34" charset="0"/>
              </a:rPr>
              <a:t>: </a:t>
            </a:r>
            <a:endParaRPr lang="en-GB" dirty="0" smtClean="0">
              <a:cs typeface="Arial" panose="020B0604020202020204" pitchFamily="34" charset="0"/>
            </a:endParaRPr>
          </a:p>
          <a:p>
            <a:r>
              <a:rPr lang="en-GB" dirty="0"/>
              <a:t>Augustine seems to equate sexual desire with sin which is potentially damaging view of </a:t>
            </a:r>
            <a:r>
              <a:rPr lang="en-GB" dirty="0" smtClean="0"/>
              <a:t>sex. Cf</a:t>
            </a:r>
            <a:r>
              <a:rPr lang="en-GB" dirty="0"/>
              <a:t>. Christianity with Hinduism which celebrates sex within </a:t>
            </a:r>
            <a:r>
              <a:rPr lang="en-GB" dirty="0" smtClean="0"/>
              <a:t>marriage</a:t>
            </a:r>
            <a:endParaRPr lang="en-GB" dirty="0" smtClean="0">
              <a:cs typeface="Arial" panose="020B0604020202020204" pitchFamily="34" charset="0"/>
            </a:endParaRPr>
          </a:p>
          <a:p>
            <a:pPr fontAlgn="base"/>
            <a:r>
              <a:rPr lang="en-GB" dirty="0" smtClean="0">
                <a:cs typeface="Arial" panose="020B0604020202020204" pitchFamily="34" charset="0"/>
              </a:rPr>
              <a:t>FREUD rejects </a:t>
            </a:r>
            <a:r>
              <a:rPr lang="en-GB" dirty="0">
                <a:cs typeface="Arial" panose="020B0604020202020204" pitchFamily="34" charset="0"/>
              </a:rPr>
              <a:t>Augustine’s connection between original sin and its transmission to future generation through sexual intercourse and pleasure is part of it. Freud argues sex is not just for reproduction but natural aspect of human development. Human disorders result of environment (family, education, religion) not passed down.</a:t>
            </a:r>
          </a:p>
          <a:p>
            <a:r>
              <a:rPr lang="en-GB" dirty="0" smtClean="0">
                <a:cs typeface="Arial" panose="020B0604020202020204" pitchFamily="34" charset="0"/>
              </a:rPr>
              <a:t>RESPONSE:</a:t>
            </a:r>
          </a:p>
          <a:p>
            <a:endParaRPr lang="en-GB" dirty="0"/>
          </a:p>
        </p:txBody>
      </p:sp>
    </p:spTree>
    <p:extLst>
      <p:ext uri="{BB962C8B-B14F-4D97-AF65-F5344CB8AC3E}">
        <p14:creationId xmlns:p14="http://schemas.microsoft.com/office/powerpoint/2010/main" val="23543639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a:t>
            </a:r>
            <a:r>
              <a:rPr lang="en-GB" dirty="0"/>
              <a:t>7</a:t>
            </a:r>
            <a:r>
              <a:rPr lang="en-GB" dirty="0" smtClean="0"/>
              <a:t>: PLURALISM AND THEOLOGY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366146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40850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PLURALISM AND THEOLOGY</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833940847"/>
              </p:ext>
            </p:extLst>
          </p:nvPr>
        </p:nvGraphicFramePr>
        <p:xfrm>
          <a:off x="0" y="224445"/>
          <a:ext cx="12192000" cy="621792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752606">
                <a:tc>
                  <a:txBody>
                    <a:bodyPr/>
                    <a:lstStyle/>
                    <a:p>
                      <a:r>
                        <a:rPr lang="en-GB" sz="1300" dirty="0" smtClean="0">
                          <a:latin typeface="+mn-lt"/>
                        </a:rPr>
                        <a:t>PARAGRAPH 1: INCLUSIVISM</a:t>
                      </a:r>
                    </a:p>
                    <a:p>
                      <a:r>
                        <a:rPr lang="en-GB" sz="1300" dirty="0" err="1" smtClean="0">
                          <a:latin typeface="+mn-lt"/>
                        </a:rPr>
                        <a:t>Rahner</a:t>
                      </a:r>
                      <a:r>
                        <a:rPr lang="en-GB" sz="1300" dirty="0" smtClean="0">
                          <a:latin typeface="+mn-lt"/>
                        </a:rPr>
                        <a:t>: Catholic theologian</a:t>
                      </a:r>
                    </a:p>
                    <a:p>
                      <a:r>
                        <a:rPr lang="en-GB" sz="1300" dirty="0" smtClean="0">
                          <a:latin typeface="+mn-lt"/>
                        </a:rPr>
                        <a:t>• Christianity is the absolute religion with a unique offering of salvation through the grace of God in Christ</a:t>
                      </a:r>
                    </a:p>
                    <a:p>
                      <a:r>
                        <a:rPr lang="en-GB" sz="1300" dirty="0" smtClean="0">
                          <a:latin typeface="+mn-lt"/>
                        </a:rPr>
                        <a:t>• People could be ‘</a:t>
                      </a:r>
                      <a:r>
                        <a:rPr lang="en-GB" sz="1300" dirty="0" err="1" smtClean="0">
                          <a:latin typeface="+mn-lt"/>
                        </a:rPr>
                        <a:t>annoymoys</a:t>
                      </a:r>
                      <a:r>
                        <a:rPr lang="en-GB" sz="1300" dirty="0" smtClean="0">
                          <a:latin typeface="+mn-lt"/>
                        </a:rPr>
                        <a:t> Christians’, following </a:t>
                      </a:r>
                    </a:p>
                    <a:p>
                      <a:r>
                        <a:rPr lang="en-GB" sz="1300" dirty="0" smtClean="0">
                          <a:latin typeface="+mn-lt"/>
                        </a:rPr>
                        <a:t>Christian ideals without realising </a:t>
                      </a:r>
                    </a:p>
                    <a:p>
                      <a:r>
                        <a:rPr lang="en-GB" sz="1300" dirty="0" smtClean="0">
                          <a:latin typeface="+mn-lt"/>
                        </a:rPr>
                        <a:t>• Non-Christians may achieve salvation if they seek God with a </a:t>
                      </a:r>
                    </a:p>
                    <a:p>
                      <a:r>
                        <a:rPr lang="en-GB" sz="1300" dirty="0" smtClean="0">
                          <a:latin typeface="+mn-lt"/>
                        </a:rPr>
                        <a:t>sincere heart</a:t>
                      </a:r>
                    </a:p>
                    <a:p>
                      <a:r>
                        <a:rPr lang="en-GB" sz="1300" dirty="0" smtClean="0">
                          <a:latin typeface="+mn-lt"/>
                        </a:rPr>
                        <a:t>• Partial truth in other non-Christian religions</a:t>
                      </a:r>
                    </a:p>
                    <a:p>
                      <a:r>
                        <a:rPr lang="en-GB" sz="1300" dirty="0" smtClean="0">
                          <a:latin typeface="+mn-lt"/>
                        </a:rPr>
                        <a:t>• Some people through no fault of their own are not exposed to the Christian message e.g. those who lived before Jesus</a:t>
                      </a:r>
                    </a:p>
                  </a:txBody>
                  <a:tcPr/>
                </a:tc>
                <a:tc>
                  <a:txBody>
                    <a:bodyPr/>
                    <a:lstStyle/>
                    <a:p>
                      <a:r>
                        <a:rPr lang="en-GB" sz="1300" dirty="0" smtClean="0">
                          <a:latin typeface="+mn-lt"/>
                        </a:rPr>
                        <a:t>PARAGRAPH 2: Objections</a:t>
                      </a:r>
                      <a:br>
                        <a:rPr lang="en-GB" sz="1300" dirty="0" smtClean="0">
                          <a:latin typeface="+mn-lt"/>
                        </a:rPr>
                      </a:br>
                      <a:r>
                        <a:rPr lang="en-GB" sz="1300" dirty="0" smtClean="0">
                          <a:latin typeface="+mn-lt"/>
                        </a:rPr>
                        <a:t>The Christian message is diluted if there is the suggestion </a:t>
                      </a:r>
                    </a:p>
                    <a:p>
                      <a:r>
                        <a:rPr lang="en-GB" sz="1300" dirty="0" smtClean="0">
                          <a:latin typeface="+mn-lt"/>
                        </a:rPr>
                        <a:t>that Christ need not be necessary for salvation. </a:t>
                      </a:r>
                    </a:p>
                    <a:p>
                      <a:r>
                        <a:rPr lang="en-GB" sz="1300" dirty="0" smtClean="0">
                          <a:latin typeface="+mn-lt"/>
                        </a:rPr>
                        <a:t>• Inclusivism is still arrogant, stating that Christian belief is the </a:t>
                      </a:r>
                    </a:p>
                    <a:p>
                      <a:r>
                        <a:rPr lang="en-GB" sz="1300" dirty="0" smtClean="0">
                          <a:latin typeface="+mn-lt"/>
                        </a:rPr>
                        <a:t>best and putting itself as the judge and measure of other </a:t>
                      </a:r>
                    </a:p>
                    <a:p>
                      <a:r>
                        <a:rPr lang="en-GB" sz="1300" dirty="0" smtClean="0">
                          <a:latin typeface="+mn-lt"/>
                        </a:rPr>
                        <a:t>faiths.</a:t>
                      </a:r>
                    </a:p>
                    <a:p>
                      <a:r>
                        <a:rPr lang="en-GB" sz="1300" dirty="0" smtClean="0">
                          <a:latin typeface="+mn-lt"/>
                        </a:rPr>
                        <a:t>• People who have made free choices to have beliefs that are </a:t>
                      </a:r>
                    </a:p>
                    <a:p>
                      <a:r>
                        <a:rPr lang="en-GB" sz="1300" dirty="0" smtClean="0">
                          <a:latin typeface="+mn-lt"/>
                        </a:rPr>
                        <a:t>not Christian should not be labelled as ‘anonymous Christians’; if they wanted to be Christians, they would say so.</a:t>
                      </a:r>
                    </a:p>
                  </a:txBody>
                  <a:tcPr/>
                </a:tc>
                <a:extLst>
                  <a:ext uri="{0D108BD9-81ED-4DB2-BD59-A6C34878D82A}">
                    <a16:rowId xmlns:a16="http://schemas.microsoft.com/office/drawing/2014/main" val="3120774046"/>
                  </a:ext>
                </a:extLst>
              </a:tr>
              <a:tr h="253513">
                <a:tc>
                  <a:txBody>
                    <a:bodyPr/>
                    <a:lstStyle/>
                    <a:p>
                      <a:r>
                        <a:rPr lang="en-GB" sz="1300" dirty="0" smtClean="0">
                          <a:latin typeface="+mn-lt"/>
                        </a:rPr>
                        <a:t>PARAGRAPH 3: EXCLUSIVISM</a:t>
                      </a:r>
                    </a:p>
                    <a:p>
                      <a:r>
                        <a:rPr lang="en-GB" sz="1300" dirty="0" smtClean="0">
                          <a:latin typeface="+mn-lt"/>
                        </a:rPr>
                        <a:t>Barth:-Jesus = “The way, the truth the life” -Christ= fully unique → </a:t>
                      </a:r>
                      <a:r>
                        <a:rPr lang="ar-AE" sz="1300" dirty="0" smtClean="0">
                          <a:latin typeface="+mn-lt"/>
                        </a:rPr>
                        <a:t>؞</a:t>
                      </a:r>
                      <a:r>
                        <a:rPr lang="en-GB" sz="1300" dirty="0" smtClean="0">
                          <a:latin typeface="+mn-lt"/>
                        </a:rPr>
                        <a:t> the only reliable way  of gaining knowledge of God Cf. “No one comes to God but through me”</a:t>
                      </a:r>
                    </a:p>
                    <a:p>
                      <a:r>
                        <a:rPr lang="en-GB" sz="1300" dirty="0" smtClean="0">
                          <a:latin typeface="+mn-lt"/>
                        </a:rPr>
                        <a:t>- Reasoning can be mistaken </a:t>
                      </a:r>
                      <a:r>
                        <a:rPr lang="ar-AE" sz="1300" dirty="0" smtClean="0">
                          <a:latin typeface="+mn-lt"/>
                        </a:rPr>
                        <a:t>؞</a:t>
                      </a:r>
                      <a:r>
                        <a:rPr lang="en-GB" sz="1300" dirty="0" smtClean="0">
                          <a:latin typeface="+mn-lt"/>
                        </a:rPr>
                        <a:t>Rejects natural theology </a:t>
                      </a:r>
                    </a:p>
                    <a:p>
                      <a:r>
                        <a:rPr lang="en-GB" sz="1300" dirty="0" err="1" smtClean="0">
                          <a:latin typeface="+mn-lt"/>
                        </a:rPr>
                        <a:t>D’Costa</a:t>
                      </a:r>
                      <a:r>
                        <a:rPr lang="en-GB" sz="1300" dirty="0" smtClean="0">
                          <a:latin typeface="+mn-lt"/>
                        </a:rPr>
                        <a:t>: -Broad exclusivist (salvation is only for those baptised into the church ) As opposed to narrow exclusivist (salvation only available to those belonging to specific denomination) </a:t>
                      </a:r>
                    </a:p>
                    <a:p>
                      <a:r>
                        <a:rPr lang="en-GB" sz="1300" dirty="0" smtClean="0">
                          <a:latin typeface="+mn-lt"/>
                        </a:rPr>
                        <a:t>Calvin/Augustine- Salvation happens after death -Christian doctrine states ‘Extra </a:t>
                      </a:r>
                      <a:r>
                        <a:rPr lang="en-GB" sz="1300" dirty="0" err="1" smtClean="0">
                          <a:latin typeface="+mn-lt"/>
                        </a:rPr>
                        <a:t>ecclesiam</a:t>
                      </a:r>
                      <a:r>
                        <a:rPr lang="en-GB" sz="1300" dirty="0" smtClean="0">
                          <a:latin typeface="+mn-lt"/>
                        </a:rPr>
                        <a:t> </a:t>
                      </a:r>
                      <a:r>
                        <a:rPr lang="en-GB" sz="1300" dirty="0" err="1" smtClean="0">
                          <a:latin typeface="+mn-lt"/>
                        </a:rPr>
                        <a:t>nulla</a:t>
                      </a:r>
                      <a:r>
                        <a:rPr lang="en-GB" sz="1300" dirty="0" smtClean="0">
                          <a:latin typeface="+mn-lt"/>
                        </a:rPr>
                        <a:t> </a:t>
                      </a:r>
                      <a:r>
                        <a:rPr lang="en-GB" sz="1300" dirty="0" err="1" smtClean="0">
                          <a:latin typeface="+mn-lt"/>
                        </a:rPr>
                        <a:t>salus</a:t>
                      </a:r>
                      <a:r>
                        <a:rPr lang="en-GB" sz="1300" dirty="0" smtClean="0">
                          <a:latin typeface="+mn-lt"/>
                        </a:rPr>
                        <a:t>’</a:t>
                      </a:r>
                    </a:p>
                  </a:txBody>
                  <a:tcPr/>
                </a:tc>
                <a:tc>
                  <a:txBody>
                    <a:bodyPr/>
                    <a:lstStyle/>
                    <a:p>
                      <a:pPr fontAlgn="base"/>
                      <a:r>
                        <a:rPr lang="en-GB" sz="1300" dirty="0" smtClean="0">
                          <a:latin typeface="+mn-lt"/>
                        </a:rPr>
                        <a:t>PARAGRAPH 4: Objections</a:t>
                      </a:r>
                    </a:p>
                    <a:p>
                      <a:r>
                        <a:rPr lang="en-GB" sz="1300" dirty="0" smtClean="0">
                          <a:latin typeface="+mn-lt"/>
                        </a:rPr>
                        <a:t>1 Timothy: God wants all people to be saved</a:t>
                      </a:r>
                    </a:p>
                    <a:p>
                      <a:r>
                        <a:rPr lang="en-GB" sz="1300" dirty="0" smtClean="0">
                          <a:latin typeface="+mn-lt"/>
                        </a:rPr>
                        <a:t>- God is benevolent - suggestion that God condemns people who haven’t heard the Christian message to hell goes against this idea</a:t>
                      </a:r>
                    </a:p>
                    <a:p>
                      <a:r>
                        <a:rPr lang="en-GB" sz="1300" dirty="0" smtClean="0">
                          <a:latin typeface="+mn-lt"/>
                        </a:rPr>
                        <a:t>- Matthew 25 – salvation based on actions not beliefs – implies universal salvation</a:t>
                      </a:r>
                    </a:p>
                    <a:p>
                      <a:r>
                        <a:rPr lang="en-GB" sz="1300" dirty="0" smtClean="0">
                          <a:latin typeface="+mn-lt"/>
                        </a:rPr>
                        <a:t>- exclusivism leads to wars and conflict + treating others as less valuable people –completely against church teachings </a:t>
                      </a:r>
                      <a:r>
                        <a:rPr lang="en-GB" sz="1300" dirty="0" err="1" smtClean="0">
                          <a:latin typeface="+mn-lt"/>
                        </a:rPr>
                        <a:t>eg</a:t>
                      </a:r>
                      <a:r>
                        <a:rPr lang="en-GB" sz="1300" dirty="0" smtClean="0">
                          <a:latin typeface="+mn-lt"/>
                        </a:rPr>
                        <a:t>: ‘Love one another as I have loved you’</a:t>
                      </a:r>
                    </a:p>
                    <a:p>
                      <a:r>
                        <a:rPr lang="en-GB" sz="1300" dirty="0" smtClean="0">
                          <a:latin typeface="+mn-lt"/>
                        </a:rPr>
                        <a:t>- Nature of God cannot be fully understood by humans (He is infinite, we are finite) </a:t>
                      </a:r>
                      <a:r>
                        <a:rPr lang="ar-AE" sz="1300" dirty="0" smtClean="0">
                          <a:latin typeface="+mn-lt"/>
                        </a:rPr>
                        <a:t>؞</a:t>
                      </a:r>
                      <a:r>
                        <a:rPr lang="en-GB" sz="1300" dirty="0" smtClean="0">
                          <a:latin typeface="+mn-lt"/>
                        </a:rPr>
                        <a:t>Impossible to say that anyone can have full control of truth</a:t>
                      </a:r>
                      <a:endParaRPr lang="en-GB" sz="1300" dirty="0">
                        <a:latin typeface="+mn-lt"/>
                      </a:endParaRPr>
                    </a:p>
                  </a:txBody>
                  <a:tcPr/>
                </a:tc>
                <a:extLst>
                  <a:ext uri="{0D108BD9-81ED-4DB2-BD59-A6C34878D82A}">
                    <a16:rowId xmlns:a16="http://schemas.microsoft.com/office/drawing/2014/main" val="1351036416"/>
                  </a:ext>
                </a:extLst>
              </a:tr>
              <a:tr h="631032">
                <a:tc>
                  <a:txBody>
                    <a:bodyPr/>
                    <a:lstStyle/>
                    <a:p>
                      <a:r>
                        <a:rPr lang="en-GB" sz="1300" dirty="0" smtClean="0">
                          <a:latin typeface="+mn-lt"/>
                        </a:rPr>
                        <a:t>PARAGRAPH 5: PLURALISM</a:t>
                      </a:r>
                    </a:p>
                    <a:p>
                      <a:r>
                        <a:rPr lang="en-GB" sz="1300" dirty="0" smtClean="0">
                          <a:latin typeface="+mn-lt"/>
                        </a:rPr>
                        <a:t>Hick: Copernican Revolution → God = Central not doctrine-</a:t>
                      </a:r>
                    </a:p>
                    <a:p>
                      <a:r>
                        <a:rPr lang="en-GB" sz="1300" dirty="0" err="1" smtClean="0">
                          <a:latin typeface="+mn-lt"/>
                        </a:rPr>
                        <a:t>PoE</a:t>
                      </a:r>
                      <a:r>
                        <a:rPr lang="en-GB" sz="1300" dirty="0" smtClean="0">
                          <a:latin typeface="+mn-lt"/>
                        </a:rPr>
                        <a:t> = Benevolent God guarantees universal salvation</a:t>
                      </a:r>
                    </a:p>
                    <a:p>
                      <a:r>
                        <a:rPr lang="en-GB" sz="1300" dirty="0" smtClean="0">
                          <a:latin typeface="+mn-lt"/>
                        </a:rPr>
                        <a:t>-demythologise religion → which uses myths (phenomena) in </a:t>
                      </a:r>
                      <a:r>
                        <a:rPr lang="en-GB" sz="1300" dirty="0" err="1" smtClean="0">
                          <a:latin typeface="+mn-lt"/>
                        </a:rPr>
                        <a:t>noumena</a:t>
                      </a:r>
                      <a:r>
                        <a:rPr lang="en-GB" sz="1300" dirty="0" smtClean="0">
                          <a:latin typeface="+mn-lt"/>
                        </a:rPr>
                        <a:t> reality of God Cf. Sheep/Goat – Matthew 25 </a:t>
                      </a:r>
                    </a:p>
                    <a:p>
                      <a:r>
                        <a:rPr lang="en-GB" sz="1300" dirty="0" smtClean="0">
                          <a:latin typeface="+mn-lt"/>
                        </a:rPr>
                        <a:t>→Salvation/judgement based on action not beliefs </a:t>
                      </a:r>
                    </a:p>
                    <a:p>
                      <a:r>
                        <a:rPr lang="ar-AE" sz="1300" dirty="0" smtClean="0">
                          <a:latin typeface="+mn-lt"/>
                        </a:rPr>
                        <a:t>؞</a:t>
                      </a:r>
                      <a:r>
                        <a:rPr lang="en-GB" sz="1300" dirty="0" smtClean="0">
                          <a:latin typeface="+mn-lt"/>
                        </a:rPr>
                        <a:t>compatible with Pluralism + universal salvation</a:t>
                      </a:r>
                    </a:p>
                    <a:p>
                      <a:r>
                        <a:rPr lang="en-GB" sz="1300" dirty="0" err="1" smtClean="0">
                          <a:latin typeface="+mn-lt"/>
                        </a:rPr>
                        <a:t>Panikaar</a:t>
                      </a:r>
                      <a:r>
                        <a:rPr lang="en-GB" sz="1300" dirty="0" smtClean="0">
                          <a:latin typeface="+mn-lt"/>
                        </a:rPr>
                        <a:t>: -Emphasises a </a:t>
                      </a:r>
                      <a:r>
                        <a:rPr lang="en-GB" sz="1300" dirty="0" err="1" smtClean="0">
                          <a:latin typeface="+mn-lt"/>
                        </a:rPr>
                        <a:t>transhistorical</a:t>
                      </a:r>
                      <a:r>
                        <a:rPr lang="en-GB" sz="1300" dirty="0" smtClean="0">
                          <a:latin typeface="+mn-lt"/>
                        </a:rPr>
                        <a:t> Christ- over historical Jesus</a:t>
                      </a:r>
                    </a:p>
                    <a:p>
                      <a:r>
                        <a:rPr lang="en-GB" sz="1300" dirty="0" smtClean="0">
                          <a:latin typeface="+mn-lt"/>
                        </a:rPr>
                        <a:t>Window, rainbow, mountain analogy</a:t>
                      </a:r>
                    </a:p>
                    <a:p>
                      <a:r>
                        <a:rPr lang="en-GB" sz="1300" dirty="0" smtClean="0">
                          <a:latin typeface="+mn-lt"/>
                        </a:rPr>
                        <a:t>-Christ= present in all religions</a:t>
                      </a:r>
                    </a:p>
                  </a:txBody>
                  <a:tcPr/>
                </a:tc>
                <a:tc>
                  <a:txBody>
                    <a:bodyPr/>
                    <a:lstStyle/>
                    <a:p>
                      <a:pPr rtl="0"/>
                      <a:r>
                        <a:rPr lang="en-GB" sz="1300" dirty="0" smtClean="0">
                          <a:latin typeface="+mn-lt"/>
                        </a:rPr>
                        <a:t>PARAGRAPH 6: Objections </a:t>
                      </a:r>
                      <a:br>
                        <a:rPr lang="en-GB" sz="1300" dirty="0" smtClean="0">
                          <a:latin typeface="+mn-lt"/>
                        </a:rPr>
                      </a:br>
                      <a:r>
                        <a:rPr lang="en-GB" sz="1300" dirty="0" smtClean="0">
                          <a:latin typeface="+mn-lt"/>
                        </a:rPr>
                        <a:t>- undermines Jesus’ death +resurrection (more central to </a:t>
                      </a:r>
                    </a:p>
                    <a:p>
                      <a:pPr rtl="0"/>
                      <a:r>
                        <a:rPr lang="en-GB" sz="1300" dirty="0" smtClean="0">
                          <a:latin typeface="+mn-lt"/>
                        </a:rPr>
                        <a:t>Christianity than idea of judgement)</a:t>
                      </a:r>
                    </a:p>
                    <a:p>
                      <a:pPr rtl="0"/>
                      <a:r>
                        <a:rPr lang="en-GB" sz="1300" dirty="0" smtClean="0">
                          <a:latin typeface="+mn-lt"/>
                        </a:rPr>
                        <a:t>-Christian doctrine states ‘Extra ecclesia </a:t>
                      </a:r>
                      <a:r>
                        <a:rPr lang="en-GB" sz="1300" dirty="0" err="1" smtClean="0">
                          <a:latin typeface="+mn-lt"/>
                        </a:rPr>
                        <a:t>nulla</a:t>
                      </a:r>
                      <a:r>
                        <a:rPr lang="en-GB" sz="1300" dirty="0" smtClean="0">
                          <a:latin typeface="+mn-lt"/>
                        </a:rPr>
                        <a:t> </a:t>
                      </a:r>
                      <a:r>
                        <a:rPr lang="en-GB" sz="1300" dirty="0" err="1" smtClean="0">
                          <a:latin typeface="+mn-lt"/>
                        </a:rPr>
                        <a:t>salus</a:t>
                      </a:r>
                      <a:r>
                        <a:rPr lang="en-GB" sz="1300" dirty="0" smtClean="0">
                          <a:latin typeface="+mn-lt"/>
                        </a:rPr>
                        <a:t>’</a:t>
                      </a:r>
                    </a:p>
                    <a:p>
                      <a:pPr rtl="0"/>
                      <a:r>
                        <a:rPr lang="en-GB" sz="1300" dirty="0" smtClean="0">
                          <a:latin typeface="+mn-lt"/>
                        </a:rPr>
                        <a:t>= Outside the church there is no salvation</a:t>
                      </a:r>
                    </a:p>
                    <a:p>
                      <a:pPr rtl="0"/>
                      <a:r>
                        <a:rPr lang="en-GB" sz="1300" dirty="0" smtClean="0">
                          <a:latin typeface="+mn-lt"/>
                        </a:rPr>
                        <a:t>- Hick’s Pluralism assumes Kant’s philosophical approach is correct (is not, idea is significantly weakened)</a:t>
                      </a:r>
                    </a:p>
                    <a:p>
                      <a:pPr rtl="0"/>
                      <a:r>
                        <a:rPr lang="en-GB" sz="1300" dirty="0" smtClean="0">
                          <a:latin typeface="+mn-lt"/>
                        </a:rPr>
                        <a:t>- idea of a ‘Real’ in terms of divine being rejected by many forms of Buddhism</a:t>
                      </a:r>
                      <a:br>
                        <a:rPr lang="en-GB" sz="1300" dirty="0" smtClean="0">
                          <a:latin typeface="+mn-lt"/>
                        </a:rPr>
                      </a:br>
                      <a:endParaRPr lang="en-GB" sz="1300" dirty="0" smtClean="0">
                        <a:latin typeface="+mn-lt"/>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7998690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9: PLURALISM AND SOCIETY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2334253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24444"/>
          </a:xfrm>
          <a:solidFill>
            <a:schemeClr val="accent4">
              <a:lumMod val="20000"/>
              <a:lumOff val="80000"/>
            </a:schemeClr>
          </a:solidFill>
        </p:spPr>
        <p:txBody>
          <a:bodyPr>
            <a:noAutofit/>
          </a:bodyPr>
          <a:lstStyle/>
          <a:p>
            <a:pPr marL="0" indent="0" algn="ctr">
              <a:buNone/>
            </a:pPr>
            <a:r>
              <a:rPr lang="en-GB" sz="1400" dirty="0" smtClean="0">
                <a:latin typeface="Comic Sans MS" panose="030F0702030302020204" pitchFamily="66" charset="0"/>
              </a:rPr>
              <a:t>PLURALISM AND SOCIETY</a:t>
            </a:r>
            <a:endParaRPr lang="en-GB" sz="1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63240889"/>
              </p:ext>
            </p:extLst>
          </p:nvPr>
        </p:nvGraphicFramePr>
        <p:xfrm>
          <a:off x="0" y="224445"/>
          <a:ext cx="12192000" cy="63246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53513">
                <a:tc>
                  <a:txBody>
                    <a:bodyPr/>
                    <a:lstStyle/>
                    <a:p>
                      <a:r>
                        <a:rPr lang="en-GB" sz="1300" dirty="0" smtClean="0">
                          <a:latin typeface="+mn-lt"/>
                          <a:cs typeface="Arial" panose="020B0604020202020204" pitchFamily="34" charset="0"/>
                        </a:rPr>
                        <a:t>PARAGRAPH 1: IN FAVOUR OF </a:t>
                      </a:r>
                      <a:r>
                        <a:rPr lang="en-GB" sz="1300" b="1" u="sng" dirty="0" smtClean="0">
                          <a:latin typeface="+mn-lt"/>
                          <a:cs typeface="Arial" panose="020B0604020202020204" pitchFamily="34" charset="0"/>
                        </a:rPr>
                        <a:t>MISSION &amp; CONVERSION</a:t>
                      </a:r>
                      <a:endParaRPr lang="en-GB" sz="1300" b="1" u="sng" baseline="0" dirty="0" smtClean="0">
                        <a:latin typeface="+mn-lt"/>
                        <a:cs typeface="Arial" panose="020B0604020202020204" pitchFamily="34" charset="0"/>
                      </a:endParaRPr>
                    </a:p>
                    <a:p>
                      <a:r>
                        <a:rPr lang="en-GB" sz="1300" b="0" i="0" kern="1200" dirty="0" smtClean="0">
                          <a:solidFill>
                            <a:schemeClr val="tx1"/>
                          </a:solidFill>
                          <a:effectLst/>
                          <a:latin typeface="+mn-lt"/>
                          <a:ea typeface="+mn-ea"/>
                          <a:cs typeface="+mn-cs"/>
                        </a:rPr>
                        <a:t>Jesus:</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told his followers to ‘make disciples of all nations’ (Matthew 28:19)</a:t>
                      </a:r>
                    </a:p>
                    <a:p>
                      <a:r>
                        <a:rPr lang="en-GB" sz="1300" b="1" i="0" u="sng" kern="1200" dirty="0" smtClean="0">
                          <a:solidFill>
                            <a:schemeClr val="tx1"/>
                          </a:solidFill>
                          <a:effectLst/>
                          <a:latin typeface="+mn-lt"/>
                          <a:ea typeface="+mn-ea"/>
                          <a:cs typeface="+mn-cs"/>
                        </a:rPr>
                        <a:t>Sharing the Gospel of Salvation (2009)–</a:t>
                      </a:r>
                      <a:r>
                        <a:rPr lang="en-GB" sz="1300" b="1" i="0" u="sng" kern="1200" baseline="0" dirty="0" smtClean="0">
                          <a:solidFill>
                            <a:schemeClr val="tx1"/>
                          </a:solidFill>
                          <a:effectLst/>
                          <a:latin typeface="+mn-lt"/>
                          <a:ea typeface="+mn-ea"/>
                          <a:cs typeface="+mn-cs"/>
                        </a:rPr>
                        <a:t> </a:t>
                      </a:r>
                      <a:r>
                        <a:rPr lang="en-GB" sz="1300" b="1" i="0" u="sng" kern="1200" dirty="0" smtClean="0">
                          <a:solidFill>
                            <a:schemeClr val="tx1"/>
                          </a:solidFill>
                          <a:effectLst/>
                          <a:latin typeface="+mn-lt"/>
                          <a:ea typeface="+mn-ea"/>
                          <a:cs typeface="+mn-cs"/>
                        </a:rPr>
                        <a:t>Church of England</a:t>
                      </a:r>
                      <a:r>
                        <a:rPr lang="en-GB" sz="1300" b="1" i="0" u="sng" kern="1200" baseline="0" dirty="0" smtClean="0">
                          <a:solidFill>
                            <a:schemeClr val="tx1"/>
                          </a:solidFill>
                          <a:effectLst/>
                          <a:latin typeface="+mn-lt"/>
                          <a:ea typeface="+mn-ea"/>
                          <a:cs typeface="+mn-cs"/>
                        </a:rPr>
                        <a:t> </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Reaffirms that God’s plan for the salvation of the world is uniquely achieved in Jesus Christ and that the Church has a mission to be a witness to this. </a:t>
                      </a:r>
                    </a:p>
                    <a:p>
                      <a:r>
                        <a:rPr lang="en-GB" sz="1300" b="1" i="0" u="sng" kern="1200" dirty="0" smtClean="0">
                          <a:solidFill>
                            <a:schemeClr val="tx1"/>
                          </a:solidFill>
                          <a:effectLst/>
                          <a:latin typeface="+mn-lt"/>
                          <a:ea typeface="+mn-ea"/>
                          <a:cs typeface="+mn-cs"/>
                        </a:rPr>
                        <a:t>Redemptoris </a:t>
                      </a:r>
                      <a:r>
                        <a:rPr lang="en-GB" sz="1300" b="1" i="0" u="sng" kern="1200" dirty="0" err="1" smtClean="0">
                          <a:solidFill>
                            <a:schemeClr val="tx1"/>
                          </a:solidFill>
                          <a:effectLst/>
                          <a:latin typeface="+mn-lt"/>
                          <a:ea typeface="+mn-ea"/>
                          <a:cs typeface="+mn-cs"/>
                        </a:rPr>
                        <a:t>Missio</a:t>
                      </a:r>
                      <a:r>
                        <a:rPr lang="en-GB" sz="1300" b="1" i="0" u="sng" kern="1200" dirty="0" smtClean="0">
                          <a:solidFill>
                            <a:schemeClr val="tx1"/>
                          </a:solidFill>
                          <a:effectLst/>
                          <a:latin typeface="+mn-lt"/>
                          <a:ea typeface="+mn-ea"/>
                          <a:cs typeface="+mn-cs"/>
                        </a:rPr>
                        <a:t> (1990) –Catholic Church</a:t>
                      </a:r>
                    </a:p>
                    <a:p>
                      <a:r>
                        <a:rPr lang="en-GB" sz="1300" b="0" i="0" kern="1200" dirty="0" smtClean="0">
                          <a:solidFill>
                            <a:schemeClr val="tx1"/>
                          </a:solidFill>
                          <a:effectLst/>
                          <a:latin typeface="+mn-lt"/>
                          <a:ea typeface="+mn-ea"/>
                          <a:cs typeface="+mn-cs"/>
                        </a:rPr>
                        <a:t>• Christians should be empowered by the Holy Spirit to bring other people to Christian faith. </a:t>
                      </a:r>
                    </a:p>
                    <a:p>
                      <a:r>
                        <a:rPr lang="en-GB" sz="1300" b="0" i="0" kern="1200" dirty="0" smtClean="0">
                          <a:solidFill>
                            <a:schemeClr val="tx1"/>
                          </a:solidFill>
                          <a:effectLst/>
                          <a:latin typeface="+mn-lt"/>
                          <a:ea typeface="+mn-ea"/>
                          <a:cs typeface="+mn-cs"/>
                        </a:rPr>
                        <a:t>• John Paul II said that inter-faith dialogue part of Christian mission rather than in opposition</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to it. God wishes to share his revelation with people of all faiths even though other religions could contain ‘gaps, insufficiencies and errors’. </a:t>
                      </a:r>
                    </a:p>
                    <a:p>
                      <a:r>
                        <a:rPr lang="en-GB" sz="1300" b="0" i="0" kern="1200" dirty="0" smtClean="0">
                          <a:solidFill>
                            <a:schemeClr val="tx1"/>
                          </a:solidFill>
                          <a:effectLst/>
                          <a:latin typeface="+mn-lt"/>
                          <a:ea typeface="+mn-ea"/>
                          <a:cs typeface="+mn-cs"/>
                        </a:rPr>
                        <a:t>• He underlined the need for respect in inter-faith dialogue. He said that the Catholic Church gladly acknowledges all that is true in Buddhism, Hinduism and Islam. However, Christians still have a duty to emphasise that the way to salvation is through Jesus Christ. Christianity is unique in offering the means to salvation</a:t>
                      </a:r>
                    </a:p>
                    <a:p>
                      <a:r>
                        <a:rPr lang="en-GB" sz="1300" b="1" i="0" kern="1200" dirty="0" smtClean="0">
                          <a:solidFill>
                            <a:schemeClr val="tx1"/>
                          </a:solidFill>
                          <a:effectLst/>
                          <a:latin typeface="+mn-lt"/>
                          <a:ea typeface="+mn-ea"/>
                          <a:cs typeface="+mn-cs"/>
                        </a:rPr>
                        <a:t>Cf. EXCLUSIVISM</a:t>
                      </a:r>
                    </a:p>
                  </a:txBody>
                  <a:tcPr/>
                </a:tc>
                <a:tc>
                  <a:txBody>
                    <a:bodyPr/>
                    <a:lstStyle/>
                    <a:p>
                      <a:pPr fontAlgn="base"/>
                      <a:r>
                        <a:rPr lang="en-GB" sz="1300" b="0" kern="1200" dirty="0" smtClean="0">
                          <a:solidFill>
                            <a:schemeClr val="tx1"/>
                          </a:solidFill>
                          <a:effectLst/>
                          <a:latin typeface="+mn-lt"/>
                          <a:ea typeface="+mn-ea"/>
                          <a:cs typeface="Arial" panose="020B0604020202020204" pitchFamily="34" charset="0"/>
                        </a:rPr>
                        <a:t>PARAGRAPH 2: Against Mission</a:t>
                      </a:r>
                    </a:p>
                    <a:p>
                      <a:r>
                        <a:rPr lang="en-GB" sz="1300" b="0" i="0" kern="1200" dirty="0" err="1" smtClean="0">
                          <a:solidFill>
                            <a:schemeClr val="tx1"/>
                          </a:solidFill>
                          <a:effectLst/>
                          <a:latin typeface="+mn-lt"/>
                          <a:ea typeface="+mn-ea"/>
                          <a:cs typeface="+mn-cs"/>
                        </a:rPr>
                        <a:t>Rahmer</a:t>
                      </a:r>
                      <a:r>
                        <a:rPr lang="en-GB" sz="1300" b="0" i="0" kern="1200" dirty="0" smtClean="0">
                          <a:solidFill>
                            <a:schemeClr val="tx1"/>
                          </a:solidFill>
                          <a:effectLst/>
                          <a:latin typeface="+mn-lt"/>
                          <a:ea typeface="+mn-ea"/>
                          <a:cs typeface="+mn-cs"/>
                        </a:rPr>
                        <a:t>: If an </a:t>
                      </a:r>
                      <a:r>
                        <a:rPr lang="en-GB" sz="1300" b="0" i="0" kern="1200" dirty="0" err="1" smtClean="0">
                          <a:solidFill>
                            <a:schemeClr val="tx1"/>
                          </a:solidFill>
                          <a:effectLst/>
                          <a:latin typeface="+mn-lt"/>
                          <a:ea typeface="+mn-ea"/>
                          <a:cs typeface="+mn-cs"/>
                        </a:rPr>
                        <a:t>inclusivist</a:t>
                      </a:r>
                      <a:r>
                        <a:rPr lang="en-GB" sz="1300" b="0" i="0" kern="1200" dirty="0" smtClean="0">
                          <a:solidFill>
                            <a:schemeClr val="tx1"/>
                          </a:solidFill>
                          <a:effectLst/>
                          <a:latin typeface="+mn-lt"/>
                          <a:ea typeface="+mn-ea"/>
                          <a:cs typeface="+mn-cs"/>
                        </a:rPr>
                        <a:t> position is taken to the theology of religion, people of other faiths could be considered to be ‘anonymous Christians’ without needing to convert explicitly. </a:t>
                      </a:r>
                    </a:p>
                    <a:p>
                      <a:r>
                        <a:rPr lang="en-GB" sz="1300" b="0" i="0" kern="1200" dirty="0" smtClean="0">
                          <a:solidFill>
                            <a:schemeClr val="tx1"/>
                          </a:solidFill>
                          <a:effectLst/>
                          <a:latin typeface="+mn-lt"/>
                          <a:ea typeface="+mn-ea"/>
                          <a:cs typeface="+mn-cs"/>
                        </a:rPr>
                        <a:t>Hick: If a pluralist position is taken, there is no need for people of faiths other than Christianity to be converted as they are on their own path to salvation in a way that is culturally appropriate for them. Assuming that others need to share Christian beliefs is arrogant and intolerant. </a:t>
                      </a:r>
                    </a:p>
                    <a:p>
                      <a:r>
                        <a:rPr lang="en-GB" sz="1300" b="0" i="0" kern="1200" dirty="0" smtClean="0">
                          <a:solidFill>
                            <a:schemeClr val="tx1"/>
                          </a:solidFill>
                          <a:effectLst/>
                          <a:latin typeface="+mn-lt"/>
                          <a:ea typeface="+mn-ea"/>
                          <a:cs typeface="+mn-cs"/>
                        </a:rPr>
                        <a:t>Conversion to Christianity from other faiths could cause the </a:t>
                      </a:r>
                    </a:p>
                    <a:p>
                      <a:r>
                        <a:rPr lang="en-GB" sz="1300" b="0" i="0" kern="1200" dirty="0" smtClean="0">
                          <a:solidFill>
                            <a:schemeClr val="tx1"/>
                          </a:solidFill>
                          <a:effectLst/>
                          <a:latin typeface="+mn-lt"/>
                          <a:ea typeface="+mn-ea"/>
                          <a:cs typeface="+mn-cs"/>
                        </a:rPr>
                        <a:t>convert family difficulties or even danger</a:t>
                      </a:r>
                    </a:p>
                    <a:p>
                      <a:pPr fontAlgn="base"/>
                      <a:endParaRPr lang="en-GB" sz="1300" b="0" kern="1200" dirty="0" smtClean="0">
                        <a:solidFill>
                          <a:schemeClr val="tx1"/>
                        </a:solidFill>
                        <a:effectLst/>
                        <a:latin typeface="+mn-lt"/>
                        <a:ea typeface="+mn-ea"/>
                        <a:cs typeface="Arial" panose="020B0604020202020204" pitchFamily="34" charset="0"/>
                      </a:endParaRPr>
                    </a:p>
                    <a:p>
                      <a:pPr fontAlgn="base"/>
                      <a:endParaRPr lang="en-GB" sz="1300" b="0" kern="1200" dirty="0" smtClean="0">
                        <a:solidFill>
                          <a:schemeClr val="tx1"/>
                        </a:solidFill>
                        <a:effectLst/>
                        <a:latin typeface="+mn-lt"/>
                        <a:ea typeface="+mn-ea"/>
                        <a:cs typeface="Arial" panose="020B0604020202020204" pitchFamily="34" charset="0"/>
                      </a:endParaRPr>
                    </a:p>
                  </a:txBody>
                  <a:tcPr/>
                </a:tc>
                <a:extLst>
                  <a:ext uri="{0D108BD9-81ED-4DB2-BD59-A6C34878D82A}">
                    <a16:rowId xmlns:a16="http://schemas.microsoft.com/office/drawing/2014/main" val="1351036416"/>
                  </a:ext>
                </a:extLst>
              </a:tr>
              <a:tr h="631032">
                <a:tc>
                  <a:txBody>
                    <a:bodyPr/>
                    <a:lstStyle/>
                    <a:p>
                      <a:r>
                        <a:rPr lang="en-GB" sz="1300" dirty="0" smtClean="0">
                          <a:latin typeface="+mn-lt"/>
                          <a:cs typeface="Arial" panose="020B0604020202020204" pitchFamily="34" charset="0"/>
                        </a:rPr>
                        <a:t>PARAGRAPH</a:t>
                      </a:r>
                      <a:r>
                        <a:rPr lang="en-GB" sz="1300" baseline="0" dirty="0" smtClean="0">
                          <a:latin typeface="+mn-lt"/>
                          <a:cs typeface="Arial" panose="020B0604020202020204" pitchFamily="34" charset="0"/>
                        </a:rPr>
                        <a:t> 3: Scriptural Reasoning Movement (an example of </a:t>
                      </a:r>
                      <a:r>
                        <a:rPr lang="en-GB" sz="1300" b="1" u="sng" baseline="0" dirty="0" smtClean="0">
                          <a:latin typeface="+mn-lt"/>
                          <a:cs typeface="Arial" panose="020B0604020202020204" pitchFamily="34" charset="0"/>
                        </a:rPr>
                        <a:t>INTERFAITH DIALOGUE</a:t>
                      </a:r>
                      <a:r>
                        <a:rPr lang="en-GB" sz="1300" baseline="0" dirty="0" smtClean="0">
                          <a:latin typeface="+mn-lt"/>
                          <a:cs typeface="Arial" panose="020B0604020202020204" pitchFamily="34" charset="0"/>
                        </a:rPr>
                        <a:t>)</a:t>
                      </a:r>
                    </a:p>
                    <a:p>
                      <a:r>
                        <a:rPr lang="en-GB" sz="1300" b="0" i="0" kern="1200" dirty="0" smtClean="0">
                          <a:solidFill>
                            <a:schemeClr val="tx1"/>
                          </a:solidFill>
                          <a:effectLst/>
                          <a:latin typeface="+mn-lt"/>
                          <a:ea typeface="+mn-ea"/>
                          <a:cs typeface="+mn-cs"/>
                        </a:rPr>
                        <a:t>• Scriptural Reasoning began amongst Jewish scholars in the USA with meetings to discuss Jewish sacred texts. </a:t>
                      </a:r>
                    </a:p>
                    <a:p>
                      <a:r>
                        <a:rPr lang="en-GB" sz="1300" b="0" i="0" kern="1200" dirty="0" smtClean="0">
                          <a:solidFill>
                            <a:schemeClr val="tx1"/>
                          </a:solidFill>
                          <a:effectLst/>
                          <a:latin typeface="+mn-lt"/>
                          <a:ea typeface="+mn-ea"/>
                          <a:cs typeface="+mn-cs"/>
                        </a:rPr>
                        <a:t>• Christians from the UK asked if they could join in as listeners and the Scriptural Reasoning Movement developed into an inter-faith forum, part of the Cambridge Inter-faith Programme. </a:t>
                      </a:r>
                    </a:p>
                    <a:p>
                      <a:r>
                        <a:rPr lang="en-GB" sz="1300" b="0" i="0" kern="1200" dirty="0" smtClean="0">
                          <a:solidFill>
                            <a:schemeClr val="tx1"/>
                          </a:solidFill>
                          <a:effectLst/>
                          <a:latin typeface="+mn-lt"/>
                          <a:ea typeface="+mn-ea"/>
                          <a:cs typeface="+mn-cs"/>
                        </a:rPr>
                        <a:t>• The goal is not to achieve agreement but to look deeply at beliefs in different contexts, to foster a spirit of openness </a:t>
                      </a:r>
                    </a:p>
                    <a:p>
                      <a:r>
                        <a:rPr lang="en-GB" sz="1300" b="0" i="0" kern="1200" dirty="0" smtClean="0">
                          <a:solidFill>
                            <a:schemeClr val="tx1"/>
                          </a:solidFill>
                          <a:effectLst/>
                          <a:latin typeface="+mn-lt"/>
                          <a:ea typeface="+mn-ea"/>
                          <a:cs typeface="+mn-cs"/>
                        </a:rPr>
                        <a:t>and respect. </a:t>
                      </a:r>
                    </a:p>
                    <a:p>
                      <a:r>
                        <a:rPr lang="en-GB" sz="1300" b="0" i="0" kern="1200" dirty="0" smtClean="0">
                          <a:solidFill>
                            <a:schemeClr val="tx1"/>
                          </a:solidFill>
                          <a:effectLst/>
                          <a:latin typeface="+mn-lt"/>
                          <a:ea typeface="+mn-ea"/>
                          <a:cs typeface="+mn-cs"/>
                        </a:rPr>
                        <a:t>• They recognise that there are differences of belief and try not to over-emphasise points of similarity in a superficial way. </a:t>
                      </a:r>
                    </a:p>
                    <a:p>
                      <a:r>
                        <a:rPr lang="en-GB" sz="1300" b="0" i="0" kern="1200" dirty="0" smtClean="0">
                          <a:solidFill>
                            <a:schemeClr val="tx1"/>
                          </a:solidFill>
                          <a:effectLst/>
                          <a:latin typeface="+mn-lt"/>
                          <a:ea typeface="+mn-ea"/>
                          <a:cs typeface="+mn-cs"/>
                        </a:rPr>
                        <a:t>• There is an agreement not to use meetings as an opportunity for missionary work, although participants can talk about their own commitment to their faith.</a:t>
                      </a:r>
                    </a:p>
                    <a:p>
                      <a:r>
                        <a:rPr lang="en-GB" sz="1300" b="1" i="0" kern="1200" dirty="0" smtClean="0">
                          <a:solidFill>
                            <a:schemeClr val="tx1"/>
                          </a:solidFill>
                          <a:effectLst/>
                          <a:latin typeface="+mn-lt"/>
                          <a:ea typeface="+mn-ea"/>
                          <a:cs typeface="Arial" panose="020B0604020202020204" pitchFamily="34" charset="0"/>
                        </a:rPr>
                        <a:t>BRING IN PANIKAAR’S WINDOW ANALOGY – faith comes through hearing, if we love our neighbour, must recognise that we</a:t>
                      </a:r>
                      <a:r>
                        <a:rPr lang="en-GB" sz="1300" b="1" i="0" kern="1200" baseline="0" dirty="0" smtClean="0">
                          <a:solidFill>
                            <a:schemeClr val="tx1"/>
                          </a:solidFill>
                          <a:effectLst/>
                          <a:latin typeface="+mn-lt"/>
                          <a:ea typeface="+mn-ea"/>
                          <a:cs typeface="Arial" panose="020B0604020202020204" pitchFamily="34" charset="0"/>
                        </a:rPr>
                        <a:t> can be enriched by entering interfaith dialogue</a:t>
                      </a:r>
                      <a:endParaRPr lang="en-GB" sz="1300" b="1" i="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kern="1200" dirty="0" smtClean="0">
                          <a:solidFill>
                            <a:schemeClr val="tx1"/>
                          </a:solidFill>
                          <a:effectLst/>
                          <a:latin typeface="+mn-lt"/>
                          <a:ea typeface="+mn-ea"/>
                          <a:cs typeface="Arial" panose="020B0604020202020204" pitchFamily="34" charset="0"/>
                        </a:rPr>
                        <a:t>PARAGRAPH 4: Against Scriptural</a:t>
                      </a:r>
                      <a:r>
                        <a:rPr lang="en-GB" sz="1300" b="0" kern="1200" baseline="0" dirty="0" smtClean="0">
                          <a:solidFill>
                            <a:schemeClr val="tx1"/>
                          </a:solidFill>
                          <a:effectLst/>
                          <a:latin typeface="+mn-lt"/>
                          <a:ea typeface="+mn-ea"/>
                          <a:cs typeface="Arial" panose="020B0604020202020204" pitchFamily="34" charset="0"/>
                        </a:rPr>
                        <a:t> Reasoning Movement and Interfaith dialogue</a:t>
                      </a:r>
                      <a:r>
                        <a:rPr lang="en-GB" sz="1300" b="0" kern="1200" dirty="0" smtClean="0">
                          <a:solidFill>
                            <a:schemeClr val="tx1"/>
                          </a:solidFill>
                          <a:effectLst/>
                          <a:latin typeface="+mn-lt"/>
                          <a:ea typeface="+mn-ea"/>
                          <a:cs typeface="Arial" panose="020B0604020202020204" pitchFamily="34" charset="0"/>
                        </a:rPr>
                        <a:t> </a:t>
                      </a:r>
                      <a:br>
                        <a:rPr lang="en-GB" sz="1300" b="0" kern="1200" dirty="0" smtClean="0">
                          <a:solidFill>
                            <a:schemeClr val="tx1"/>
                          </a:solidFill>
                          <a:effectLst/>
                          <a:latin typeface="+mn-lt"/>
                          <a:ea typeface="+mn-ea"/>
                          <a:cs typeface="Arial" panose="020B0604020202020204" pitchFamily="34" charset="0"/>
                        </a:rPr>
                      </a:br>
                      <a:r>
                        <a:rPr lang="en-GB" sz="1300" b="0" kern="1200" dirty="0" smtClean="0">
                          <a:solidFill>
                            <a:schemeClr val="tx1"/>
                          </a:solidFill>
                          <a:effectLst/>
                          <a:latin typeface="+mn-lt"/>
                          <a:ea typeface="+mn-ea"/>
                          <a:cs typeface="Arial" panose="020B0604020202020204" pitchFamily="34" charset="0"/>
                        </a:rPr>
                        <a:t>• The Movement assumes that there is something to be learned from the scriptures of religions other than Christianity, which suggests that Christianity is not absolute.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kern="1200" dirty="0" smtClean="0">
                          <a:solidFill>
                            <a:schemeClr val="tx1"/>
                          </a:solidFill>
                          <a:effectLst/>
                          <a:latin typeface="+mn-lt"/>
                          <a:ea typeface="+mn-ea"/>
                          <a:cs typeface="Arial" panose="020B0604020202020204" pitchFamily="34" charset="0"/>
                        </a:rPr>
                        <a:t>• The Movement assumes that there is something to be learned from the way adherents of faiths other than Christianity approach scripture, which assumes that Christian approaches might not always be the best or the only approaches. • The Movement does not allow people to try to convert others to their own faith </a:t>
                      </a:r>
                      <a:r>
                        <a:rPr lang="en-GB" sz="1300" b="0" kern="1200" dirty="0" err="1" smtClean="0">
                          <a:solidFill>
                            <a:schemeClr val="tx1"/>
                          </a:solidFill>
                          <a:effectLst/>
                          <a:latin typeface="+mn-lt"/>
                          <a:ea typeface="+mn-ea"/>
                          <a:cs typeface="Arial" panose="020B0604020202020204" pitchFamily="34" charset="0"/>
                        </a:rPr>
                        <a:t>duringmeetings</a:t>
                      </a:r>
                      <a:r>
                        <a:rPr lang="en-GB" sz="1300" b="0" kern="1200" dirty="0" smtClean="0">
                          <a:solidFill>
                            <a:schemeClr val="tx1"/>
                          </a:solidFill>
                          <a:effectLst/>
                          <a:latin typeface="+mn-lt"/>
                          <a:ea typeface="+mn-ea"/>
                          <a:cs typeface="Arial" panose="020B0604020202020204" pitchFamily="34" charset="0"/>
                        </a:rPr>
                        <a:t>, which suggests that this might not be seen as an urgent task for Christians.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kern="1200" dirty="0" smtClean="0">
                          <a:solidFill>
                            <a:schemeClr val="tx1"/>
                          </a:solidFill>
                          <a:effectLst/>
                          <a:latin typeface="+mn-lt"/>
                          <a:ea typeface="+mn-ea"/>
                          <a:cs typeface="Arial" panose="020B0604020202020204" pitchFamily="34" charset="0"/>
                        </a:rPr>
                        <a:t>• It might be argued that </a:t>
                      </a:r>
                      <a:r>
                        <a:rPr lang="en-GB" sz="1300" b="0" kern="1200" dirty="0" err="1" smtClean="0">
                          <a:solidFill>
                            <a:schemeClr val="tx1"/>
                          </a:solidFill>
                          <a:effectLst/>
                          <a:latin typeface="+mn-lt"/>
                          <a:ea typeface="+mn-ea"/>
                          <a:cs typeface="Arial" panose="020B0604020202020204" pitchFamily="34" charset="0"/>
                        </a:rPr>
                        <a:t>relativising</a:t>
                      </a:r>
                      <a:r>
                        <a:rPr lang="en-GB" sz="1300" b="0" kern="1200" dirty="0" smtClean="0">
                          <a:solidFill>
                            <a:schemeClr val="tx1"/>
                          </a:solidFill>
                          <a:effectLst/>
                          <a:latin typeface="+mn-lt"/>
                          <a:ea typeface="+mn-ea"/>
                          <a:cs typeface="Arial" panose="020B0604020202020204" pitchFamily="34" charset="0"/>
                        </a:rPr>
                        <a:t> Christianity is wrong, because Christianity holds the full revelation of God through Jesus and is not just one option amongst many world religions.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b="0" kern="1200" dirty="0" smtClean="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kern="1200" dirty="0" smtClean="0">
                          <a:solidFill>
                            <a:schemeClr val="tx1"/>
                          </a:solidFill>
                          <a:effectLst/>
                          <a:latin typeface="+mn-lt"/>
                          <a:ea typeface="+mn-ea"/>
                          <a:cs typeface="Arial" panose="020B0604020202020204" pitchFamily="34" charset="0"/>
                        </a:rPr>
                        <a:t>COUNTER = ????</a:t>
                      </a:r>
                      <a:endParaRPr lang="en-GB" sz="1300" dirty="0" smtClean="0">
                        <a:latin typeface="+mn-lt"/>
                        <a:cs typeface="Arial" panose="020B0604020202020204" pitchFamily="34"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9359089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a:t>
            </a:r>
            <a:r>
              <a:rPr lang="en-GB" dirty="0"/>
              <a:t>9</a:t>
            </a:r>
            <a:r>
              <a:rPr lang="en-GB" dirty="0" smtClean="0"/>
              <a:t>: GENDER AND SOCIETY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7048383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55599"/>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355599"/>
          </a:xfrm>
        </p:spPr>
        <p:txBody>
          <a:bodyPr>
            <a:normAutofit fontScale="55000" lnSpcReduction="20000"/>
          </a:bodyPr>
          <a:lstStyle/>
          <a:p>
            <a:pPr marL="0" indent="0">
              <a:buNone/>
            </a:pPr>
            <a:r>
              <a:rPr lang="en-GB" sz="4400" dirty="0" smtClean="0"/>
              <a:t>Gender and Society</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3984782832"/>
              </p:ext>
            </p:extLst>
          </p:nvPr>
        </p:nvGraphicFramePr>
        <p:xfrm>
          <a:off x="0" y="355600"/>
          <a:ext cx="12192000" cy="65024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547624">
                <a:tc>
                  <a:txBody>
                    <a:bodyPr/>
                    <a:lstStyle/>
                    <a:p>
                      <a:r>
                        <a:rPr lang="en-GB" sz="1300" b="1" dirty="0" smtClean="0"/>
                        <a:t>PARAGRAPH 1:</a:t>
                      </a:r>
                      <a:r>
                        <a:rPr lang="en-GB" sz="1300" b="1" baseline="0" dirty="0" smtClean="0"/>
                        <a:t> Christian views on women</a:t>
                      </a:r>
                      <a:endParaRPr lang="en-GB" sz="1300" b="1" kern="1200" dirty="0" smtClean="0">
                        <a:solidFill>
                          <a:schemeClr val="tx1"/>
                        </a:solidFill>
                        <a:effectLst/>
                        <a:latin typeface="+mn-lt"/>
                        <a:ea typeface="+mn-ea"/>
                        <a:cs typeface="+mn-cs"/>
                      </a:endParaRP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err="1" smtClean="0">
                          <a:solidFill>
                            <a:schemeClr val="tx1"/>
                          </a:solidFill>
                          <a:effectLst/>
                          <a:latin typeface="+mn-lt"/>
                          <a:ea typeface="+mn-ea"/>
                          <a:cs typeface="+mn-cs"/>
                        </a:rPr>
                        <a:t>Mulieris</a:t>
                      </a:r>
                      <a:r>
                        <a:rPr lang="en-GB" sz="1300" b="0" i="0" kern="1200" dirty="0" smtClean="0">
                          <a:solidFill>
                            <a:schemeClr val="tx1"/>
                          </a:solidFill>
                          <a:effectLst/>
                          <a:latin typeface="+mn-lt"/>
                          <a:ea typeface="+mn-ea"/>
                          <a:cs typeface="+mn-cs"/>
                        </a:rPr>
                        <a:t> Dignitatem</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(‘On the dignity of women’) was written in 1988 as an open letter by Pope John Paul II</a:t>
                      </a:r>
                    </a:p>
                    <a:p>
                      <a:r>
                        <a:rPr lang="en-GB" sz="1300" b="0" i="0" kern="1200" dirty="0" smtClean="0">
                          <a:solidFill>
                            <a:schemeClr val="tx1"/>
                          </a:solidFill>
                          <a:effectLst/>
                          <a:latin typeface="+mn-lt"/>
                          <a:ea typeface="+mn-ea"/>
                          <a:cs typeface="+mn-cs"/>
                        </a:rPr>
                        <a:t>• Men and women have different, complementary characteristics given by God.</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Women are naturally more capable than men of attending to the needs of others</a:t>
                      </a: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Women are naturally disposed to motherhood both physically and psychologically</a:t>
                      </a: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No one would be here at all unless women fulfilled their unique role in bringing the next generation into the world. Jesus’ incarnation was made possible by a woman.</a:t>
                      </a: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Both virginity and motherhood are admirable.</a:t>
                      </a: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Genesis</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teaches that: </a:t>
                      </a:r>
                      <a:r>
                        <a:rPr lang="en-GB" sz="1300" b="0" i="0" kern="1200" dirty="0" err="1" smtClean="0">
                          <a:solidFill>
                            <a:schemeClr val="tx1"/>
                          </a:solidFill>
                          <a:effectLst/>
                          <a:latin typeface="+mn-lt"/>
                          <a:ea typeface="+mn-ea"/>
                          <a:cs typeface="+mn-cs"/>
                        </a:rPr>
                        <a:t>i</a:t>
                      </a:r>
                      <a:r>
                        <a:rPr lang="en-GB" sz="1300" b="0" i="0" kern="1200" dirty="0" smtClean="0">
                          <a:solidFill>
                            <a:schemeClr val="tx1"/>
                          </a:solidFill>
                          <a:effectLst/>
                          <a:latin typeface="+mn-lt"/>
                          <a:ea typeface="+mn-ea"/>
                          <a:cs typeface="+mn-cs"/>
                        </a:rPr>
                        <a:t>) men and women are both made in the image of God ii) the man is created first, and the woman second to be a ‘helper’ and companion for the man iii) the woman was the first to succumb to temptation iv) men and women are both made in the image of God </a:t>
                      </a:r>
                    </a:p>
                    <a:p>
                      <a:r>
                        <a:rPr lang="en-GB" sz="1300" b="0" i="0" kern="1200" dirty="0" smtClean="0">
                          <a:solidFill>
                            <a:schemeClr val="tx1"/>
                          </a:solidFill>
                          <a:effectLst/>
                          <a:latin typeface="+mn-lt"/>
                          <a:ea typeface="+mn-ea"/>
                          <a:cs typeface="+mn-cs"/>
                        </a:rPr>
                        <a:t>•</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Paul’s Letters: </a:t>
                      </a:r>
                      <a:r>
                        <a:rPr lang="en-GB" sz="1300" b="0" i="0" kern="1200" dirty="0" err="1" smtClean="0">
                          <a:solidFill>
                            <a:schemeClr val="tx1"/>
                          </a:solidFill>
                          <a:effectLst/>
                          <a:latin typeface="+mn-lt"/>
                          <a:ea typeface="+mn-ea"/>
                          <a:cs typeface="+mn-cs"/>
                        </a:rPr>
                        <a:t>i</a:t>
                      </a:r>
                      <a:r>
                        <a:rPr lang="en-GB" sz="1300" b="0" i="0" kern="1200" dirty="0" smtClean="0">
                          <a:solidFill>
                            <a:schemeClr val="tx1"/>
                          </a:solidFill>
                          <a:effectLst/>
                          <a:latin typeface="+mn-lt"/>
                          <a:ea typeface="+mn-ea"/>
                          <a:cs typeface="+mn-cs"/>
                        </a:rPr>
                        <a:t>) an orderly household has the man as the head of the house ii) husbands should love their wives in the way Christ loves the Church iii) the wife should accept the authority of her husband iv) women should not </a:t>
                      </a:r>
                    </a:p>
                    <a:p>
                      <a:r>
                        <a:rPr lang="en-GB" sz="1300" b="0" i="0" kern="1200" dirty="0" smtClean="0">
                          <a:solidFill>
                            <a:schemeClr val="tx1"/>
                          </a:solidFill>
                          <a:effectLst/>
                          <a:latin typeface="+mn-lt"/>
                          <a:ea typeface="+mn-ea"/>
                          <a:cs typeface="+mn-cs"/>
                        </a:rPr>
                        <a:t>teach or speak in Church.</a:t>
                      </a:r>
                    </a:p>
                  </a:txBody>
                  <a:tcPr/>
                </a:tc>
                <a:tc>
                  <a:txBody>
                    <a:bodyPr/>
                    <a:lstStyle/>
                    <a:p>
                      <a:r>
                        <a:rPr lang="en-GB" sz="1300" dirty="0" smtClean="0"/>
                        <a:t>PARAGRAPH 2:</a:t>
                      </a:r>
                      <a:r>
                        <a:rPr lang="en-GB" sz="1300" baseline="0" dirty="0" smtClean="0"/>
                        <a:t> Objections</a:t>
                      </a:r>
                    </a:p>
                    <a:p>
                      <a:r>
                        <a:rPr lang="en-GB" sz="1300" b="0" i="0" kern="1200" dirty="0" smtClean="0">
                          <a:solidFill>
                            <a:schemeClr val="tx1"/>
                          </a:solidFill>
                          <a:effectLst/>
                          <a:latin typeface="+mn-lt"/>
                          <a:ea typeface="+mn-ea"/>
                          <a:cs typeface="+mn-cs"/>
                        </a:rPr>
                        <a:t>• Women cannot achieve dignity and respect unless they have access to artificial contraception, abortion and divorce </a:t>
                      </a:r>
                    </a:p>
                    <a:p>
                      <a:r>
                        <a:rPr lang="en-GB" sz="1300" b="0" i="0" kern="1200" dirty="0" smtClean="0">
                          <a:solidFill>
                            <a:schemeClr val="tx1"/>
                          </a:solidFill>
                          <a:effectLst/>
                          <a:latin typeface="+mn-lt"/>
                          <a:ea typeface="+mn-ea"/>
                          <a:cs typeface="+mn-cs"/>
                        </a:rPr>
                        <a:t>which the Catholic Church does not allow. </a:t>
                      </a:r>
                    </a:p>
                    <a:p>
                      <a:r>
                        <a:rPr lang="en-GB" sz="1300" b="0" i="0" kern="1200" dirty="0" smtClean="0">
                          <a:solidFill>
                            <a:schemeClr val="tx1"/>
                          </a:solidFill>
                          <a:effectLst/>
                          <a:latin typeface="+mn-lt"/>
                          <a:ea typeface="+mn-ea"/>
                          <a:cs typeface="+mn-cs"/>
                        </a:rPr>
                        <a:t>• Simone de Beauvoir</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wrote in the 1940s that motherhood forces women to crush their own personalities so </a:t>
                      </a:r>
                    </a:p>
                    <a:p>
                      <a:r>
                        <a:rPr lang="en-GB" sz="1300" b="0" i="0" kern="1200" dirty="0" smtClean="0">
                          <a:solidFill>
                            <a:schemeClr val="tx1"/>
                          </a:solidFill>
                          <a:effectLst/>
                          <a:latin typeface="+mn-lt"/>
                          <a:ea typeface="+mn-ea"/>
                          <a:cs typeface="+mn-cs"/>
                        </a:rPr>
                        <a:t>that they can care for others. </a:t>
                      </a:r>
                    </a:p>
                    <a:p>
                      <a:r>
                        <a:rPr lang="en-GB" sz="1300" b="0" i="0" kern="1200" dirty="0" smtClean="0">
                          <a:solidFill>
                            <a:schemeClr val="tx1"/>
                          </a:solidFill>
                          <a:effectLst/>
                          <a:latin typeface="+mn-lt"/>
                          <a:ea typeface="+mn-ea"/>
                          <a:cs typeface="+mn-cs"/>
                        </a:rPr>
                        <a:t>• The sociologist Ann Oakley wrote about the negative side of </a:t>
                      </a:r>
                    </a:p>
                    <a:p>
                      <a:r>
                        <a:rPr lang="en-GB" sz="1300" b="0" i="0" kern="1200" dirty="0" smtClean="0">
                          <a:solidFill>
                            <a:schemeClr val="tx1"/>
                          </a:solidFill>
                          <a:effectLst/>
                          <a:latin typeface="+mn-lt"/>
                          <a:ea typeface="+mn-ea"/>
                          <a:cs typeface="+mn-cs"/>
                        </a:rPr>
                        <a:t>motherhood, saying that it often leaves women powerless and </a:t>
                      </a:r>
                    </a:p>
                    <a:p>
                      <a:r>
                        <a:rPr lang="en-GB" sz="1300" b="0" i="0" kern="1200" dirty="0" smtClean="0">
                          <a:solidFill>
                            <a:schemeClr val="tx1"/>
                          </a:solidFill>
                          <a:effectLst/>
                          <a:latin typeface="+mn-lt"/>
                          <a:ea typeface="+mn-ea"/>
                          <a:cs typeface="+mn-cs"/>
                        </a:rPr>
                        <a:t>restricted. </a:t>
                      </a:r>
                    </a:p>
                    <a:p>
                      <a:r>
                        <a:rPr lang="en-GB" sz="1300" b="0" i="0" kern="1200" dirty="0" smtClean="0">
                          <a:solidFill>
                            <a:schemeClr val="tx1"/>
                          </a:solidFill>
                          <a:effectLst/>
                          <a:latin typeface="+mn-lt"/>
                          <a:ea typeface="+mn-ea"/>
                          <a:cs typeface="+mn-cs"/>
                        </a:rPr>
                        <a:t>• Daly: Traditional Christian gender roles have been challenged by some as ‘biblical patriarchy’ – written by men, led by men’s interests, to reinforce male dominance</a:t>
                      </a:r>
                    </a:p>
                    <a:p>
                      <a:r>
                        <a:rPr lang="en-GB" sz="1300" b="0" i="0" kern="1200" dirty="0" smtClean="0">
                          <a:solidFill>
                            <a:schemeClr val="tx1"/>
                          </a:solidFill>
                          <a:effectLst/>
                          <a:latin typeface="+mn-lt"/>
                          <a:ea typeface="+mn-ea"/>
                          <a:cs typeface="+mn-cs"/>
                        </a:rPr>
                        <a:t>• Secular ideas suggest there are not simply two separate genders created by God but that gender is a social construct, which can put Christians in uncomfortable positions over issues such as transgender rights.</a:t>
                      </a:r>
                    </a:p>
                    <a:p>
                      <a:r>
                        <a:rPr lang="en-GB" sz="1300" b="0" i="0" kern="1200" dirty="0" smtClean="0">
                          <a:solidFill>
                            <a:schemeClr val="tx1"/>
                          </a:solidFill>
                          <a:effectLst/>
                          <a:latin typeface="+mn-lt"/>
                          <a:ea typeface="+mn-ea"/>
                          <a:cs typeface="+mn-cs"/>
                        </a:rPr>
                        <a:t>• Secular ideas encourage women to seek positions of authority in the Church</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even though this contravenes some biblical teaching</a:t>
                      </a:r>
                      <a:endParaRPr lang="en-GB" sz="1300" b="0" i="0" kern="1200" dirty="0">
                        <a:solidFill>
                          <a:schemeClr val="tx1"/>
                        </a:solidFill>
                        <a:effectLst/>
                        <a:latin typeface="+mn-lt"/>
                        <a:ea typeface="+mn-ea"/>
                        <a:cs typeface="+mn-cs"/>
                      </a:endParaRPr>
                    </a:p>
                  </a:txBody>
                  <a:tcPr/>
                </a:tc>
                <a:extLst>
                  <a:ext uri="{0D108BD9-81ED-4DB2-BD59-A6C34878D82A}">
                    <a16:rowId xmlns:a16="http://schemas.microsoft.com/office/drawing/2014/main" val="3120774046"/>
                  </a:ext>
                </a:extLst>
              </a:tr>
              <a:tr h="295477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dirty="0" smtClean="0"/>
                        <a:t>PARAGRAPH 3:</a:t>
                      </a:r>
                      <a:r>
                        <a:rPr lang="en-GB" sz="1300" b="1" baseline="0" dirty="0" smtClean="0"/>
                        <a:t> Christian views on family</a:t>
                      </a:r>
                    </a:p>
                    <a:p>
                      <a:r>
                        <a:rPr lang="en-GB" sz="1300" b="0" i="0" kern="1200" dirty="0" smtClean="0">
                          <a:solidFill>
                            <a:schemeClr val="tx1"/>
                          </a:solidFill>
                          <a:effectLst/>
                          <a:latin typeface="+mn-lt"/>
                          <a:ea typeface="+mn-ea"/>
                          <a:cs typeface="+mn-cs"/>
                        </a:rPr>
                        <a:t>• The Bible</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contains teaching about the importance of families and about how family life should be organised, including relations between husband and wife, parents and children, and masters and servants, showing that family life is part of God’s plan for procreation, mutual protection and the education of the young. </a:t>
                      </a:r>
                    </a:p>
                    <a:p>
                      <a:r>
                        <a:rPr lang="en-GB" sz="1300" b="0" i="0" kern="1200" dirty="0" smtClean="0">
                          <a:solidFill>
                            <a:schemeClr val="tx1"/>
                          </a:solidFill>
                          <a:effectLst/>
                          <a:latin typeface="+mn-lt"/>
                          <a:ea typeface="+mn-ea"/>
                          <a:cs typeface="+mn-cs"/>
                        </a:rPr>
                        <a:t>• Natural law</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ethics supports the view that family life with </a:t>
                      </a:r>
                    </a:p>
                    <a:p>
                      <a:r>
                        <a:rPr lang="en-GB" sz="1300" b="0" i="0" kern="1200" dirty="0" smtClean="0">
                          <a:solidFill>
                            <a:schemeClr val="tx1"/>
                          </a:solidFill>
                          <a:effectLst/>
                          <a:latin typeface="+mn-lt"/>
                          <a:ea typeface="+mn-ea"/>
                          <a:cs typeface="+mn-cs"/>
                        </a:rPr>
                        <a:t>heterosexual married couples raising children is part of God’s purposes for humanity. </a:t>
                      </a:r>
                    </a:p>
                    <a:p>
                      <a:r>
                        <a:rPr lang="en-GB" sz="1300" b="0" i="0" kern="1200" dirty="0" smtClean="0">
                          <a:solidFill>
                            <a:schemeClr val="tx1"/>
                          </a:solidFill>
                          <a:effectLst/>
                          <a:latin typeface="+mn-lt"/>
                          <a:ea typeface="+mn-ea"/>
                          <a:cs typeface="+mn-cs"/>
                        </a:rPr>
                        <a:t>• People all over the world live in family units, suggesting that there is something universally right about </a:t>
                      </a:r>
                    </a:p>
                    <a:p>
                      <a:r>
                        <a:rPr lang="en-GB" sz="1300" b="0" i="0" kern="1200" dirty="0" smtClean="0">
                          <a:solidFill>
                            <a:schemeClr val="tx1"/>
                          </a:solidFill>
                          <a:effectLst/>
                          <a:latin typeface="+mn-lt"/>
                          <a:ea typeface="+mn-ea"/>
                          <a:cs typeface="+mn-cs"/>
                        </a:rPr>
                        <a:t>family life. </a:t>
                      </a:r>
                    </a:p>
                    <a:p>
                      <a:r>
                        <a:rPr lang="en-GB" sz="1300" b="0" i="0" kern="1200" dirty="0" smtClean="0">
                          <a:solidFill>
                            <a:schemeClr val="tx1"/>
                          </a:solidFill>
                          <a:effectLst/>
                          <a:latin typeface="+mn-lt"/>
                          <a:ea typeface="+mn-ea"/>
                          <a:cs typeface="+mn-cs"/>
                        </a:rPr>
                        <a:t>• It could be argued that relationships within a family are</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affected by and affect the norms of society, but the existence of the family itself as a unit is ordained by God.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300" b="1" kern="1200" dirty="0" smtClean="0">
                        <a:solidFill>
                          <a:schemeClr val="tx1"/>
                        </a:solidFill>
                        <a:effectLst/>
                        <a:latin typeface="+mn-lt"/>
                        <a:ea typeface="+mn-ea"/>
                        <a:cs typeface="+mn-cs"/>
                      </a:endParaRPr>
                    </a:p>
                  </a:txBody>
                  <a:tcPr/>
                </a:tc>
                <a:tc>
                  <a:txBody>
                    <a:bodyPr/>
                    <a:lstStyle/>
                    <a:p>
                      <a:r>
                        <a:rPr lang="en-GB" sz="1300" dirty="0" smtClean="0"/>
                        <a:t>PARAGRAPH 4:</a:t>
                      </a:r>
                      <a:r>
                        <a:rPr lang="en-GB" sz="1300" baseline="0" dirty="0" smtClean="0"/>
                        <a:t> Objections</a:t>
                      </a:r>
                    </a:p>
                    <a:p>
                      <a:r>
                        <a:rPr lang="en-GB" sz="1300" b="0" i="0" kern="1200" dirty="0" smtClean="0">
                          <a:solidFill>
                            <a:schemeClr val="tx1"/>
                          </a:solidFill>
                          <a:effectLst/>
                          <a:latin typeface="+mn-lt"/>
                          <a:ea typeface="+mn-ea"/>
                          <a:cs typeface="+mn-cs"/>
                        </a:rPr>
                        <a:t>• Family life is different in different cultures, for example </a:t>
                      </a:r>
                    </a:p>
                    <a:p>
                      <a:r>
                        <a:rPr lang="en-GB" sz="1300" b="0" i="0" kern="1200" dirty="0" smtClean="0">
                          <a:solidFill>
                            <a:schemeClr val="tx1"/>
                          </a:solidFill>
                          <a:effectLst/>
                          <a:latin typeface="+mn-lt"/>
                          <a:ea typeface="+mn-ea"/>
                          <a:cs typeface="+mn-cs"/>
                        </a:rPr>
                        <a:t>in more industrial societies</a:t>
                      </a:r>
                      <a:r>
                        <a:rPr lang="en-GB" sz="1300" b="0" i="0" kern="1200" baseline="0" dirty="0" smtClean="0">
                          <a:solidFill>
                            <a:schemeClr val="tx1"/>
                          </a:solidFill>
                          <a:effectLst/>
                          <a:latin typeface="+mn-lt"/>
                          <a:ea typeface="+mn-ea"/>
                          <a:cs typeface="+mn-cs"/>
                        </a:rPr>
                        <a:t> </a:t>
                      </a:r>
                      <a:r>
                        <a:rPr lang="en-GB" sz="1300" b="0" i="0" kern="1200" dirty="0" smtClean="0">
                          <a:solidFill>
                            <a:schemeClr val="tx1"/>
                          </a:solidFill>
                          <a:effectLst/>
                          <a:latin typeface="+mn-lt"/>
                          <a:ea typeface="+mn-ea"/>
                          <a:cs typeface="+mn-cs"/>
                        </a:rPr>
                        <a:t>people tend to live in smaller </a:t>
                      </a:r>
                    </a:p>
                    <a:p>
                      <a:r>
                        <a:rPr lang="en-GB" sz="1300" b="0" i="0" kern="1200" dirty="0" smtClean="0">
                          <a:solidFill>
                            <a:schemeClr val="tx1"/>
                          </a:solidFill>
                          <a:effectLst/>
                          <a:latin typeface="+mn-lt"/>
                          <a:ea typeface="+mn-ea"/>
                          <a:cs typeface="+mn-cs"/>
                        </a:rPr>
                        <a:t>nuclear families, whereas in more agricultural societies </a:t>
                      </a:r>
                    </a:p>
                    <a:p>
                      <a:r>
                        <a:rPr lang="en-GB" sz="1300" b="0" i="0" kern="1200" dirty="0" smtClean="0">
                          <a:solidFill>
                            <a:schemeClr val="tx1"/>
                          </a:solidFill>
                          <a:effectLst/>
                          <a:latin typeface="+mn-lt"/>
                          <a:ea typeface="+mn-ea"/>
                          <a:cs typeface="+mn-cs"/>
                        </a:rPr>
                        <a:t>people tend to live in wider extended family groups. </a:t>
                      </a:r>
                    </a:p>
                    <a:p>
                      <a:r>
                        <a:rPr lang="en-GB" sz="1300" b="0" i="0" kern="1200" dirty="0" smtClean="0">
                          <a:solidFill>
                            <a:schemeClr val="tx1"/>
                          </a:solidFill>
                          <a:effectLst/>
                          <a:latin typeface="+mn-lt"/>
                          <a:ea typeface="+mn-ea"/>
                          <a:cs typeface="+mn-cs"/>
                        </a:rPr>
                        <a:t>• Different people have different views of what a family </a:t>
                      </a:r>
                    </a:p>
                    <a:p>
                      <a:r>
                        <a:rPr lang="en-GB" sz="1300" b="0" i="0" kern="1200" dirty="0" smtClean="0">
                          <a:solidFill>
                            <a:schemeClr val="tx1"/>
                          </a:solidFill>
                          <a:effectLst/>
                          <a:latin typeface="+mn-lt"/>
                          <a:ea typeface="+mn-ea"/>
                          <a:cs typeface="+mn-cs"/>
                        </a:rPr>
                        <a:t>might consist of, for example there are different views about same-sex marriage, which could suggest that the family is </a:t>
                      </a:r>
                    </a:p>
                    <a:p>
                      <a:r>
                        <a:rPr lang="en-GB" sz="1300" b="0" i="0" kern="1200" dirty="0" smtClean="0">
                          <a:solidFill>
                            <a:schemeClr val="tx1"/>
                          </a:solidFill>
                          <a:effectLst/>
                          <a:latin typeface="+mn-lt"/>
                          <a:ea typeface="+mn-ea"/>
                          <a:cs typeface="+mn-cs"/>
                        </a:rPr>
                        <a:t>whatever people say it is.</a:t>
                      </a:r>
                    </a:p>
                    <a:p>
                      <a:r>
                        <a:rPr lang="en-GB" sz="1300" b="0" i="0" kern="1200" dirty="0" smtClean="0">
                          <a:solidFill>
                            <a:schemeClr val="tx1"/>
                          </a:solidFill>
                          <a:effectLst/>
                          <a:latin typeface="+mn-lt"/>
                          <a:ea typeface="+mn-ea"/>
                          <a:cs typeface="+mn-cs"/>
                        </a:rPr>
                        <a:t>• Living in families has practical advantages which provide a </a:t>
                      </a:r>
                    </a:p>
                    <a:p>
                      <a:r>
                        <a:rPr lang="en-GB" sz="1300" b="0" i="0" kern="1200" dirty="0" smtClean="0">
                          <a:solidFill>
                            <a:schemeClr val="tx1"/>
                          </a:solidFill>
                          <a:effectLst/>
                          <a:latin typeface="+mn-lt"/>
                          <a:ea typeface="+mn-ea"/>
                          <a:cs typeface="+mn-cs"/>
                        </a:rPr>
                        <a:t>better explanation for the existence of family units than the view that God ordained the family</a:t>
                      </a:r>
                      <a:endParaRPr lang="en-GB" sz="1300" b="0" i="0" kern="1200" dirty="0">
                        <a:solidFill>
                          <a:schemeClr val="tx1"/>
                        </a:solidFill>
                        <a:effectLst/>
                        <a:latin typeface="+mn-lt"/>
                        <a:ea typeface="+mn-ea"/>
                        <a:cs typeface="+mn-cs"/>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505070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10: GENDER AND THEOLOGY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493255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20011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55599"/>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355600"/>
          </a:xfrm>
        </p:spPr>
        <p:txBody>
          <a:bodyPr>
            <a:normAutofit fontScale="55000" lnSpcReduction="20000"/>
          </a:bodyPr>
          <a:lstStyle/>
          <a:p>
            <a:pPr marL="0" indent="0">
              <a:buNone/>
            </a:pPr>
            <a:r>
              <a:rPr lang="en-GB" sz="4400" dirty="0" smtClean="0"/>
              <a:t>Gender and Theology</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916693116"/>
              </p:ext>
            </p:extLst>
          </p:nvPr>
        </p:nvGraphicFramePr>
        <p:xfrm>
          <a:off x="0" y="355600"/>
          <a:ext cx="12192000" cy="6257523"/>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40003">
                <a:tc>
                  <a:txBody>
                    <a:bodyPr/>
                    <a:lstStyle/>
                    <a:p>
                      <a:r>
                        <a:rPr lang="en-GB" sz="1600" b="1" dirty="0" smtClean="0"/>
                        <a:t>PARAGRAPH 1:</a:t>
                      </a:r>
                      <a:r>
                        <a:rPr lang="en-GB" sz="1600" b="1" baseline="0" dirty="0" smtClean="0"/>
                        <a:t> Post-Christian</a:t>
                      </a:r>
                      <a:endParaRPr lang="en-GB" sz="1600" b="1"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Daly: Christianity dependant on androcentric language</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Phallic Morality</a:t>
                      </a: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Alternative: </a:t>
                      </a:r>
                      <a:r>
                        <a:rPr lang="en-GB" sz="1600" kern="1200" baseline="0" dirty="0" err="1" smtClean="0">
                          <a:solidFill>
                            <a:schemeClr val="tx1"/>
                          </a:solidFill>
                          <a:effectLst/>
                          <a:latin typeface="+mn-lt"/>
                          <a:ea typeface="+mn-ea"/>
                          <a:cs typeface="+mn-cs"/>
                        </a:rPr>
                        <a:t>Thealogy</a:t>
                      </a:r>
                      <a:endParaRPr lang="en-GB" sz="1600" kern="1200" baseline="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600" kern="1200" baseline="0" dirty="0" smtClean="0">
                          <a:solidFill>
                            <a:schemeClr val="tx1"/>
                          </a:solidFill>
                          <a:effectLst/>
                          <a:latin typeface="+mn-lt"/>
                          <a:ea typeface="+mn-ea"/>
                          <a:cs typeface="+mn-cs"/>
                        </a:rPr>
                        <a:t>Trinity of Rape, Genocide and War (e.g. Jesus conceived by rape)</a:t>
                      </a:r>
                    </a:p>
                    <a:p>
                      <a:pPr marL="285750" indent="-285750">
                        <a:buFont typeface="Arial" panose="020B0604020202020204" pitchFamily="34" charset="0"/>
                        <a:buChar char="•"/>
                      </a:pPr>
                      <a:r>
                        <a:rPr lang="en-GB" sz="1600" kern="1200" baseline="0" dirty="0" err="1" smtClean="0">
                          <a:solidFill>
                            <a:schemeClr val="tx1"/>
                          </a:solidFill>
                          <a:effectLst/>
                          <a:latin typeface="+mn-lt"/>
                          <a:ea typeface="+mn-ea"/>
                          <a:cs typeface="+mn-cs"/>
                        </a:rPr>
                        <a:t>Rapism</a:t>
                      </a:r>
                      <a:r>
                        <a:rPr lang="en-GB" sz="1600" kern="1200" baseline="0" dirty="0" smtClean="0">
                          <a:solidFill>
                            <a:schemeClr val="tx1"/>
                          </a:solidFill>
                          <a:effectLst/>
                          <a:latin typeface="+mn-lt"/>
                          <a:ea typeface="+mn-ea"/>
                          <a:cs typeface="+mn-cs"/>
                        </a:rPr>
                        <a:t>, Sovereigns of </a:t>
                      </a:r>
                      <a:r>
                        <a:rPr lang="en-GB" sz="1600" kern="1200" baseline="0" dirty="0" err="1" smtClean="0">
                          <a:solidFill>
                            <a:schemeClr val="tx1"/>
                          </a:solidFill>
                          <a:effectLst/>
                          <a:latin typeface="+mn-lt"/>
                          <a:ea typeface="+mn-ea"/>
                          <a:cs typeface="+mn-cs"/>
                        </a:rPr>
                        <a:t>Sado</a:t>
                      </a:r>
                      <a:r>
                        <a:rPr lang="en-GB" sz="1600" kern="1200" baseline="0" dirty="0" smtClean="0">
                          <a:solidFill>
                            <a:schemeClr val="tx1"/>
                          </a:solidFill>
                          <a:effectLst/>
                          <a:latin typeface="+mn-lt"/>
                          <a:ea typeface="+mn-ea"/>
                          <a:cs typeface="+mn-cs"/>
                        </a:rPr>
                        <a:t>-Society, </a:t>
                      </a:r>
                      <a:r>
                        <a:rPr lang="en-GB" sz="1600" kern="1200" baseline="0" dirty="0" err="1" smtClean="0">
                          <a:solidFill>
                            <a:schemeClr val="tx1"/>
                          </a:solidFill>
                          <a:effectLst/>
                          <a:latin typeface="+mn-lt"/>
                          <a:ea typeface="+mn-ea"/>
                          <a:cs typeface="+mn-cs"/>
                        </a:rPr>
                        <a:t>Gynocide</a:t>
                      </a:r>
                      <a:r>
                        <a:rPr lang="en-GB" sz="1600" b="0" kern="1200" dirty="0" smtClean="0">
                          <a:solidFill>
                            <a:schemeClr val="tx1"/>
                          </a:solidFill>
                          <a:effectLst/>
                          <a:latin typeface="+mn-lt"/>
                          <a:ea typeface="+mn-ea"/>
                          <a:cs typeface="+mn-cs"/>
                        </a:rPr>
                        <a:t>​</a:t>
                      </a:r>
                    </a:p>
                    <a:p>
                      <a:pPr marL="285750" indent="-285750" fontAlgn="base">
                        <a:buFont typeface="Arial" panose="020B0604020202020204" pitchFamily="34" charset="0"/>
                        <a:buChar char="•"/>
                      </a:pPr>
                      <a:r>
                        <a:rPr lang="en-GB" sz="1600" b="1" u="sng" kern="1200" dirty="0" smtClean="0">
                          <a:solidFill>
                            <a:schemeClr val="tx1"/>
                          </a:solidFill>
                          <a:effectLst/>
                          <a:latin typeface="+mn-lt"/>
                          <a:ea typeface="+mn-ea"/>
                          <a:cs typeface="+mn-cs"/>
                        </a:rPr>
                        <a:t>Daly </a:t>
                      </a:r>
                      <a:r>
                        <a:rPr lang="en-GB" sz="1600" b="0" kern="1200" dirty="0" smtClean="0">
                          <a:solidFill>
                            <a:schemeClr val="tx1"/>
                          </a:solidFill>
                          <a:effectLst/>
                          <a:latin typeface="+mn-lt"/>
                          <a:ea typeface="+mn-ea"/>
                          <a:cs typeface="+mn-cs"/>
                        </a:rPr>
                        <a:t>argued that the idea of a uniquely male saviour is one more legitimisation of male superiority. As a consequence, far from Jesus being a figure of salvation for women, he is a figure of male domination and enslavement.</a:t>
                      </a:r>
                    </a:p>
                    <a:p>
                      <a:pPr marL="285750" indent="-285750">
                        <a:buFont typeface="Arial" panose="020B0604020202020204" pitchFamily="34" charset="0"/>
                        <a:buChar char="•"/>
                      </a:pPr>
                      <a:endParaRPr lang="en-GB" sz="1600" kern="1200" baseline="0" dirty="0" smtClean="0">
                        <a:solidFill>
                          <a:schemeClr val="tx1"/>
                        </a:solidFill>
                        <a:effectLst/>
                        <a:latin typeface="+mn-lt"/>
                        <a:ea typeface="+mn-ea"/>
                        <a:cs typeface="+mn-cs"/>
                      </a:endParaRPr>
                    </a:p>
                  </a:txBody>
                  <a:tcPr/>
                </a:tc>
                <a:tc>
                  <a:txBody>
                    <a:bodyPr/>
                    <a:lstStyle/>
                    <a:p>
                      <a:r>
                        <a:rPr lang="en-GB" sz="1600" dirty="0" smtClean="0"/>
                        <a:t>PARAGRAPH 2:</a:t>
                      </a:r>
                      <a:r>
                        <a:rPr lang="en-GB" sz="1600" baseline="0" dirty="0" smtClean="0"/>
                        <a:t> Objections</a:t>
                      </a:r>
                    </a:p>
                    <a:p>
                      <a:pPr fontAlgn="base"/>
                      <a:r>
                        <a:rPr lang="en-GB" sz="1600" b="1" u="sng" kern="1200" dirty="0" smtClean="0">
                          <a:solidFill>
                            <a:schemeClr val="tx1"/>
                          </a:solidFill>
                          <a:effectLst/>
                          <a:latin typeface="+mn-lt"/>
                          <a:ea typeface="+mn-ea"/>
                          <a:cs typeface="+mn-cs"/>
                        </a:rPr>
                        <a:t>Simon Chan: </a:t>
                      </a:r>
                      <a:r>
                        <a:rPr lang="en-GB" sz="1600" b="0" kern="1200" dirty="0" smtClean="0">
                          <a:solidFill>
                            <a:schemeClr val="tx1"/>
                          </a:solidFill>
                          <a:effectLst/>
                          <a:latin typeface="+mn-lt"/>
                          <a:ea typeface="+mn-ea"/>
                          <a:cs typeface="+mn-cs"/>
                        </a:rPr>
                        <a:t>male language fundamental to understand Trinity</a:t>
                      </a:r>
                    </a:p>
                    <a:p>
                      <a:pPr fontAlgn="base"/>
                      <a:r>
                        <a:rPr lang="en-GB" sz="1600" b="0" kern="1200" dirty="0" smtClean="0">
                          <a:solidFill>
                            <a:schemeClr val="tx1"/>
                          </a:solidFill>
                          <a:effectLst/>
                          <a:latin typeface="+mn-lt"/>
                          <a:ea typeface="+mn-ea"/>
                          <a:cs typeface="+mn-cs"/>
                        </a:rPr>
                        <a:t>Helps to explain relational concept of God (God as Father, God the son and God the Holy Spirit)</a:t>
                      </a:r>
                    </a:p>
                    <a:p>
                      <a:pPr fontAlgn="base"/>
                      <a:r>
                        <a:rPr lang="en-GB" sz="1600" b="0" kern="1200" dirty="0" smtClean="0">
                          <a:solidFill>
                            <a:schemeClr val="tx1"/>
                          </a:solidFill>
                          <a:effectLst/>
                          <a:latin typeface="+mn-lt"/>
                          <a:ea typeface="+mn-ea"/>
                          <a:cs typeface="+mn-cs"/>
                        </a:rPr>
                        <a:t>Use of male language doesn’t feminine qualities of God e.g. Isaiah 54: 5-7 God is described as acting with ‘deep compassion’</a:t>
                      </a:r>
                    </a:p>
                    <a:p>
                      <a:pPr fontAlgn="base"/>
                      <a:r>
                        <a:rPr lang="en-GB" sz="1600" b="1" kern="1200" dirty="0" err="1" smtClean="0">
                          <a:solidFill>
                            <a:schemeClr val="tx1"/>
                          </a:solidFill>
                          <a:effectLst/>
                          <a:latin typeface="+mn-lt"/>
                          <a:ea typeface="+mn-ea"/>
                          <a:cs typeface="+mn-cs"/>
                        </a:rPr>
                        <a:t>Fiorenza</a:t>
                      </a:r>
                      <a:r>
                        <a:rPr lang="en-GB" sz="1600" b="0" kern="1200" dirty="0" smtClean="0">
                          <a:solidFill>
                            <a:schemeClr val="tx1"/>
                          </a:solidFill>
                          <a:effectLst/>
                          <a:latin typeface="+mn-lt"/>
                          <a:ea typeface="+mn-ea"/>
                          <a:cs typeface="+mn-cs"/>
                        </a:rPr>
                        <a:t> argue that women living in patriarchal societies can take strength from the depictions of Jesus engaging with women, enabling women to be at important events in his ministry and speaking with them as he speaks to men.</a:t>
                      </a:r>
                    </a:p>
                    <a:p>
                      <a:pPr fontAlgn="base"/>
                      <a:r>
                        <a:rPr lang="en-GB" sz="1600" b="0" kern="1200" dirty="0" err="1" smtClean="0">
                          <a:solidFill>
                            <a:schemeClr val="tx1"/>
                          </a:solidFill>
                          <a:effectLst/>
                          <a:latin typeface="+mn-lt"/>
                          <a:ea typeface="+mn-ea"/>
                          <a:cs typeface="+mn-cs"/>
                        </a:rPr>
                        <a:t>jesus</a:t>
                      </a:r>
                      <a:r>
                        <a:rPr lang="en-GB" sz="1600" b="0" kern="1200" dirty="0" smtClean="0">
                          <a:solidFill>
                            <a:schemeClr val="tx1"/>
                          </a:solidFill>
                          <a:effectLst/>
                          <a:latin typeface="+mn-lt"/>
                          <a:ea typeface="+mn-ea"/>
                          <a:cs typeface="+mn-cs"/>
                        </a:rPr>
                        <a:t> can offer a vision of salvation for women enslaved by patriarchal societies today</a:t>
                      </a: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dirty="0" smtClean="0"/>
                        <a:t>PARAGRAPH 3:</a:t>
                      </a:r>
                      <a:r>
                        <a:rPr lang="en-GB" sz="1600" b="1" baseline="0" dirty="0" smtClean="0"/>
                        <a:t> Reform-Christian</a:t>
                      </a:r>
                      <a:endParaRPr lang="en-GB" sz="1600" b="1" kern="1200" dirty="0" smtClean="0">
                        <a:solidFill>
                          <a:schemeClr val="tx1"/>
                        </a:solidFill>
                        <a:effectLst/>
                        <a:latin typeface="+mn-lt"/>
                        <a:ea typeface="+mn-ea"/>
                        <a:cs typeface="+mn-cs"/>
                      </a:endParaRPr>
                    </a:p>
                    <a:p>
                      <a:pPr marL="285750" indent="-285750" fontAlgn="base">
                        <a:buFont typeface="Arial" panose="020B0604020202020204" pitchFamily="34" charset="0"/>
                        <a:buChar char="•"/>
                      </a:pPr>
                      <a:r>
                        <a:rPr lang="en-GB" sz="1600" b="1" u="sng" kern="1200" dirty="0" err="1" smtClean="0">
                          <a:solidFill>
                            <a:schemeClr val="tx1"/>
                          </a:solidFill>
                          <a:effectLst/>
                          <a:latin typeface="+mn-lt"/>
                          <a:ea typeface="+mn-ea"/>
                          <a:cs typeface="+mn-cs"/>
                        </a:rPr>
                        <a:t>Ruether</a:t>
                      </a:r>
                      <a:r>
                        <a:rPr lang="en-GB" sz="1600" b="1" u="sng" kern="120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Trinity can be reformed to incorporate feminine</a:t>
                      </a:r>
                      <a:r>
                        <a:rPr lang="en-GB" sz="1600" b="1" kern="120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need to rediscover Sophia.</a:t>
                      </a:r>
                      <a:r>
                        <a:rPr lang="en-GB" sz="1600" b="0" kern="1200" baseline="0" dirty="0" smtClean="0">
                          <a:solidFill>
                            <a:schemeClr val="tx1"/>
                          </a:solidFill>
                          <a:effectLst/>
                          <a:latin typeface="+mn-lt"/>
                          <a:ea typeface="+mn-ea"/>
                          <a:cs typeface="+mn-cs"/>
                        </a:rPr>
                        <a:t> </a:t>
                      </a:r>
                      <a:r>
                        <a:rPr lang="en-GB" sz="1600" b="0" kern="1200" dirty="0" smtClean="0">
                          <a:solidFill>
                            <a:schemeClr val="tx1"/>
                          </a:solidFill>
                          <a:effectLst/>
                          <a:latin typeface="+mn-lt"/>
                          <a:ea typeface="+mn-ea"/>
                          <a:cs typeface="+mn-cs"/>
                        </a:rPr>
                        <a:t>Jesus is closely linked to divine wisdom. The Messiah, is not simply a male part of God but is also the incarnation of wisdom, which is female.</a:t>
                      </a:r>
                      <a:endParaRPr lang="en-GB" sz="1600" b="1" u="sng" kern="1200" dirty="0" smtClean="0">
                        <a:solidFill>
                          <a:schemeClr val="tx1"/>
                        </a:solidFill>
                        <a:effectLst/>
                        <a:latin typeface="+mn-lt"/>
                        <a:ea typeface="+mn-ea"/>
                        <a:cs typeface="+mn-cs"/>
                      </a:endParaRPr>
                    </a:p>
                    <a:p>
                      <a:pPr marL="285750" indent="-285750" fontAlgn="base">
                        <a:buFont typeface="Arial" panose="020B0604020202020204" pitchFamily="34" charset="0"/>
                        <a:buChar char="•"/>
                      </a:pPr>
                      <a:r>
                        <a:rPr lang="en-GB" sz="1600" b="0" kern="1200" dirty="0" err="1" smtClean="0">
                          <a:solidFill>
                            <a:schemeClr val="tx1"/>
                          </a:solidFill>
                          <a:effectLst/>
                          <a:latin typeface="+mn-lt"/>
                          <a:ea typeface="+mn-ea"/>
                          <a:cs typeface="+mn-cs"/>
                        </a:rPr>
                        <a:t>Antipatriarchal</a:t>
                      </a:r>
                      <a:r>
                        <a:rPr lang="en-GB" sz="1600" b="0" kern="1200" dirty="0" smtClean="0">
                          <a:solidFill>
                            <a:schemeClr val="tx1"/>
                          </a:solidFill>
                          <a:effectLst/>
                          <a:latin typeface="+mn-lt"/>
                          <a:ea typeface="+mn-ea"/>
                          <a:cs typeface="+mn-cs"/>
                        </a:rPr>
                        <a:t> use of God language exists in Old and New Testament</a:t>
                      </a:r>
                    </a:p>
                    <a:p>
                      <a:pPr marL="285750" indent="-285750" fontAlgn="base">
                        <a:buFont typeface="Arial" panose="020B0604020202020204" pitchFamily="34" charset="0"/>
                        <a:buChar char="•"/>
                      </a:pPr>
                      <a:r>
                        <a:rPr lang="en-GB" sz="1600" b="0" kern="1200" dirty="0" smtClean="0">
                          <a:solidFill>
                            <a:schemeClr val="tx1"/>
                          </a:solidFill>
                          <a:effectLst/>
                          <a:latin typeface="+mn-lt"/>
                          <a:ea typeface="+mn-ea"/>
                          <a:cs typeface="+mn-cs"/>
                        </a:rPr>
                        <a:t>Proscription on idolatry means words like Father should not be taken literally but as </a:t>
                      </a:r>
                      <a:r>
                        <a:rPr lang="en-GB" sz="1600" b="1" kern="1200" dirty="0" smtClean="0">
                          <a:solidFill>
                            <a:schemeClr val="tx1"/>
                          </a:solidFill>
                          <a:effectLst/>
                          <a:latin typeface="+mn-lt"/>
                          <a:ea typeface="+mn-ea"/>
                          <a:cs typeface="+mn-cs"/>
                        </a:rPr>
                        <a:t>analogy</a:t>
                      </a:r>
                      <a:r>
                        <a:rPr lang="en-GB" sz="1600" b="0" kern="1200" dirty="0" smtClean="0">
                          <a:solidFill>
                            <a:schemeClr val="tx1"/>
                          </a:solidFill>
                          <a:effectLst/>
                          <a:latin typeface="+mn-lt"/>
                          <a:ea typeface="+mn-ea"/>
                          <a:cs typeface="+mn-cs"/>
                        </a:rPr>
                        <a:t>.</a:t>
                      </a:r>
                    </a:p>
                    <a:p>
                      <a:pPr marL="285750" indent="-285750" fontAlgn="base">
                        <a:buFont typeface="Arial" panose="020B0604020202020204" pitchFamily="34" charset="0"/>
                        <a:buChar char="•"/>
                      </a:pPr>
                      <a:r>
                        <a:rPr lang="en-GB" sz="1600" b="0" kern="1200" dirty="0" smtClean="0">
                          <a:solidFill>
                            <a:schemeClr val="tx1"/>
                          </a:solidFill>
                          <a:effectLst/>
                          <a:latin typeface="+mn-lt"/>
                          <a:ea typeface="+mn-ea"/>
                          <a:cs typeface="+mn-cs"/>
                        </a:rPr>
                        <a:t>Equivalent images for God as male and female e.g. Parables of Lost Sheep and Lost, God compared to shepherd and woman, but both metaphors equivalent in meaning</a:t>
                      </a:r>
                      <a:endParaRPr lang="en-GB" sz="1600" kern="1200" dirty="0" smtClean="0">
                        <a:solidFill>
                          <a:schemeClr val="tx1"/>
                        </a:solidFill>
                        <a:effectLst/>
                        <a:latin typeface="+mn-lt"/>
                        <a:ea typeface="+mn-ea"/>
                        <a:cs typeface="+mn-cs"/>
                      </a:endParaRPr>
                    </a:p>
                  </a:txBody>
                  <a:tcPr/>
                </a:tc>
                <a:tc>
                  <a:txBody>
                    <a:bodyPr/>
                    <a:lstStyle/>
                    <a:p>
                      <a:r>
                        <a:rPr lang="en-GB" sz="1600" dirty="0" smtClean="0"/>
                        <a:t>PARAGRAPH 4:</a:t>
                      </a:r>
                      <a:r>
                        <a:rPr lang="en-GB" sz="1600" baseline="0" dirty="0" smtClean="0"/>
                        <a:t> Objections</a:t>
                      </a:r>
                    </a:p>
                    <a:p>
                      <a:pPr fontAlgn="base"/>
                      <a:r>
                        <a:rPr lang="en-GB" sz="1600" b="1" u="sng" kern="1200" dirty="0" smtClean="0">
                          <a:solidFill>
                            <a:schemeClr val="tx1"/>
                          </a:solidFill>
                          <a:effectLst/>
                          <a:latin typeface="+mn-lt"/>
                          <a:ea typeface="+mn-ea"/>
                          <a:cs typeface="+mn-cs"/>
                        </a:rPr>
                        <a:t>Simon Chan</a:t>
                      </a:r>
                      <a:r>
                        <a:rPr lang="en-GB" sz="1600" b="0" kern="1200" dirty="0" smtClean="0">
                          <a:solidFill>
                            <a:schemeClr val="tx1"/>
                          </a:solidFill>
                          <a:effectLst/>
                          <a:latin typeface="+mn-lt"/>
                          <a:ea typeface="+mn-ea"/>
                          <a:cs typeface="+mn-cs"/>
                        </a:rPr>
                        <a:t>: Maleness essential</a:t>
                      </a:r>
                    </a:p>
                    <a:p>
                      <a:pPr fontAlgn="base"/>
                      <a:r>
                        <a:rPr lang="en-GB" sz="1600" b="0" kern="1200" dirty="0" smtClean="0">
                          <a:solidFill>
                            <a:schemeClr val="tx1"/>
                          </a:solidFill>
                          <a:effectLst/>
                          <a:latin typeface="+mn-lt"/>
                          <a:ea typeface="+mn-ea"/>
                          <a:cs typeface="+mn-cs"/>
                        </a:rPr>
                        <a:t>Chan, Christianity should resist the temptation to abandon the male language for God. God is never called ‘mother’ and that this was unique in ancient times. Previously, gods and goddesses were paired e.g. Isis and Osiris or </a:t>
                      </a:r>
                      <a:r>
                        <a:rPr lang="en-GB" sz="1600" b="0" kern="1200" dirty="0" err="1" smtClean="0">
                          <a:solidFill>
                            <a:schemeClr val="tx1"/>
                          </a:solidFill>
                          <a:effectLst/>
                          <a:latin typeface="+mn-lt"/>
                          <a:ea typeface="+mn-ea"/>
                          <a:cs typeface="+mn-cs"/>
                        </a:rPr>
                        <a:t>Tiamet</a:t>
                      </a:r>
                      <a:r>
                        <a:rPr lang="en-GB" sz="1600" b="0" kern="1200" dirty="0" smtClean="0">
                          <a:solidFill>
                            <a:schemeClr val="tx1"/>
                          </a:solidFill>
                          <a:effectLst/>
                          <a:latin typeface="+mn-lt"/>
                          <a:ea typeface="+mn-ea"/>
                          <a:cs typeface="+mn-cs"/>
                        </a:rPr>
                        <a:t> with </a:t>
                      </a:r>
                      <a:r>
                        <a:rPr lang="en-GB" sz="1600" b="0" kern="1200" dirty="0" err="1" smtClean="0">
                          <a:solidFill>
                            <a:schemeClr val="tx1"/>
                          </a:solidFill>
                          <a:effectLst/>
                          <a:latin typeface="+mn-lt"/>
                          <a:ea typeface="+mn-ea"/>
                          <a:cs typeface="+mn-cs"/>
                        </a:rPr>
                        <a:t>Marduk</a:t>
                      </a:r>
                      <a:r>
                        <a:rPr lang="en-GB" sz="1600" b="0" kern="1200" dirty="0" smtClean="0">
                          <a:solidFill>
                            <a:schemeClr val="tx1"/>
                          </a:solidFill>
                          <a:effectLst/>
                          <a:latin typeface="+mn-lt"/>
                          <a:ea typeface="+mn-ea"/>
                          <a:cs typeface="+mn-cs"/>
                        </a:rPr>
                        <a:t> in Babylon.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6728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457200" indent="-457200">
              <a:buFont typeface="+mj-lt"/>
              <a:buAutoNum type="arabicPeriod"/>
            </a:pPr>
            <a:r>
              <a:rPr lang="en-GB" sz="2400" dirty="0"/>
              <a:t>What was the name of the religious group </a:t>
            </a:r>
            <a:r>
              <a:rPr lang="en-GB" sz="2400" dirty="0" smtClean="0"/>
              <a:t>Augustine joined </a:t>
            </a:r>
            <a:r>
              <a:rPr lang="en-GB" sz="2400" dirty="0"/>
              <a:t>before he became a Christian, who believed </a:t>
            </a:r>
            <a:r>
              <a:rPr lang="en-GB" sz="2400" dirty="0" smtClean="0"/>
              <a:t>in opposing </a:t>
            </a:r>
            <a:r>
              <a:rPr lang="en-GB" sz="2400" dirty="0"/>
              <a:t>forces of good and evil?</a:t>
            </a:r>
          </a:p>
          <a:p>
            <a:pPr marL="457200" indent="-457200">
              <a:buFont typeface="+mj-lt"/>
              <a:buAutoNum type="arabicPeriod"/>
            </a:pPr>
            <a:r>
              <a:rPr lang="en-GB" sz="2400" dirty="0" smtClean="0"/>
              <a:t>What </a:t>
            </a:r>
            <a:r>
              <a:rPr lang="en-GB" sz="2400" dirty="0"/>
              <a:t>term did Augustine use for easy, </a:t>
            </a:r>
            <a:r>
              <a:rPr lang="en-GB" sz="2400" dirty="0" smtClean="0"/>
              <a:t>comfortable friendship</a:t>
            </a:r>
            <a:r>
              <a:rPr lang="en-GB" sz="2400" dirty="0"/>
              <a:t>?</a:t>
            </a:r>
          </a:p>
          <a:p>
            <a:pPr marL="457200" indent="-457200">
              <a:buFont typeface="+mj-lt"/>
              <a:buAutoNum type="arabicPeriod"/>
            </a:pPr>
            <a:r>
              <a:rPr lang="en-GB" sz="2400" dirty="0" smtClean="0"/>
              <a:t>What </a:t>
            </a:r>
            <a:r>
              <a:rPr lang="en-GB" sz="2400" dirty="0"/>
              <a:t>term did Augustine use for unselfish love </a:t>
            </a:r>
            <a:r>
              <a:rPr lang="en-GB" sz="2400" dirty="0" smtClean="0"/>
              <a:t>of others </a:t>
            </a:r>
            <a:r>
              <a:rPr lang="en-GB" sz="2400" dirty="0"/>
              <a:t>and of the virtues?</a:t>
            </a:r>
          </a:p>
          <a:p>
            <a:pPr marL="457200" indent="-457200">
              <a:buFont typeface="+mj-lt"/>
              <a:buAutoNum type="arabicPeriod"/>
            </a:pPr>
            <a:r>
              <a:rPr lang="en-GB" sz="2400" dirty="0" smtClean="0"/>
              <a:t>In </a:t>
            </a:r>
            <a:r>
              <a:rPr lang="en-GB" sz="2400" dirty="0"/>
              <a:t>the story of the Fall, what commandment </a:t>
            </a:r>
            <a:r>
              <a:rPr lang="en-GB" sz="2400" dirty="0" smtClean="0"/>
              <a:t>of God </a:t>
            </a:r>
            <a:r>
              <a:rPr lang="en-GB" sz="2400" dirty="0"/>
              <a:t>did Adam and Eve disobey?</a:t>
            </a:r>
          </a:p>
          <a:p>
            <a:pPr marL="457200" indent="-457200">
              <a:buFont typeface="+mj-lt"/>
              <a:buAutoNum type="arabicPeriod"/>
            </a:pPr>
            <a:r>
              <a:rPr lang="en-GB" sz="2400" dirty="0" smtClean="0"/>
              <a:t>In </a:t>
            </a:r>
            <a:r>
              <a:rPr lang="en-GB" sz="2400" dirty="0"/>
              <a:t>which respects did Augustine think that </a:t>
            </a:r>
            <a:r>
              <a:rPr lang="en-GB" sz="2400" dirty="0" smtClean="0"/>
              <a:t>humanity was </a:t>
            </a:r>
            <a:r>
              <a:rPr lang="en-GB" sz="2400" dirty="0"/>
              <a:t>‘in the image of God’?</a:t>
            </a:r>
          </a:p>
          <a:p>
            <a:pPr marL="457200" indent="-457200">
              <a:buFont typeface="+mj-lt"/>
              <a:buAutoNum type="arabicPeriod"/>
            </a:pPr>
            <a:r>
              <a:rPr lang="en-GB" sz="2400" dirty="0" smtClean="0"/>
              <a:t>In </a:t>
            </a:r>
            <a:r>
              <a:rPr lang="en-GB" sz="2400" dirty="0"/>
              <a:t>Augustine’s understanding, what </a:t>
            </a:r>
            <a:r>
              <a:rPr lang="en-GB" sz="2400" dirty="0" smtClean="0"/>
              <a:t>does concupiscence </a:t>
            </a:r>
            <a:r>
              <a:rPr lang="en-GB" sz="2400" dirty="0"/>
              <a:t>mean?</a:t>
            </a:r>
          </a:p>
          <a:p>
            <a:pPr marL="457200" indent="-457200">
              <a:buFont typeface="+mj-lt"/>
              <a:buAutoNum type="arabicPeriod"/>
            </a:pPr>
            <a:r>
              <a:rPr lang="en-GB" sz="2400" dirty="0" smtClean="0"/>
              <a:t>When </a:t>
            </a:r>
            <a:r>
              <a:rPr lang="en-GB" sz="2400" dirty="0"/>
              <a:t>Augustine argued that human nature </a:t>
            </a:r>
            <a:r>
              <a:rPr lang="en-GB" sz="2400" dirty="0" smtClean="0"/>
              <a:t>is dominated </a:t>
            </a:r>
            <a:r>
              <a:rPr lang="en-GB" sz="2400" dirty="0"/>
              <a:t>by </a:t>
            </a:r>
            <a:r>
              <a:rPr lang="en-GB" sz="2400" dirty="0" err="1"/>
              <a:t>cupiditas</a:t>
            </a:r>
            <a:r>
              <a:rPr lang="en-GB" sz="2400" dirty="0"/>
              <a:t>, what did he mean?</a:t>
            </a:r>
          </a:p>
          <a:p>
            <a:pPr marL="457200" indent="-457200">
              <a:buFont typeface="+mj-lt"/>
              <a:buAutoNum type="arabicPeriod"/>
            </a:pPr>
            <a:r>
              <a:rPr lang="en-GB" sz="2400" dirty="0" smtClean="0"/>
              <a:t>Augustine </a:t>
            </a:r>
            <a:r>
              <a:rPr lang="en-GB" sz="2400" dirty="0"/>
              <a:t>sympathised with Paul when he </a:t>
            </a:r>
            <a:r>
              <a:rPr lang="en-GB" sz="2400" dirty="0" smtClean="0"/>
              <a:t>wrote about </a:t>
            </a:r>
            <a:r>
              <a:rPr lang="en-GB" sz="2400" dirty="0"/>
              <a:t>his own internal struggles with sin – in </a:t>
            </a:r>
            <a:r>
              <a:rPr lang="en-GB" sz="2400" dirty="0" smtClean="0"/>
              <a:t>which book </a:t>
            </a:r>
            <a:r>
              <a:rPr lang="en-GB" sz="2400" dirty="0"/>
              <a:t>of the Bible?</a:t>
            </a:r>
          </a:p>
          <a:p>
            <a:pPr marL="457200" indent="-457200">
              <a:buFont typeface="+mj-lt"/>
              <a:buAutoNum type="arabicPeriod"/>
            </a:pPr>
            <a:r>
              <a:rPr lang="en-GB" sz="2400" dirty="0" smtClean="0"/>
              <a:t>Give </a:t>
            </a:r>
            <a:r>
              <a:rPr lang="en-GB" sz="2400" dirty="0"/>
              <a:t>an example of a thinker who agreed </a:t>
            </a:r>
            <a:r>
              <a:rPr lang="en-GB" sz="2400" dirty="0" smtClean="0"/>
              <a:t>with Augustine </a:t>
            </a:r>
            <a:r>
              <a:rPr lang="en-GB" sz="2400" dirty="0"/>
              <a:t>that human nature is fundamentally bad.</a:t>
            </a:r>
          </a:p>
          <a:p>
            <a:pPr marL="457200" indent="-457200">
              <a:buFont typeface="+mj-lt"/>
              <a:buAutoNum type="arabicPeriod"/>
            </a:pPr>
            <a:r>
              <a:rPr lang="en-GB" sz="2400" dirty="0" smtClean="0"/>
              <a:t>What </a:t>
            </a:r>
            <a:r>
              <a:rPr lang="en-GB" sz="2400" dirty="0"/>
              <a:t>does ‘tabula rasa’ mean?</a:t>
            </a:r>
          </a:p>
          <a:p>
            <a:pPr marL="457200" indent="-457200">
              <a:buFont typeface="+mj-lt"/>
              <a:buAutoNum type="arabicPeriod"/>
            </a:pPr>
            <a:r>
              <a:rPr lang="en-GB" sz="2400" dirty="0" smtClean="0"/>
              <a:t>Give </a:t>
            </a:r>
            <a:r>
              <a:rPr lang="en-GB" sz="2400" dirty="0"/>
              <a:t>an example of a thinker who argued that </a:t>
            </a:r>
            <a:r>
              <a:rPr lang="en-GB" sz="2400" dirty="0" smtClean="0"/>
              <a:t>we create </a:t>
            </a:r>
            <a:r>
              <a:rPr lang="en-GB" sz="2400" dirty="0"/>
              <a:t>our own natures and do not come into </a:t>
            </a:r>
            <a:r>
              <a:rPr lang="en-GB" sz="2400" dirty="0" smtClean="0"/>
              <a:t>the world </a:t>
            </a:r>
            <a:r>
              <a:rPr lang="en-GB" sz="2400" dirty="0"/>
              <a:t>with our natures already predetermined.</a:t>
            </a:r>
          </a:p>
          <a:p>
            <a:pPr marL="457200" indent="-457200">
              <a:buFont typeface="+mj-lt"/>
              <a:buAutoNum type="arabicPeriod"/>
            </a:pPr>
            <a:r>
              <a:rPr lang="en-GB" sz="2400" dirty="0" smtClean="0"/>
              <a:t>Give </a:t>
            </a:r>
            <a:r>
              <a:rPr lang="en-GB" sz="2400" dirty="0"/>
              <a:t>four examples of characteristics of God’s </a:t>
            </a:r>
            <a:r>
              <a:rPr lang="en-GB" sz="2400" dirty="0" smtClean="0"/>
              <a:t>grace, according </a:t>
            </a:r>
            <a:r>
              <a:rPr lang="en-GB" sz="2400" dirty="0"/>
              <a:t>to the thinking of Augustine.</a:t>
            </a:r>
          </a:p>
        </p:txBody>
      </p:sp>
    </p:spTree>
    <p:extLst>
      <p:ext uri="{BB962C8B-B14F-4D97-AF65-F5344CB8AC3E}">
        <p14:creationId xmlns:p14="http://schemas.microsoft.com/office/powerpoint/2010/main" val="286610574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11: SECULARISM</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8175750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355599"/>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355600"/>
          </a:xfrm>
        </p:spPr>
        <p:txBody>
          <a:bodyPr>
            <a:normAutofit fontScale="55000" lnSpcReduction="20000"/>
          </a:bodyPr>
          <a:lstStyle/>
          <a:p>
            <a:pPr marL="0" indent="0">
              <a:buNone/>
            </a:pPr>
            <a:r>
              <a:rPr lang="en-GB" sz="4400" dirty="0" smtClean="0"/>
              <a:t>Secularism</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643349666"/>
              </p:ext>
            </p:extLst>
          </p:nvPr>
        </p:nvGraphicFramePr>
        <p:xfrm>
          <a:off x="0" y="355600"/>
          <a:ext cx="12192000" cy="61569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1506451">
                <a:tc>
                  <a:txBody>
                    <a:bodyPr/>
                    <a:lstStyle/>
                    <a:p>
                      <a:r>
                        <a:rPr lang="en-GB" sz="1400" b="1" dirty="0" smtClean="0"/>
                        <a:t>PARAGRAPH 1:</a:t>
                      </a:r>
                      <a:r>
                        <a:rPr lang="en-GB" sz="1400" b="1" baseline="0" dirty="0" smtClean="0"/>
                        <a:t> Freud</a:t>
                      </a:r>
                      <a:r>
                        <a:rPr lang="en-GB" sz="1400" b="0" kern="1200" baseline="0" dirty="0" smtClean="0">
                          <a:solidFill>
                            <a:schemeClr val="tx1"/>
                          </a:solidFill>
                          <a:effectLst/>
                          <a:latin typeface="+mn-lt"/>
                          <a:ea typeface="+mn-ea"/>
                          <a:cs typeface="+mn-cs"/>
                        </a:rPr>
                        <a:t>: </a:t>
                      </a:r>
                    </a:p>
                    <a:p>
                      <a:r>
                        <a:rPr lang="en-GB" sz="1400" b="0" i="0" kern="1200" dirty="0" smtClean="0">
                          <a:solidFill>
                            <a:schemeClr val="tx1"/>
                          </a:solidFill>
                          <a:effectLst/>
                          <a:latin typeface="+mn-lt"/>
                          <a:ea typeface="+mn-ea"/>
                          <a:cs typeface="+mn-cs"/>
                        </a:rPr>
                        <a:t>• </a:t>
                      </a:r>
                      <a:r>
                        <a:rPr lang="en-GB" sz="1400" b="0" i="0" kern="1200" baseline="0" dirty="0" smtClean="0">
                          <a:solidFill>
                            <a:schemeClr val="tx1"/>
                          </a:solidFill>
                          <a:effectLst/>
                          <a:latin typeface="+mn-lt"/>
                          <a:ea typeface="+mn-ea"/>
                          <a:cs typeface="+mn-cs"/>
                        </a:rPr>
                        <a:t>F</a:t>
                      </a:r>
                      <a:r>
                        <a:rPr lang="en-GB" sz="1400" b="0" i="0" kern="1200" dirty="0" smtClean="0">
                          <a:solidFill>
                            <a:schemeClr val="tx1"/>
                          </a:solidFill>
                          <a:effectLst/>
                          <a:latin typeface="+mn-lt"/>
                          <a:ea typeface="+mn-ea"/>
                          <a:cs typeface="+mn-cs"/>
                        </a:rPr>
                        <a:t>reud said that religion is infantile and a ‘mass delusion’. </a:t>
                      </a:r>
                    </a:p>
                    <a:p>
                      <a:r>
                        <a:rPr lang="en-GB" sz="1400" b="0" i="0" kern="1200" dirty="0" smtClean="0">
                          <a:solidFill>
                            <a:schemeClr val="tx1"/>
                          </a:solidFill>
                          <a:effectLst/>
                          <a:latin typeface="+mn-lt"/>
                          <a:ea typeface="+mn-ea"/>
                          <a:cs typeface="+mn-cs"/>
                        </a:rPr>
                        <a:t>• Freud thought religion is a product of wish fulfilment. People experience vulnerability as children, and God is desire for father figure (cf. Feminist). </a:t>
                      </a:r>
                    </a:p>
                    <a:p>
                      <a:r>
                        <a:rPr lang="en-GB" sz="1400" b="0" i="0" kern="1200" dirty="0" smtClean="0">
                          <a:solidFill>
                            <a:schemeClr val="tx1"/>
                          </a:solidFill>
                          <a:effectLst/>
                          <a:latin typeface="+mn-lt"/>
                          <a:ea typeface="+mn-ea"/>
                          <a:cs typeface="+mn-cs"/>
                        </a:rPr>
                        <a:t>• Freud related religious belief to his ideas about the Oedipus complex. He thought that male children secretly wanted to kill their fathers and marry their mothers. They know, however, that it is wrong, so they overcompensate by inventing a cosmic father</a:t>
                      </a:r>
                      <a:r>
                        <a:rPr lang="en-GB" sz="1400" b="0" i="0" kern="1200" baseline="0" dirty="0" smtClean="0">
                          <a:solidFill>
                            <a:schemeClr val="tx1"/>
                          </a:solidFill>
                          <a:effectLst/>
                          <a:latin typeface="+mn-lt"/>
                          <a:ea typeface="+mn-ea"/>
                          <a:cs typeface="+mn-cs"/>
                        </a:rPr>
                        <a:t> </a:t>
                      </a:r>
                      <a:r>
                        <a:rPr lang="en-GB" sz="1400" b="0" i="0" kern="1200" dirty="0" smtClean="0">
                          <a:solidFill>
                            <a:schemeClr val="tx1"/>
                          </a:solidFill>
                          <a:effectLst/>
                          <a:latin typeface="+mn-lt"/>
                          <a:ea typeface="+mn-ea"/>
                          <a:cs typeface="+mn-cs"/>
                        </a:rPr>
                        <a:t>-</a:t>
                      </a:r>
                      <a:r>
                        <a:rPr lang="en-GB" sz="1400" b="0" i="0" kern="1200" baseline="0" dirty="0" smtClean="0">
                          <a:solidFill>
                            <a:schemeClr val="tx1"/>
                          </a:solidFill>
                          <a:effectLst/>
                          <a:latin typeface="+mn-lt"/>
                          <a:ea typeface="+mn-ea"/>
                          <a:cs typeface="+mn-cs"/>
                        </a:rPr>
                        <a:t> </a:t>
                      </a:r>
                      <a:r>
                        <a:rPr lang="en-GB" sz="1400" b="0" i="0" kern="1200" dirty="0" smtClean="0">
                          <a:solidFill>
                            <a:schemeClr val="tx1"/>
                          </a:solidFill>
                          <a:effectLst/>
                          <a:latin typeface="+mn-lt"/>
                          <a:ea typeface="+mn-ea"/>
                          <a:cs typeface="+mn-cs"/>
                        </a:rPr>
                        <a:t>figure God to worship. </a:t>
                      </a:r>
                    </a:p>
                    <a:p>
                      <a:r>
                        <a:rPr lang="en-GB" sz="1400" b="0" i="0" kern="1200" dirty="0" smtClean="0">
                          <a:solidFill>
                            <a:schemeClr val="tx1"/>
                          </a:solidFill>
                          <a:effectLst/>
                          <a:latin typeface="+mn-lt"/>
                          <a:ea typeface="+mn-ea"/>
                          <a:cs typeface="+mn-cs"/>
                        </a:rPr>
                        <a:t>• Religious believers invent a God who seems stern but is actually loving and</a:t>
                      </a:r>
                      <a:r>
                        <a:rPr lang="en-GB" sz="1400" b="0" i="0" kern="1200" baseline="0" dirty="0" smtClean="0">
                          <a:solidFill>
                            <a:schemeClr val="tx1"/>
                          </a:solidFill>
                          <a:effectLst/>
                          <a:latin typeface="+mn-lt"/>
                          <a:ea typeface="+mn-ea"/>
                          <a:cs typeface="+mn-cs"/>
                        </a:rPr>
                        <a:t> </a:t>
                      </a:r>
                      <a:r>
                        <a:rPr lang="en-GB" sz="1400" b="0" i="0" kern="1200" dirty="0" smtClean="0">
                          <a:solidFill>
                            <a:schemeClr val="tx1"/>
                          </a:solidFill>
                          <a:effectLst/>
                          <a:latin typeface="+mn-lt"/>
                          <a:ea typeface="+mn-ea"/>
                          <a:cs typeface="+mn-cs"/>
                        </a:rPr>
                        <a:t>forgiving. They invent a life after death that will begin a new existence, where the good will be rewarded and the wicked punished, to compensate for the injustices of real life. </a:t>
                      </a:r>
                    </a:p>
                    <a:p>
                      <a:r>
                        <a:rPr lang="en-GB" sz="1400" b="0" i="0" kern="1200" dirty="0" smtClean="0">
                          <a:solidFill>
                            <a:schemeClr val="tx1"/>
                          </a:solidFill>
                          <a:effectLst/>
                          <a:latin typeface="+mn-lt"/>
                          <a:ea typeface="+mn-ea"/>
                          <a:cs typeface="+mn-cs"/>
                        </a:rPr>
                        <a:t>• Religion represses human desires such as sexual violence, theft and murder. </a:t>
                      </a:r>
                    </a:p>
                    <a:p>
                      <a:r>
                        <a:rPr lang="en-GB" sz="1400" b="0" i="0" kern="1200" dirty="0" smtClean="0">
                          <a:solidFill>
                            <a:schemeClr val="tx1"/>
                          </a:solidFill>
                          <a:effectLst/>
                          <a:latin typeface="+mn-lt"/>
                          <a:ea typeface="+mn-ea"/>
                          <a:cs typeface="+mn-cs"/>
                        </a:rPr>
                        <a:t>• Freud thought that religion is fundamentally unhealthy</a:t>
                      </a:r>
                    </a:p>
                  </a:txBody>
                  <a:tcPr/>
                </a:tc>
                <a:tc>
                  <a:txBody>
                    <a:bodyPr/>
                    <a:lstStyle/>
                    <a:p>
                      <a:r>
                        <a:rPr lang="en-GB" sz="1400" dirty="0" smtClean="0"/>
                        <a:t>PARAGRAPH 2:</a:t>
                      </a:r>
                      <a:r>
                        <a:rPr lang="en-GB" sz="1400" baseline="0" dirty="0" smtClean="0"/>
                        <a:t> Objections</a:t>
                      </a:r>
                      <a:r>
                        <a:rPr lang="en-GB" sz="1400" b="0" kern="1200" dirty="0" smtClean="0">
                          <a:solidFill>
                            <a:schemeClr val="tx1"/>
                          </a:solidFill>
                          <a:effectLst/>
                          <a:latin typeface="+mn-lt"/>
                          <a:ea typeface="+mn-ea"/>
                          <a:cs typeface="+mn-cs"/>
                        </a:rPr>
                        <a:t/>
                      </a:r>
                      <a:br>
                        <a:rPr lang="en-GB" sz="1400" b="0" kern="1200" dirty="0" smtClean="0">
                          <a:solidFill>
                            <a:schemeClr val="tx1"/>
                          </a:solidFill>
                          <a:effectLst/>
                          <a:latin typeface="+mn-lt"/>
                          <a:ea typeface="+mn-ea"/>
                          <a:cs typeface="+mn-cs"/>
                        </a:rPr>
                      </a:br>
                      <a:r>
                        <a:rPr lang="en-GB" sz="1400" b="0" i="0" kern="1200" dirty="0" smtClean="0">
                          <a:solidFill>
                            <a:schemeClr val="tx1"/>
                          </a:solidFill>
                          <a:effectLst/>
                          <a:latin typeface="+mn-lt"/>
                          <a:ea typeface="+mn-ea"/>
                          <a:cs typeface="+mn-cs"/>
                        </a:rPr>
                        <a:t>• Many religious people have been particularly strong and courageous in standing up for their beliefs in the face of danger. </a:t>
                      </a:r>
                    </a:p>
                    <a:p>
                      <a:r>
                        <a:rPr lang="en-GB" sz="1400" b="0" i="0" kern="1200" dirty="0" smtClean="0">
                          <a:solidFill>
                            <a:schemeClr val="tx1"/>
                          </a:solidFill>
                          <a:effectLst/>
                          <a:latin typeface="+mn-lt"/>
                          <a:ea typeface="+mn-ea"/>
                          <a:cs typeface="+mn-cs"/>
                        </a:rPr>
                        <a:t>• The demands of leading a Christian life are difficult rather than comfortable (see Bonhoeffer’s ‘costly grace’). </a:t>
                      </a:r>
                    </a:p>
                    <a:p>
                      <a:r>
                        <a:rPr lang="en-GB" sz="1400" b="0" i="0" kern="1200" dirty="0" smtClean="0">
                          <a:solidFill>
                            <a:schemeClr val="tx1"/>
                          </a:solidFill>
                          <a:effectLst/>
                          <a:latin typeface="+mn-lt"/>
                          <a:ea typeface="+mn-ea"/>
                          <a:cs typeface="+mn-cs"/>
                        </a:rPr>
                        <a:t>• Religious beliefs might be said to be more uniform than would be expected if different individuals made them up.</a:t>
                      </a:r>
                    </a:p>
                    <a:p>
                      <a:r>
                        <a:rPr lang="en-GB" sz="1400" b="0" i="0" kern="1200" dirty="0" smtClean="0">
                          <a:solidFill>
                            <a:schemeClr val="tx1"/>
                          </a:solidFill>
                          <a:effectLst/>
                          <a:latin typeface="+mn-lt"/>
                          <a:ea typeface="+mn-ea"/>
                          <a:cs typeface="+mn-cs"/>
                        </a:rPr>
                        <a:t>•Jung: Religious can be a healthy path towards individuation.</a:t>
                      </a:r>
                    </a:p>
                    <a:p>
                      <a:endParaRPr lang="en-GB" sz="1400" b="0" kern="1200" dirty="0" smtClean="0">
                        <a:solidFill>
                          <a:schemeClr val="tx1"/>
                        </a:solidFill>
                        <a:effectLst/>
                        <a:latin typeface="+mn-lt"/>
                        <a:ea typeface="+mn-ea"/>
                        <a:cs typeface="+mn-cs"/>
                      </a:endParaRPr>
                    </a:p>
                  </a:txBody>
                  <a:tcPr/>
                </a:tc>
                <a:extLst>
                  <a:ext uri="{0D108BD9-81ED-4DB2-BD59-A6C34878D82A}">
                    <a16:rowId xmlns:a16="http://schemas.microsoft.com/office/drawing/2014/main" val="3120774046"/>
                  </a:ext>
                </a:extLst>
              </a:tr>
              <a:tr h="2817896">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dirty="0" smtClean="0"/>
                        <a:t>PARAGRAPH 3:</a:t>
                      </a:r>
                      <a:r>
                        <a:rPr lang="en-GB" sz="1400" b="1" baseline="0" dirty="0" smtClean="0"/>
                        <a:t> Dawkins against religious schools</a:t>
                      </a:r>
                    </a:p>
                    <a:p>
                      <a:r>
                        <a:rPr lang="en-GB" sz="1400" b="0" i="0" kern="1200" dirty="0" smtClean="0">
                          <a:solidFill>
                            <a:schemeClr val="tx1"/>
                          </a:solidFill>
                          <a:effectLst/>
                          <a:latin typeface="+mn-lt"/>
                          <a:ea typeface="+mn-ea"/>
                          <a:cs typeface="+mn-cs"/>
                        </a:rPr>
                        <a:t>• He criticises traditional arguments for the existence of God and gives scientific explanations of phenomena that are sometimes used as evidence for God. </a:t>
                      </a:r>
                    </a:p>
                    <a:p>
                      <a:r>
                        <a:rPr lang="en-GB" sz="1400" b="0" i="0" kern="1200" dirty="0" smtClean="0">
                          <a:solidFill>
                            <a:schemeClr val="tx1"/>
                          </a:solidFill>
                          <a:effectLst/>
                          <a:latin typeface="+mn-lt"/>
                          <a:ea typeface="+mn-ea"/>
                          <a:cs typeface="+mn-cs"/>
                        </a:rPr>
                        <a:t>• He argues that human life is meaningful without reference to </a:t>
                      </a:r>
                    </a:p>
                    <a:p>
                      <a:r>
                        <a:rPr lang="en-GB" sz="1400" b="0" i="0" kern="1200" dirty="0" smtClean="0">
                          <a:solidFill>
                            <a:schemeClr val="tx1"/>
                          </a:solidFill>
                          <a:effectLst/>
                          <a:latin typeface="+mn-lt"/>
                          <a:ea typeface="+mn-ea"/>
                          <a:cs typeface="+mn-cs"/>
                        </a:rPr>
                        <a:t>religious ideas.</a:t>
                      </a:r>
                    </a:p>
                    <a:p>
                      <a:r>
                        <a:rPr lang="en-GB" sz="1400" b="0" i="0" kern="1200" dirty="0" smtClean="0">
                          <a:solidFill>
                            <a:schemeClr val="tx1"/>
                          </a:solidFill>
                          <a:effectLst/>
                          <a:latin typeface="+mn-lt"/>
                          <a:ea typeface="+mn-ea"/>
                          <a:cs typeface="+mn-cs"/>
                        </a:rPr>
                        <a:t>• He argues that religion is responsible for division, war and conflict in society, both in the modern world and throughout history. </a:t>
                      </a:r>
                    </a:p>
                    <a:p>
                      <a:r>
                        <a:rPr lang="en-GB" sz="1400" b="0" i="0" kern="1200" dirty="0" smtClean="0">
                          <a:solidFill>
                            <a:schemeClr val="tx1"/>
                          </a:solidFill>
                          <a:effectLst/>
                          <a:latin typeface="+mn-lt"/>
                          <a:ea typeface="+mn-ea"/>
                          <a:cs typeface="+mn-cs"/>
                        </a:rPr>
                        <a:t>• He argues that religious belief discourages scientific enquiry by allowing a lazy </a:t>
                      </a:r>
                      <a:r>
                        <a:rPr lang="en-GB" sz="1400" b="0" i="0" kern="1200" dirty="0" err="1" smtClean="0">
                          <a:solidFill>
                            <a:schemeClr val="tx1"/>
                          </a:solidFill>
                          <a:effectLst/>
                          <a:latin typeface="+mn-lt"/>
                          <a:ea typeface="+mn-ea"/>
                          <a:cs typeface="+mn-cs"/>
                        </a:rPr>
                        <a:t>mindset</a:t>
                      </a:r>
                      <a:r>
                        <a:rPr lang="en-GB" sz="1400" b="0" i="0" kern="1200" dirty="0" smtClean="0">
                          <a:solidFill>
                            <a:schemeClr val="tx1"/>
                          </a:solidFill>
                          <a:effectLst/>
                          <a:latin typeface="+mn-lt"/>
                          <a:ea typeface="+mn-ea"/>
                          <a:cs typeface="+mn-cs"/>
                        </a:rPr>
                        <a:t> that says ‘it’s a divine mystery’ rather than looking for answers. </a:t>
                      </a:r>
                    </a:p>
                    <a:p>
                      <a:r>
                        <a:rPr lang="en-GB" sz="1400" b="0" i="0" kern="1200" dirty="0" smtClean="0">
                          <a:solidFill>
                            <a:schemeClr val="tx1"/>
                          </a:solidFill>
                          <a:effectLst/>
                          <a:latin typeface="+mn-lt"/>
                          <a:ea typeface="+mn-ea"/>
                          <a:cs typeface="+mn-cs"/>
                        </a:rPr>
                        <a:t>• He claims that religions are repressive, and singles out religious dress codes as an example of the repression of women. </a:t>
                      </a:r>
                    </a:p>
                    <a:p>
                      <a:r>
                        <a:rPr lang="en-GB" sz="1400" b="0" i="0" kern="1200" dirty="0" smtClean="0">
                          <a:solidFill>
                            <a:schemeClr val="tx1"/>
                          </a:solidFill>
                          <a:effectLst/>
                          <a:latin typeface="+mn-lt"/>
                          <a:ea typeface="+mn-ea"/>
                          <a:cs typeface="+mn-cs"/>
                        </a:rPr>
                        <a:t>• Dawkins is particularly concerned about the indoctrination of children into religion, citing examples of where babies are initiated into religious faiths before they can understand what is happening</a:t>
                      </a:r>
                    </a:p>
                  </a:txBody>
                  <a:tcPr/>
                </a:tc>
                <a:tc>
                  <a:txBody>
                    <a:bodyPr/>
                    <a:lstStyle/>
                    <a:p>
                      <a:r>
                        <a:rPr lang="en-GB" sz="1400" dirty="0" smtClean="0"/>
                        <a:t>PARAGRAPH 4:</a:t>
                      </a:r>
                      <a:r>
                        <a:rPr lang="en-GB" sz="1400" baseline="0" dirty="0" smtClean="0"/>
                        <a:t> Objections</a:t>
                      </a:r>
                      <a:r>
                        <a:rPr lang="en-GB" sz="1400" b="1" i="0" u="sng" kern="1200" dirty="0" smtClean="0">
                          <a:solidFill>
                            <a:schemeClr val="tx1"/>
                          </a:solidFill>
                          <a:effectLst/>
                          <a:latin typeface="+mn-lt"/>
                          <a:ea typeface="+mn-ea"/>
                          <a:cs typeface="+mn-cs"/>
                        </a:rPr>
                        <a:t/>
                      </a:r>
                      <a:br>
                        <a:rPr lang="en-GB" sz="1400" b="1" i="0" u="sng" kern="1200" dirty="0" smtClean="0">
                          <a:solidFill>
                            <a:schemeClr val="tx1"/>
                          </a:solidFill>
                          <a:effectLst/>
                          <a:latin typeface="+mn-lt"/>
                          <a:ea typeface="+mn-ea"/>
                          <a:cs typeface="+mn-cs"/>
                        </a:rPr>
                      </a:br>
                      <a:r>
                        <a:rPr lang="en-GB" sz="1400" b="0" i="0" kern="1200" dirty="0" smtClean="0">
                          <a:solidFill>
                            <a:schemeClr val="tx1"/>
                          </a:solidFill>
                          <a:effectLst/>
                          <a:latin typeface="+mn-lt"/>
                          <a:ea typeface="+mn-ea"/>
                          <a:cs typeface="+mn-cs"/>
                        </a:rPr>
                        <a:t>• Dawkins could be criticised for taking isolated, extreme examples and using them to draw general conclusions.</a:t>
                      </a:r>
                    </a:p>
                    <a:p>
                      <a:r>
                        <a:rPr lang="en-GB" sz="1400" b="0" i="0" kern="1200" dirty="0" smtClean="0">
                          <a:solidFill>
                            <a:schemeClr val="tx1"/>
                          </a:solidFill>
                          <a:effectLst/>
                          <a:latin typeface="+mn-lt"/>
                          <a:ea typeface="+mn-ea"/>
                          <a:cs typeface="+mn-cs"/>
                        </a:rPr>
                        <a:t>• He glosses over the many positive contributions religion has made to societies, such as the founding of schools, the campaigning for civil rights, the work for the poor and the </a:t>
                      </a:r>
                    </a:p>
                    <a:p>
                      <a:r>
                        <a:rPr lang="en-GB" sz="1400" b="0" i="0" kern="1200" dirty="0" smtClean="0">
                          <a:solidFill>
                            <a:schemeClr val="tx1"/>
                          </a:solidFill>
                          <a:effectLst/>
                          <a:latin typeface="+mn-lt"/>
                          <a:ea typeface="+mn-ea"/>
                          <a:cs typeface="+mn-cs"/>
                        </a:rPr>
                        <a:t>pressure for social change. </a:t>
                      </a:r>
                    </a:p>
                    <a:p>
                      <a:r>
                        <a:rPr lang="en-GB" sz="1400" b="0" i="0" kern="1200" dirty="0" smtClean="0">
                          <a:solidFill>
                            <a:schemeClr val="tx1"/>
                          </a:solidFill>
                          <a:effectLst/>
                          <a:latin typeface="+mn-lt"/>
                          <a:ea typeface="+mn-ea"/>
                          <a:cs typeface="+mn-cs"/>
                        </a:rPr>
                        <a:t>• He does not take account of the many scientists who have also held religious beliefs and have been motivated by their faith to continue their scientific exploration (e.g. </a:t>
                      </a:r>
                      <a:r>
                        <a:rPr lang="en-GB" sz="1400" b="0" i="0" kern="1200" dirty="0" err="1" smtClean="0">
                          <a:solidFill>
                            <a:schemeClr val="tx1"/>
                          </a:solidFill>
                          <a:effectLst/>
                          <a:latin typeface="+mn-lt"/>
                          <a:ea typeface="+mn-ea"/>
                          <a:cs typeface="+mn-cs"/>
                        </a:rPr>
                        <a:t>Polkinghorne</a:t>
                      </a:r>
                      <a:r>
                        <a:rPr lang="en-GB" sz="1400" b="0" i="0" kern="1200" dirty="0" smtClean="0">
                          <a:solidFill>
                            <a:schemeClr val="tx1"/>
                          </a:solidFill>
                          <a:effectLst/>
                          <a:latin typeface="+mn-lt"/>
                          <a:ea typeface="+mn-ea"/>
                          <a:cs typeface="+mn-cs"/>
                        </a:rPr>
                        <a:t>) </a:t>
                      </a:r>
                    </a:p>
                    <a:p>
                      <a:r>
                        <a:rPr lang="en-GB" sz="1400" b="0" i="0" kern="1200" dirty="0" smtClean="0">
                          <a:solidFill>
                            <a:schemeClr val="tx1"/>
                          </a:solidFill>
                          <a:effectLst/>
                          <a:latin typeface="+mn-lt"/>
                          <a:ea typeface="+mn-ea"/>
                          <a:cs typeface="+mn-cs"/>
                        </a:rPr>
                        <a:t>• It could be argued that keeping children away from learning truths about God is abusive</a:t>
                      </a:r>
                      <a:endParaRPr lang="en-GB" sz="1400" b="0" i="0" kern="1200" dirty="0">
                        <a:solidFill>
                          <a:schemeClr val="tx1"/>
                        </a:solidFill>
                        <a:effectLst/>
                        <a:latin typeface="+mn-lt"/>
                        <a:ea typeface="+mn-ea"/>
                        <a:cs typeface="+mn-cs"/>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5642144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 12: LIBERATION THEOLOGY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4073496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336376508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13682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679331" cy="558800"/>
          </a:xfrm>
          <a:solidFill>
            <a:srgbClr val="FF0000"/>
          </a:solidFill>
        </p:spPr>
        <p:txBody>
          <a:bodyPr>
            <a:normAutofit fontScale="90000"/>
          </a:bodyPr>
          <a:lstStyle/>
          <a:p>
            <a:pPr algn="ctr"/>
            <a:r>
              <a:rPr lang="en-GB" sz="3600" dirty="0" smtClean="0">
                <a:solidFill>
                  <a:schemeClr val="bg1"/>
                </a:solidFill>
              </a:rPr>
              <a:t>85 days</a:t>
            </a:r>
            <a:endParaRPr lang="en-GB" sz="3600" dirty="0">
              <a:solidFill>
                <a:schemeClr val="bg1"/>
              </a:solidFill>
            </a:endParaRPr>
          </a:p>
        </p:txBody>
      </p:sp>
      <p:sp>
        <p:nvSpPr>
          <p:cNvPr id="5" name="Content Placeholder 4"/>
          <p:cNvSpPr>
            <a:spLocks noGrp="1"/>
          </p:cNvSpPr>
          <p:nvPr>
            <p:ph idx="1"/>
          </p:nvPr>
        </p:nvSpPr>
        <p:spPr>
          <a:xfrm>
            <a:off x="1676400" y="1"/>
            <a:ext cx="10515600" cy="558800"/>
          </a:xfrm>
        </p:spPr>
        <p:txBody>
          <a:bodyPr>
            <a:normAutofit fontScale="92500" lnSpcReduction="20000"/>
          </a:bodyPr>
          <a:lstStyle/>
          <a:p>
            <a:pPr marL="0" indent="0">
              <a:buNone/>
            </a:pPr>
            <a:r>
              <a:rPr lang="en-GB" sz="4400" dirty="0" smtClean="0"/>
              <a:t>Liberation Theology</a:t>
            </a:r>
            <a:endParaRPr lang="en-GB" sz="4400" dirty="0"/>
          </a:p>
        </p:txBody>
      </p:sp>
      <p:graphicFrame>
        <p:nvGraphicFramePr>
          <p:cNvPr id="6" name="Table 5"/>
          <p:cNvGraphicFramePr>
            <a:graphicFrameLocks noGrp="1"/>
          </p:cNvGraphicFramePr>
          <p:nvPr>
            <p:extLst>
              <p:ext uri="{D42A27DB-BD31-4B8C-83A1-F6EECF244321}">
                <p14:modId xmlns:p14="http://schemas.microsoft.com/office/powerpoint/2010/main" val="631333092"/>
              </p:ext>
            </p:extLst>
          </p:nvPr>
        </p:nvGraphicFramePr>
        <p:xfrm>
          <a:off x="0" y="558800"/>
          <a:ext cx="12192000" cy="6110778"/>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23922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PARAGRAPH 1: </a:t>
                      </a:r>
                      <a:r>
                        <a:rPr lang="en-GB" sz="1400" baseline="0" dirty="0" smtClean="0"/>
                        <a:t>Liberation Theology (main features)</a:t>
                      </a:r>
                      <a:endParaRPr lang="en-GB" sz="1400" kern="1200" dirty="0" smtClean="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t>Liberation theology focuses on the experiences of the poor and interprets Christianity as a response to poverty and other examples of </a:t>
                      </a:r>
                      <a:r>
                        <a:rPr lang="en-GB" sz="1400" b="1" dirty="0" smtClean="0"/>
                        <a:t>exploitation </a:t>
                      </a:r>
                      <a:r>
                        <a:rPr lang="en-GB" sz="1400" dirty="0" smtClean="0"/>
                        <a:t>and </a:t>
                      </a:r>
                      <a:r>
                        <a:rPr lang="en-GB" sz="1400" b="1" dirty="0" smtClean="0"/>
                        <a:t>alienation</a:t>
                      </a:r>
                      <a:r>
                        <a:rPr lang="en-GB" sz="1400" dirty="0" smtClean="0"/>
                        <a:t>. (emphasises structural sin over</a:t>
                      </a:r>
                      <a:r>
                        <a:rPr lang="en-GB" sz="1400" baseline="0" dirty="0" smtClean="0"/>
                        <a:t> personal sin</a:t>
                      </a:r>
                      <a:r>
                        <a:rPr lang="en-GB" sz="1400" dirty="0" smtClean="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t>Bringing about the Kingdom of God and salvation are not just events that happen after death; they are part of a physical struggle in this world to make the lives of the poor better (</a:t>
                      </a:r>
                      <a:r>
                        <a:rPr lang="en-GB" sz="1400" b="1" dirty="0" smtClean="0"/>
                        <a:t>orthopraxis</a:t>
                      </a:r>
                      <a:r>
                        <a:rPr lang="en-GB" sz="1400" dirty="0" smtClean="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PARAGRAPH 2: </a:t>
                      </a:r>
                      <a:r>
                        <a:rPr lang="en-GB" sz="1400" baseline="0" dirty="0" smtClean="0"/>
                        <a:t>Support of LT in bible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t>Exodus – liberation of God’s people from Egyptian oppression</a:t>
                      </a:r>
                      <a:endParaRPr lang="en-GB" sz="1400" baseline="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smtClean="0"/>
                        <a:t>Jesus’ teachings in the Beatitudes: </a:t>
                      </a:r>
                      <a:r>
                        <a:rPr lang="en-GB" sz="1400" dirty="0" smtClean="0"/>
                        <a:t>“blessed are the poor in spirit for theirs is the kingdom of heaven”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t>Jesus Christ: Again I tell you, it is easier for a camel to go through the eye of a needle than for someone who is rich to enter the kingdom of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err="1" smtClean="0"/>
                        <a:t>Magnificant</a:t>
                      </a:r>
                      <a:r>
                        <a:rPr lang="en-GB" sz="1400" dirty="0" smtClean="0"/>
                        <a:t> - He has brought down rulers from their thrones but has lifted up the humble. He has filled the hungry with good things   but has sent the rich away empty.</a:t>
                      </a:r>
                    </a:p>
                  </a:txBody>
                  <a:tcPr/>
                </a:tc>
                <a:extLst>
                  <a:ext uri="{0D108BD9-81ED-4DB2-BD59-A6C34878D82A}">
                    <a16:rowId xmlns:a16="http://schemas.microsoft.com/office/drawing/2014/main" val="3120774046"/>
                  </a:ext>
                </a:extLst>
              </a:tr>
              <a:tr h="286243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dirty="0" smtClean="0"/>
                        <a:t>PARAGRAPH 3: </a:t>
                      </a:r>
                      <a:r>
                        <a:rPr lang="en-GB" sz="1400" baseline="0" dirty="0" err="1" smtClean="0"/>
                        <a:t>Kee’s</a:t>
                      </a:r>
                      <a:r>
                        <a:rPr lang="en-GB" sz="1400" baseline="0" dirty="0" smtClean="0"/>
                        <a:t> criticism of LT – not Marxist enough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0" i="0" kern="1200" dirty="0" smtClean="0">
                          <a:solidFill>
                            <a:schemeClr val="tx1"/>
                          </a:solidFill>
                          <a:effectLst/>
                          <a:latin typeface="+mn-lt"/>
                          <a:ea typeface="+mn-ea"/>
                          <a:cs typeface="+mn-cs"/>
                        </a:rPr>
                        <a:t>Alistair </a:t>
                      </a:r>
                      <a:r>
                        <a:rPr lang="en-GB" sz="1400" b="0" i="0" kern="1200" dirty="0" err="1" smtClean="0">
                          <a:solidFill>
                            <a:schemeClr val="tx1"/>
                          </a:solidFill>
                          <a:effectLst/>
                          <a:latin typeface="+mn-lt"/>
                          <a:ea typeface="+mn-ea"/>
                          <a:cs typeface="+mn-cs"/>
                        </a:rPr>
                        <a:t>Kee</a:t>
                      </a:r>
                      <a:r>
                        <a:rPr lang="en-GB" sz="1400" b="0" i="0" kern="1200" dirty="0" smtClean="0">
                          <a:solidFill>
                            <a:schemeClr val="tx1"/>
                          </a:solidFill>
                          <a:effectLst/>
                          <a:latin typeface="+mn-lt"/>
                          <a:ea typeface="+mn-ea"/>
                          <a:cs typeface="+mn-cs"/>
                        </a:rPr>
                        <a:t>, “Beyond Liberation Theology” </a:t>
                      </a:r>
                      <a:endParaRPr lang="en-GB" sz="140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n-GB" sz="1400" kern="1200" dirty="0" err="1" smtClean="0">
                          <a:solidFill>
                            <a:schemeClr val="tx1"/>
                          </a:solidFill>
                          <a:effectLst/>
                          <a:latin typeface="+mn-lt"/>
                          <a:ea typeface="+mn-ea"/>
                          <a:cs typeface="+mn-cs"/>
                        </a:rPr>
                        <a:t>Kee</a:t>
                      </a:r>
                      <a:r>
                        <a:rPr lang="en-GB" sz="1400" kern="1200" dirty="0" smtClean="0">
                          <a:solidFill>
                            <a:schemeClr val="tx1"/>
                          </a:solidFill>
                          <a:effectLst/>
                          <a:latin typeface="+mn-lt"/>
                          <a:ea typeface="+mn-ea"/>
                          <a:cs typeface="+mn-cs"/>
                        </a:rPr>
                        <a:t> argues that LT is not Marxist</a:t>
                      </a:r>
                      <a:r>
                        <a:rPr lang="en-GB" sz="1400" kern="1200" baseline="0" dirty="0" smtClean="0">
                          <a:solidFill>
                            <a:schemeClr val="tx1"/>
                          </a:solidFill>
                          <a:effectLst/>
                          <a:latin typeface="+mn-lt"/>
                          <a:ea typeface="+mn-ea"/>
                          <a:cs typeface="+mn-cs"/>
                        </a:rPr>
                        <a:t> enough, and only makes selective use of Marx’s thought and doesn’t utilise his full critique of religion.</a:t>
                      </a:r>
                    </a:p>
                    <a:p>
                      <a:pPr marL="285750" indent="-285750">
                        <a:buFont typeface="Arial" panose="020B0604020202020204" pitchFamily="34" charset="0"/>
                        <a:buChar char="•"/>
                      </a:pPr>
                      <a:r>
                        <a:rPr lang="en-GB" sz="1400" kern="1200" baseline="0" dirty="0" smtClean="0">
                          <a:solidFill>
                            <a:schemeClr val="tx1"/>
                          </a:solidFill>
                          <a:effectLst/>
                          <a:latin typeface="+mn-lt"/>
                          <a:ea typeface="+mn-ea"/>
                          <a:cs typeface="+mn-cs"/>
                        </a:rPr>
                        <a:t>It ignores Marx’s second critique of religion which is the ontological critique (religion is an inversion of reality). </a:t>
                      </a:r>
                    </a:p>
                    <a:p>
                      <a:pPr marL="285750" indent="-285750">
                        <a:buFont typeface="Arial" panose="020B0604020202020204" pitchFamily="34" charset="0"/>
                        <a:buChar char="•"/>
                      </a:pPr>
                      <a:r>
                        <a:rPr lang="en-GB" sz="1400" kern="1200" baseline="0" dirty="0" smtClean="0">
                          <a:solidFill>
                            <a:schemeClr val="tx1"/>
                          </a:solidFill>
                          <a:effectLst/>
                          <a:latin typeface="+mn-lt"/>
                          <a:ea typeface="+mn-ea"/>
                          <a:cs typeface="+mn-cs"/>
                        </a:rPr>
                        <a:t>LT is based on a theological premise that cannot be affirmed in the modern world.</a:t>
                      </a:r>
                    </a:p>
                    <a:p>
                      <a:pPr marL="285750" indent="-285750">
                        <a:buFont typeface="Arial" panose="020B0604020202020204" pitchFamily="34" charset="0"/>
                        <a:buChar char="•"/>
                      </a:pPr>
                      <a:r>
                        <a:rPr lang="en-GB" sz="1400" kern="1200" baseline="0" dirty="0" smtClean="0">
                          <a:solidFill>
                            <a:schemeClr val="tx1"/>
                          </a:solidFill>
                          <a:effectLst/>
                          <a:latin typeface="+mn-lt"/>
                          <a:ea typeface="+mn-ea"/>
                          <a:cs typeface="+mn-cs"/>
                        </a:rPr>
                        <a:t>LT fails the very people it is committed because as primitive </a:t>
                      </a:r>
                      <a:r>
                        <a:rPr lang="en-GB" sz="1400" kern="1200" baseline="0" dirty="0" err="1" smtClean="0">
                          <a:solidFill>
                            <a:schemeClr val="tx1"/>
                          </a:solidFill>
                          <a:effectLst/>
                          <a:latin typeface="+mn-lt"/>
                          <a:ea typeface="+mn-ea"/>
                          <a:cs typeface="+mn-cs"/>
                        </a:rPr>
                        <a:t>socieities</a:t>
                      </a:r>
                      <a:r>
                        <a:rPr lang="en-GB" sz="1400" kern="1200" baseline="0" dirty="0" smtClean="0">
                          <a:solidFill>
                            <a:schemeClr val="tx1"/>
                          </a:solidFill>
                          <a:effectLst/>
                          <a:latin typeface="+mn-lt"/>
                          <a:ea typeface="+mn-ea"/>
                          <a:cs typeface="+mn-cs"/>
                        </a:rPr>
                        <a:t> are modernised, people will become alienated from the religious interpretation of reality offered to them by the liberationists.</a:t>
                      </a:r>
                      <a:endParaRPr lang="en-GB" sz="140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PARAGRAPH 4: </a:t>
                      </a:r>
                      <a:r>
                        <a:rPr lang="en-GB" sz="1400" baseline="0" dirty="0" smtClean="0"/>
                        <a:t>Pope John Paul II’s criticisms of LT – too Marxist</a:t>
                      </a:r>
                    </a:p>
                    <a:p>
                      <a:pPr marL="285750" indent="-285750">
                        <a:buFont typeface="Arial" panose="020B0604020202020204" pitchFamily="34" charset="0"/>
                        <a:buChar char="•"/>
                      </a:pPr>
                      <a:r>
                        <a:rPr lang="en-GB" sz="1400" dirty="0" smtClean="0"/>
                        <a:t>Polish = anti-communist</a:t>
                      </a:r>
                    </a:p>
                    <a:p>
                      <a:pPr marL="285750" indent="-285750">
                        <a:buFont typeface="Arial" panose="020B0604020202020204" pitchFamily="34" charset="0"/>
                        <a:buChar char="•"/>
                      </a:pPr>
                      <a:r>
                        <a:rPr lang="en-GB" sz="1400" dirty="0" smtClean="0"/>
                        <a:t>Rejected idea Kingdom of God can be identified with political realm</a:t>
                      </a:r>
                    </a:p>
                    <a:p>
                      <a:pPr marL="285750" indent="-285750">
                        <a:buFont typeface="Arial" panose="020B0604020202020204" pitchFamily="34" charset="0"/>
                        <a:buChar char="•"/>
                      </a:pPr>
                      <a:r>
                        <a:rPr lang="en-GB" sz="1400" dirty="0" smtClean="0"/>
                        <a:t>Priests= ‘teachers of the truth’ not human truth but truth that comes from God – </a:t>
                      </a:r>
                    </a:p>
                    <a:p>
                      <a:pPr marL="285750" indent="-285750">
                        <a:buFont typeface="Arial" panose="020B0604020202020204" pitchFamily="34" charset="0"/>
                        <a:buChar char="•"/>
                      </a:pPr>
                      <a:r>
                        <a:rPr lang="en-GB" sz="1400" dirty="0" smtClean="0"/>
                        <a:t>Rejected idea God can be discovered in political and social sphere (primacy of praxis over spiritual) - reasserts authority of scripture and tradition.</a:t>
                      </a:r>
                    </a:p>
                    <a:p>
                      <a:pPr marL="285750" indent="-285750">
                        <a:buFont typeface="Arial" panose="020B0604020202020204" pitchFamily="34" charset="0"/>
                        <a:buChar char="•"/>
                      </a:pPr>
                      <a:r>
                        <a:rPr lang="en-GB" sz="1400" dirty="0" smtClean="0"/>
                        <a:t>Rejected reinterpretation of the gospel - ‘idea of Christ as a political figure, a revolutionary… does not tally with the church’s catechism.’ = rejection of violence</a:t>
                      </a:r>
                    </a:p>
                    <a:p>
                      <a:pPr marL="285750" indent="-285750">
                        <a:buFont typeface="Arial" panose="020B0604020202020204" pitchFamily="34" charset="0"/>
                        <a:buChar char="•"/>
                      </a:pPr>
                      <a:r>
                        <a:rPr lang="en-GB" sz="1400" dirty="0" smtClean="0"/>
                        <a:t>Rejects idea Church born in response to political situation for liberation – Church is born out of response to faith in Christ.</a:t>
                      </a:r>
                    </a:p>
                    <a:p>
                      <a:pPr marL="285750" indent="-285750">
                        <a:buFont typeface="Arial" panose="020B0604020202020204" pitchFamily="34" charset="0"/>
                        <a:buChar char="•"/>
                      </a:pPr>
                      <a:r>
                        <a:rPr lang="en-GB" sz="1400" b="1" dirty="0" smtClean="0"/>
                        <a:t>Rejected idea Catholic social doctrine was out of date. Atheism = seeks liberation but denies essential dimension of being human, our search for the infinite. Church asserts dignity of human persons</a:t>
                      </a:r>
                    </a:p>
                    <a:p>
                      <a:pPr marL="285750" indent="-285750">
                        <a:buFont typeface="Arial" panose="020B0604020202020204" pitchFamily="34" charset="0"/>
                        <a:buChar char="•"/>
                      </a:pPr>
                      <a:r>
                        <a:rPr lang="en-GB" sz="1400" b="1" dirty="0" smtClean="0"/>
                        <a:t>Endorses Preferential</a:t>
                      </a:r>
                      <a:r>
                        <a:rPr lang="en-GB" sz="1400" b="1" baseline="0" dirty="0" smtClean="0"/>
                        <a:t> Option for Poor = but this includes spiritual poor, not just material poor</a:t>
                      </a:r>
                      <a:endParaRPr lang="en-GB" sz="1400" b="1" dirty="0" smtClean="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54434417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Questions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Describe Marx’s analysis of capitalism</a:t>
            </a:r>
          </a:p>
          <a:p>
            <a:pPr marL="514350" indent="-514350">
              <a:buFont typeface="+mj-lt"/>
              <a:buAutoNum type="arabicPeriod"/>
            </a:pPr>
            <a:r>
              <a:rPr lang="en-GB" dirty="0" smtClean="0"/>
              <a:t>Describe three features of Liberation Theology</a:t>
            </a:r>
          </a:p>
          <a:p>
            <a:pPr marL="514350" indent="-514350">
              <a:buFont typeface="+mj-lt"/>
              <a:buAutoNum type="arabicPeriod"/>
            </a:pPr>
            <a:r>
              <a:rPr lang="en-GB" dirty="0" smtClean="0"/>
              <a:t>Describe three bible passages that might support Liberation Theology</a:t>
            </a:r>
          </a:p>
          <a:p>
            <a:pPr marL="514350" indent="-514350">
              <a:buFont typeface="+mj-lt"/>
              <a:buAutoNum type="arabicPeriod"/>
            </a:pPr>
            <a:r>
              <a:rPr lang="en-GB" dirty="0" smtClean="0"/>
              <a:t>Describe three of John Paul II’s criticism of Liberation Theology</a:t>
            </a:r>
            <a:endParaRPr lang="en-GB" dirty="0"/>
          </a:p>
        </p:txBody>
      </p:sp>
    </p:spTree>
    <p:extLst>
      <p:ext uri="{BB962C8B-B14F-4D97-AF65-F5344CB8AC3E}">
        <p14:creationId xmlns:p14="http://schemas.microsoft.com/office/powerpoint/2010/main" val="23568569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1040" y="1810385"/>
            <a:ext cx="6416040" cy="2030095"/>
          </a:xfrm>
        </p:spPr>
        <p:txBody>
          <a:bodyPr>
            <a:normAutofit/>
          </a:bodyPr>
          <a:lstStyle/>
          <a:p>
            <a:pPr>
              <a:buNone/>
            </a:pPr>
            <a:r>
              <a:rPr lang="en-GB" sz="3600" dirty="0" smtClean="0"/>
              <a:t>And will you succeed?</a:t>
            </a:r>
          </a:p>
          <a:p>
            <a:pPr>
              <a:buNone/>
            </a:pPr>
            <a:r>
              <a:rPr lang="en-GB" sz="3600" dirty="0" smtClean="0"/>
              <a:t>Yes! You will, indeed!</a:t>
            </a:r>
          </a:p>
          <a:p>
            <a:pPr>
              <a:buNone/>
            </a:pPr>
            <a:r>
              <a:rPr lang="en-GB" sz="3600" dirty="0" smtClean="0"/>
              <a:t>98 and ¾ percent guaranteed.</a:t>
            </a:r>
            <a:endParaRPr lang="en-GB" sz="3600" dirty="0"/>
          </a:p>
        </p:txBody>
      </p:sp>
      <p:pic>
        <p:nvPicPr>
          <p:cNvPr id="4" name="Picture 6" descr="http://images.clipartpanda.com/dr-seuss-clipart-dr-seuss-round-ornament-9982-907.png"/>
          <p:cNvPicPr>
            <a:picLocks noChangeAspect="1" noChangeArrowheads="1"/>
          </p:cNvPicPr>
          <p:nvPr/>
        </p:nvPicPr>
        <p:blipFill>
          <a:blip r:embed="rId2"/>
          <a:srcRect/>
          <a:stretch>
            <a:fillRect/>
          </a:stretch>
        </p:blipFill>
        <p:spPr bwMode="auto">
          <a:xfrm>
            <a:off x="1567542" y="1500051"/>
            <a:ext cx="2349137" cy="2349137"/>
          </a:xfrm>
          <a:prstGeom prst="rect">
            <a:avLst/>
          </a:prstGeom>
          <a:noFill/>
        </p:spPr>
      </p:pic>
    </p:spTree>
    <p:extLst>
      <p:ext uri="{BB962C8B-B14F-4D97-AF65-F5344CB8AC3E}">
        <p14:creationId xmlns:p14="http://schemas.microsoft.com/office/powerpoint/2010/main" val="3249271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Augustine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366666"/>
              </p:ext>
            </p:extLst>
          </p:nvPr>
        </p:nvGraphicFramePr>
        <p:xfrm>
          <a:off x="0" y="0"/>
          <a:ext cx="12192000" cy="7054745"/>
        </p:xfrm>
        <a:graphic>
          <a:graphicData uri="http://schemas.openxmlformats.org/drawingml/2006/table">
            <a:tbl>
              <a:tblPr firstRow="1" bandRow="1">
                <a:tableStyleId>{073A0DAA-6AF3-43AB-8588-CEC1D06C72B9}</a:tableStyleId>
              </a:tblPr>
              <a:tblGrid>
                <a:gridCol w="2192357">
                  <a:extLst>
                    <a:ext uri="{9D8B030D-6E8A-4147-A177-3AD203B41FA5}">
                      <a16:colId xmlns:a16="http://schemas.microsoft.com/office/drawing/2014/main" val="20000"/>
                    </a:ext>
                  </a:extLst>
                </a:gridCol>
                <a:gridCol w="5935643">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323001">
                <a:tc>
                  <a:txBody>
                    <a:bodyPr/>
                    <a:lstStyle/>
                    <a:p>
                      <a:r>
                        <a:rPr lang="en-GB" sz="1600" dirty="0" smtClean="0"/>
                        <a:t>Augustine</a:t>
                      </a:r>
                      <a:endParaRPr lang="en-GB" sz="1600" dirty="0"/>
                    </a:p>
                  </a:txBody>
                  <a:tcPr/>
                </a:tc>
                <a:tc>
                  <a:txBody>
                    <a:bodyPr/>
                    <a:lstStyle/>
                    <a:p>
                      <a:r>
                        <a:rPr lang="en-GB" sz="1600" dirty="0" smtClean="0"/>
                        <a:t>Objection</a:t>
                      </a:r>
                      <a:endParaRPr lang="en-GB" sz="1600" dirty="0"/>
                    </a:p>
                  </a:txBody>
                  <a:tcPr/>
                </a:tc>
                <a:tc>
                  <a:txBody>
                    <a:bodyPr/>
                    <a:lstStyle/>
                    <a:p>
                      <a:r>
                        <a:rPr lang="en-GB" sz="1600" dirty="0" smtClean="0"/>
                        <a:t>Response</a:t>
                      </a:r>
                      <a:endParaRPr lang="en-GB" sz="1600" dirty="0"/>
                    </a:p>
                  </a:txBody>
                  <a:tcPr/>
                </a:tc>
                <a:extLst>
                  <a:ext uri="{0D108BD9-81ED-4DB2-BD59-A6C34878D82A}">
                    <a16:rowId xmlns:a16="http://schemas.microsoft.com/office/drawing/2014/main" val="10000"/>
                  </a:ext>
                </a:extLst>
              </a:tr>
              <a:tr h="1035374">
                <a:tc>
                  <a:txBody>
                    <a:bodyPr/>
                    <a:lstStyle/>
                    <a:p>
                      <a:r>
                        <a:rPr lang="en-GB" sz="1600" dirty="0" smtClean="0"/>
                        <a:t>Examines human nature before and after the Fall</a:t>
                      </a:r>
                      <a:endParaRPr lang="en-GB" sz="1600" dirty="0"/>
                    </a:p>
                  </a:txBody>
                  <a:tcPr/>
                </a:tc>
                <a:tc>
                  <a:txBody>
                    <a:bodyPr/>
                    <a:lstStyle/>
                    <a:p>
                      <a:r>
                        <a:rPr lang="en-GB" sz="1600" dirty="0" smtClean="0"/>
                        <a:t>… but</a:t>
                      </a:r>
                      <a:r>
                        <a:rPr lang="en-GB" sz="1600" baseline="0" dirty="0" smtClean="0"/>
                        <a:t> many people believe that this is not a literal, historical account but mythically. Therefore, it does not make sense to talk about before the Fall and after the Fall</a:t>
                      </a:r>
                      <a:endParaRPr lang="en-GB" sz="1600" dirty="0"/>
                    </a:p>
                  </a:txBody>
                  <a:tcPr/>
                </a:tc>
                <a:tc>
                  <a:txBody>
                    <a:bodyPr/>
                    <a:lstStyle/>
                    <a:p>
                      <a:endParaRPr lang="en-GB" sz="1600" dirty="0"/>
                    </a:p>
                  </a:txBody>
                  <a:tcPr/>
                </a:tc>
                <a:extLst>
                  <a:ext uri="{0D108BD9-81ED-4DB2-BD59-A6C34878D82A}">
                    <a16:rowId xmlns:a16="http://schemas.microsoft.com/office/drawing/2014/main" val="10001"/>
                  </a:ext>
                </a:extLst>
              </a:tr>
              <a:tr h="1035374">
                <a:tc>
                  <a:txBody>
                    <a:bodyPr/>
                    <a:lstStyle/>
                    <a:p>
                      <a:r>
                        <a:rPr lang="en-GB" sz="1600" dirty="0" smtClean="0"/>
                        <a:t>Augustine</a:t>
                      </a:r>
                      <a:r>
                        <a:rPr lang="en-GB" sz="1600" baseline="0" dirty="0" smtClean="0"/>
                        <a:t> claims humans are made in the image and likeness of God</a:t>
                      </a:r>
                      <a:endParaRPr lang="en-GB" sz="1600" dirty="0"/>
                    </a:p>
                  </a:txBody>
                  <a:tcPr/>
                </a:tc>
                <a:tc>
                  <a:txBody>
                    <a:bodyPr/>
                    <a:lstStyle/>
                    <a:p>
                      <a:r>
                        <a:rPr lang="en-GB" sz="1600" dirty="0" smtClean="0"/>
                        <a:t>Problem</a:t>
                      </a:r>
                      <a:r>
                        <a:rPr lang="en-GB" sz="1600" baseline="0" dirty="0" smtClean="0"/>
                        <a:t> of evolution: Humans are the result of chance genetic mutation. At what point of evolution did humans become in the image of God? </a:t>
                      </a:r>
                    </a:p>
                    <a:p>
                      <a:r>
                        <a:rPr lang="en-GB" sz="1600" dirty="0" smtClean="0"/>
                        <a:t>Cf. Sartre – humans have no nature – form</a:t>
                      </a:r>
                      <a:r>
                        <a:rPr lang="en-GB" sz="1600" baseline="0" dirty="0" smtClean="0"/>
                        <a:t> our own through choices</a:t>
                      </a:r>
                    </a:p>
                    <a:p>
                      <a:r>
                        <a:rPr lang="en-GB" sz="1600" baseline="0" dirty="0" smtClean="0"/>
                        <a:t>“man is condemned to be free”; “existence precedes essence”</a:t>
                      </a:r>
                      <a:endParaRPr lang="en-GB" sz="1600" dirty="0"/>
                    </a:p>
                  </a:txBody>
                  <a:tcPr/>
                </a:tc>
                <a:tc>
                  <a:txBody>
                    <a:bodyPr/>
                    <a:lstStyle/>
                    <a:p>
                      <a:endParaRPr lang="en-GB" sz="1600" dirty="0"/>
                    </a:p>
                  </a:txBody>
                  <a:tcPr/>
                </a:tc>
                <a:extLst>
                  <a:ext uri="{0D108BD9-81ED-4DB2-BD59-A6C34878D82A}">
                    <a16:rowId xmlns:a16="http://schemas.microsoft.com/office/drawing/2014/main" val="10002"/>
                  </a:ext>
                </a:extLst>
              </a:tr>
              <a:tr h="1513238">
                <a:tc>
                  <a:txBody>
                    <a:bodyPr/>
                    <a:lstStyle/>
                    <a:p>
                      <a:r>
                        <a:rPr lang="en-GB" sz="1600" dirty="0" smtClean="0"/>
                        <a:t>Born with original sin</a:t>
                      </a:r>
                    </a:p>
                    <a:p>
                      <a:pPr marL="285750" indent="-285750">
                        <a:buFont typeface="Arial" panose="020B0604020202020204" pitchFamily="34" charset="0"/>
                        <a:buChar char="•"/>
                      </a:pPr>
                      <a:r>
                        <a:rPr lang="en-GB" sz="1600" b="1" dirty="0" smtClean="0"/>
                        <a:t>Concupiscence</a:t>
                      </a:r>
                      <a:r>
                        <a:rPr lang="en-GB" sz="1600" dirty="0" smtClean="0"/>
                        <a:t> – conflict of reason</a:t>
                      </a:r>
                      <a:endParaRPr lang="en-GB" sz="1600" dirty="0"/>
                    </a:p>
                  </a:txBody>
                  <a:tcPr/>
                </a:tc>
                <a:tc>
                  <a:txBody>
                    <a:bodyPr/>
                    <a:lstStyle/>
                    <a:p>
                      <a:pPr marL="285750" indent="-285750">
                        <a:buFont typeface="Arial" panose="020B0604020202020204" pitchFamily="34" charset="0"/>
                        <a:buChar char="•"/>
                      </a:pPr>
                      <a:r>
                        <a:rPr lang="en-GB" sz="1600" dirty="0" smtClean="0"/>
                        <a:t>Negative view of human nature – prone to sin</a:t>
                      </a:r>
                    </a:p>
                    <a:p>
                      <a:pPr marL="285750" indent="-285750">
                        <a:buFont typeface="Arial" panose="020B0604020202020204" pitchFamily="34" charset="0"/>
                        <a:buChar char="•"/>
                      </a:pPr>
                      <a:r>
                        <a:rPr lang="en-GB" sz="1600" dirty="0" smtClean="0"/>
                        <a:t>How can a just,</a:t>
                      </a:r>
                      <a:r>
                        <a:rPr lang="en-GB" sz="1600" baseline="0" dirty="0" smtClean="0"/>
                        <a:t> </a:t>
                      </a:r>
                      <a:r>
                        <a:rPr lang="en-GB" sz="1600" dirty="0" smtClean="0"/>
                        <a:t>loving and forgiving</a:t>
                      </a:r>
                      <a:r>
                        <a:rPr lang="en-GB" sz="1600" baseline="0" dirty="0" smtClean="0"/>
                        <a:t> </a:t>
                      </a:r>
                      <a:r>
                        <a:rPr lang="en-GB" sz="1600" dirty="0" smtClean="0"/>
                        <a:t>God condemn</a:t>
                      </a:r>
                      <a:r>
                        <a:rPr lang="en-GB" sz="1600" baseline="0" dirty="0" smtClean="0"/>
                        <a:t> one generation for the actions of another (cf. Problem of Evil)</a:t>
                      </a:r>
                    </a:p>
                    <a:p>
                      <a:pPr marL="285750" indent="-285750">
                        <a:buFont typeface="Arial" panose="020B0604020202020204" pitchFamily="34" charset="0"/>
                        <a:buChar char="•"/>
                      </a:pPr>
                      <a:r>
                        <a:rPr lang="en-GB" sz="1600" baseline="0" dirty="0" smtClean="0"/>
                        <a:t>Rousseau: humans basically good</a:t>
                      </a:r>
                    </a:p>
                    <a:p>
                      <a:pPr marL="285750" indent="-285750">
                        <a:buFont typeface="Arial" panose="020B0604020202020204" pitchFamily="34" charset="0"/>
                        <a:buChar char="•"/>
                      </a:pPr>
                      <a:r>
                        <a:rPr lang="en-GB" sz="1600" baseline="0" dirty="0" smtClean="0"/>
                        <a:t>Locke: tabula rasa- blank slate</a:t>
                      </a:r>
                      <a:endParaRPr lang="en-GB" sz="1600" baseline="0" dirty="0"/>
                    </a:p>
                  </a:txBody>
                  <a:tcPr/>
                </a:tc>
                <a:tc>
                  <a:txBody>
                    <a:bodyPr/>
                    <a:lstStyle/>
                    <a:p>
                      <a:pPr marL="285750" indent="-285750">
                        <a:buFont typeface="Arial" panose="020B0604020202020204" pitchFamily="34" charset="0"/>
                        <a:buChar char="•"/>
                      </a:pPr>
                      <a:r>
                        <a:rPr lang="en-GB" sz="1600" baseline="0" dirty="0" smtClean="0"/>
                        <a:t>He encourages humanity take responsibility for its own actions and accept that we need God’s help</a:t>
                      </a:r>
                    </a:p>
                    <a:p>
                      <a:pPr marL="285750" indent="-285750">
                        <a:buFont typeface="Arial" panose="020B0604020202020204" pitchFamily="34" charset="0"/>
                        <a:buChar char="•"/>
                      </a:pPr>
                      <a:r>
                        <a:rPr lang="en-GB" sz="1600" baseline="0" dirty="0" smtClean="0"/>
                        <a:t>He understands and attempts to account for human emotions, especially contradictory ones.</a:t>
                      </a:r>
                    </a:p>
                    <a:p>
                      <a:pPr marL="285750" indent="-285750">
                        <a:buFont typeface="Arial" panose="020B0604020202020204" pitchFamily="34" charset="0"/>
                        <a:buChar char="•"/>
                      </a:pPr>
                      <a:r>
                        <a:rPr lang="en-GB" sz="1600" baseline="0" dirty="0" smtClean="0"/>
                        <a:t>He recognises his own weaknesses</a:t>
                      </a:r>
                    </a:p>
                    <a:p>
                      <a:pPr marL="285750" indent="-285750">
                        <a:buFont typeface="Arial" panose="020B0604020202020204" pitchFamily="34" charset="0"/>
                        <a:buChar char="•"/>
                      </a:pPr>
                      <a:r>
                        <a:rPr lang="en-GB" sz="1600" baseline="0" dirty="0" smtClean="0"/>
                        <a:t>Hobbes: selfish nature</a:t>
                      </a:r>
                    </a:p>
                  </a:txBody>
                  <a:tcPr/>
                </a:tc>
                <a:extLst>
                  <a:ext uri="{0D108BD9-81ED-4DB2-BD59-A6C34878D82A}">
                    <a16:rowId xmlns:a16="http://schemas.microsoft.com/office/drawing/2014/main" val="10003"/>
                  </a:ext>
                </a:extLst>
              </a:tr>
              <a:tr h="1752171">
                <a:tc>
                  <a:txBody>
                    <a:bodyPr/>
                    <a:lstStyle/>
                    <a:p>
                      <a:r>
                        <a:rPr lang="en-GB" sz="1600" dirty="0" smtClean="0"/>
                        <a:t>Can</a:t>
                      </a:r>
                      <a:r>
                        <a:rPr lang="en-GB" sz="1600" baseline="0" dirty="0" smtClean="0"/>
                        <a:t> be saved only through God’s grace</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Is it true only a few will be saved?</a:t>
                      </a:r>
                    </a:p>
                    <a:p>
                      <a:r>
                        <a:rPr lang="en-GB" sz="1600" b="0" i="0" kern="1200" dirty="0" smtClean="0">
                          <a:solidFill>
                            <a:schemeClr val="dk1"/>
                          </a:solidFill>
                          <a:effectLst/>
                          <a:latin typeface="+mn-lt"/>
                          <a:ea typeface="+mn-ea"/>
                          <a:cs typeface="+mn-cs"/>
                        </a:rPr>
                        <a:t>Pelagius: argues that humans can live morally pure lives after the Fall if they tried hard</a:t>
                      </a:r>
                    </a:p>
                    <a:p>
                      <a:r>
                        <a:rPr lang="en-GB" sz="1600" b="0" i="0" kern="1200" dirty="0" smtClean="0">
                          <a:solidFill>
                            <a:schemeClr val="dk1"/>
                          </a:solidFill>
                          <a:effectLst/>
                          <a:latin typeface="+mn-lt"/>
                          <a:ea typeface="+mn-ea"/>
                          <a:cs typeface="+mn-cs"/>
                        </a:rPr>
                        <a:t>Adam had set a bad example, but not everyone has to follow.</a:t>
                      </a:r>
                    </a:p>
                    <a:p>
                      <a:r>
                        <a:rPr lang="en-GB" sz="1600" b="0" i="0" kern="1200" dirty="0" smtClean="0">
                          <a:solidFill>
                            <a:schemeClr val="dk1"/>
                          </a:solidFill>
                          <a:effectLst/>
                          <a:latin typeface="+mn-lt"/>
                          <a:ea typeface="+mn-ea"/>
                          <a:cs typeface="+mn-cs"/>
                        </a:rPr>
                        <a:t>Augustine argued against Pelagius, saying only through Jesus’ sacrifice can humans find salvation.</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smtClean="0"/>
                        <a:t>He emphasises</a:t>
                      </a:r>
                      <a:r>
                        <a:rPr lang="en-GB" sz="1600" baseline="0" dirty="0" smtClean="0"/>
                        <a:t> the dependence on the grace of God</a:t>
                      </a:r>
                      <a:endParaRPr lang="en-GB" sz="1600" dirty="0" smtClean="0"/>
                    </a:p>
                  </a:txBody>
                  <a:tcPr/>
                </a:tc>
                <a:extLst>
                  <a:ext uri="{0D108BD9-81ED-4DB2-BD59-A6C34878D82A}">
                    <a16:rowId xmlns:a16="http://schemas.microsoft.com/office/drawing/2014/main" val="10004"/>
                  </a:ext>
                </a:extLst>
              </a:tr>
              <a:tr h="323001">
                <a:tc>
                  <a:txBody>
                    <a:bodyPr/>
                    <a:lstStyle/>
                    <a:p>
                      <a:r>
                        <a:rPr lang="en-GB" sz="1600" dirty="0" smtClean="0"/>
                        <a:t>Sexual Nature</a:t>
                      </a:r>
                    </a:p>
                    <a:p>
                      <a:r>
                        <a:rPr lang="en-GB" sz="1600" dirty="0" err="1" smtClean="0"/>
                        <a:t>Cupiditas</a:t>
                      </a:r>
                      <a:r>
                        <a:rPr lang="en-GB" sz="1600" baseline="0" dirty="0" smtClean="0"/>
                        <a:t> and caritas</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negative view of sexual desire cf. Hinduism</a:t>
                      </a:r>
                    </a:p>
                  </a:txBody>
                  <a:tcPr/>
                </a:tc>
                <a:tc>
                  <a:txBody>
                    <a:bodyPr/>
                    <a:lstStyle/>
                    <a:p>
                      <a:pPr marL="285750" indent="-285750">
                        <a:buFont typeface="Arial" panose="020B0604020202020204" pitchFamily="34" charset="0"/>
                        <a:buChar char="•"/>
                      </a:pPr>
                      <a:r>
                        <a:rPr lang="en-GB" sz="1600" dirty="0" smtClean="0"/>
                        <a:t>He makes valuable distinction</a:t>
                      </a:r>
                      <a:r>
                        <a:rPr lang="en-GB" sz="1600" baseline="0" dirty="0" smtClean="0"/>
                        <a:t> between love of material goods and love of others</a:t>
                      </a:r>
                      <a:endParaRPr lang="en-GB"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26011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Critically assess Augustine’s teaching on Original Sin.</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6116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Para 1: </a:t>
            </a:r>
            <a:r>
              <a:rPr lang="en-GB" dirty="0" smtClean="0"/>
              <a:t>Based on Genesis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AO1: Augustine takes the Bible (Genesis 3 = The Fall) as the foundation of his argument</a:t>
            </a:r>
          </a:p>
          <a:p>
            <a:r>
              <a:rPr lang="en-GB" dirty="0" smtClean="0"/>
              <a:t>AO1: Before the Fall, the soul was in harmony with the body but after the Fall the will becomes corrupted and the body is uncontrolled</a:t>
            </a:r>
          </a:p>
          <a:p>
            <a:r>
              <a:rPr lang="en-GB" dirty="0" smtClean="0"/>
              <a:t>AO1: The disobedience of Adam and Eve results in humans leaving Eden.</a:t>
            </a:r>
          </a:p>
          <a:p>
            <a:r>
              <a:rPr lang="en-GB" dirty="0" smtClean="0"/>
              <a:t>AO2: Objection: it </a:t>
            </a:r>
            <a:r>
              <a:rPr lang="en-GB" dirty="0"/>
              <a:t>is very unlikely that there was an original moment in history when humans fell from </a:t>
            </a:r>
            <a:r>
              <a:rPr lang="en-GB" dirty="0" smtClean="0"/>
              <a:t>grace. Therefore</a:t>
            </a:r>
            <a:r>
              <a:rPr lang="en-GB" dirty="0"/>
              <a:t>, it does not make sense to talk about before the Fall and after the </a:t>
            </a:r>
            <a:r>
              <a:rPr lang="en-GB" dirty="0" smtClean="0"/>
              <a:t>Fall (</a:t>
            </a:r>
            <a:r>
              <a:rPr lang="en-GB" b="1" u="sng" dirty="0" smtClean="0">
                <a:solidFill>
                  <a:srgbClr val="FF0000"/>
                </a:solidFill>
              </a:rPr>
              <a:t>REFER TO DAWKINS</a:t>
            </a:r>
            <a:r>
              <a:rPr lang="en-GB" dirty="0" smtClean="0"/>
              <a:t>)</a:t>
            </a:r>
          </a:p>
          <a:p>
            <a:r>
              <a:rPr lang="en-GB" dirty="0" smtClean="0"/>
              <a:t>AO2: Response: Original </a:t>
            </a:r>
            <a:r>
              <a:rPr lang="en-GB" dirty="0"/>
              <a:t>Sin doesn’t have to be an event in history but rather a description of the way in which each person progresses from a state of innocence to moral knowledge </a:t>
            </a:r>
            <a:r>
              <a:rPr lang="en-GB" dirty="0" smtClean="0"/>
              <a:t>(</a:t>
            </a:r>
            <a:r>
              <a:rPr lang="en-GB" b="1" u="sng" dirty="0" smtClean="0">
                <a:solidFill>
                  <a:srgbClr val="FF0000"/>
                </a:solidFill>
              </a:rPr>
              <a:t>REFER TO BARBOUR</a:t>
            </a:r>
            <a:r>
              <a:rPr lang="en-GB" dirty="0" smtClean="0"/>
              <a:t>)</a:t>
            </a:r>
            <a:endParaRPr lang="en-GB" dirty="0"/>
          </a:p>
          <a:p>
            <a:endParaRPr lang="en-GB" dirty="0"/>
          </a:p>
        </p:txBody>
      </p:sp>
    </p:spTree>
    <p:extLst>
      <p:ext uri="{BB962C8B-B14F-4D97-AF65-F5344CB8AC3E}">
        <p14:creationId xmlns:p14="http://schemas.microsoft.com/office/powerpoint/2010/main" val="745558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1848</TotalTime>
  <Words>12242</Words>
  <Application>Microsoft Office PowerPoint</Application>
  <PresentationFormat>Widescreen</PresentationFormat>
  <Paragraphs>831</Paragraphs>
  <Slides>66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Calibri Light</vt:lpstr>
      <vt:lpstr>Comic Sans MS</vt:lpstr>
      <vt:lpstr>Office Theme</vt:lpstr>
      <vt:lpstr>Revision</vt:lpstr>
      <vt:lpstr>TOPIC 1: AUGUSTINE ON HUMAN NATURE</vt:lpstr>
      <vt:lpstr>PowerPoint Presentation</vt:lpstr>
      <vt:lpstr>PowerPoint Presentation</vt:lpstr>
      <vt:lpstr>PowerPoint Presentation</vt:lpstr>
      <vt:lpstr>PowerPoint Presentation</vt:lpstr>
      <vt:lpstr>Augustine</vt:lpstr>
      <vt:lpstr>Critically assess Augustine’s teaching on Original Sin.</vt:lpstr>
      <vt:lpstr>Para 1: Based on Genesis</vt:lpstr>
      <vt:lpstr>Para 2: Effects of Original Sin</vt:lpstr>
      <vt:lpstr>Para 3: Salvation through grace</vt:lpstr>
      <vt:lpstr>Critically assess Augustine’s teaching on Original Sin.</vt:lpstr>
      <vt:lpstr>TOPIC 2: AFTERLIFE</vt:lpstr>
      <vt:lpstr>PowerPoint Presentation</vt:lpstr>
      <vt:lpstr>PowerPoint Presentation</vt:lpstr>
      <vt:lpstr>To what extent can belief in purgatory be justified</vt:lpstr>
      <vt:lpstr>Belief in purgatory is suggested by Christ</vt:lpstr>
      <vt:lpstr>Belief in purgatory is suggested by Paul</vt:lpstr>
      <vt:lpstr>Purgatory more convincing if symbolic?</vt:lpstr>
      <vt:lpstr>Purgatory explains why church prays for the souls of the deceased</vt:lpstr>
      <vt:lpstr>There has been contemporary Protestant arguments in favour of purgatory</vt:lpstr>
      <vt:lpstr>Physical or states of mind?</vt:lpstr>
      <vt:lpstr>Eternal?</vt:lpstr>
      <vt:lpstr>Is purgatory a state through which everyone goes?</vt:lpstr>
      <vt:lpstr>When does Judgement take place?</vt:lpstr>
      <vt:lpstr>Election</vt:lpstr>
      <vt:lpstr>TOPIC 3: KNOWLEDGE OF GOD</vt:lpstr>
      <vt:lpstr>PowerPoint Presentation</vt:lpstr>
      <vt:lpstr>PowerPoint Presentation</vt:lpstr>
      <vt:lpstr>Natural Theology (reason)</vt:lpstr>
      <vt:lpstr>Revealed Theology (faith)</vt:lpstr>
      <vt:lpstr>TOPIC 4: JESUS CHRIST</vt:lpstr>
      <vt:lpstr>PowerPoint Presentation</vt:lpstr>
      <vt:lpstr>PowerPoint Presentation</vt:lpstr>
      <vt:lpstr>Jesus’ Self Knowledge</vt:lpstr>
      <vt:lpstr>Jesus the Revolutionary?</vt:lpstr>
      <vt:lpstr>Reza Aslan, Zealot.</vt:lpstr>
      <vt:lpstr>Introduction</vt:lpstr>
      <vt:lpstr>Teacher of Wisdom = Sermon on the Mount</vt:lpstr>
      <vt:lpstr>Teacher of Wisdom = Appeals to Multifaith society</vt:lpstr>
      <vt:lpstr>Jesus = Authority as Teacher because Son of God</vt:lpstr>
      <vt:lpstr>Jesus = Role as teacher of wisdom enables him to be liberator</vt:lpstr>
      <vt:lpstr>TOPIC 5: MORAL PRINCIPLES</vt:lpstr>
      <vt:lpstr>PowerPoint Presentation</vt:lpstr>
      <vt:lpstr>TOPIC 6: BONHOEFFER</vt:lpstr>
      <vt:lpstr>PowerPoint Presentation</vt:lpstr>
      <vt:lpstr>Objection: Is it possible to know God’s will?</vt:lpstr>
      <vt:lpstr>Objection: too much emphasis on suffering</vt:lpstr>
      <vt:lpstr>Objection: it is irrelevant today</vt:lpstr>
      <vt:lpstr>TOPIC 7: PLURALISM AND THEOLOGY</vt:lpstr>
      <vt:lpstr>PowerPoint Presentation</vt:lpstr>
      <vt:lpstr>PowerPoint Presentation</vt:lpstr>
      <vt:lpstr>TOPIC 9: PLURALISM AND SOCIETY</vt:lpstr>
      <vt:lpstr>PowerPoint Presentation</vt:lpstr>
      <vt:lpstr>TOPIC 9: GENDER AND SOCIETY</vt:lpstr>
      <vt:lpstr>85 days</vt:lpstr>
      <vt:lpstr>TOPIC 10: GENDER AND THEOLOGY</vt:lpstr>
      <vt:lpstr>PowerPoint Presentation</vt:lpstr>
      <vt:lpstr>85 days</vt:lpstr>
      <vt:lpstr>TOPIC 11: SECULARISM</vt:lpstr>
      <vt:lpstr>85 days</vt:lpstr>
      <vt:lpstr>TOPIC 12: LIBERATION THEOLOGY</vt:lpstr>
      <vt:lpstr>PowerPoint Presentation</vt:lpstr>
      <vt:lpstr>85 days</vt:lpstr>
      <vt:lpstr>Revision 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Thought</dc:title>
  <dc:creator>Simone Ruggiero</dc:creator>
  <cp:lastModifiedBy>Simon Ruggiero</cp:lastModifiedBy>
  <cp:revision>137</cp:revision>
  <cp:lastPrinted>2019-06-13T10:11:31Z</cp:lastPrinted>
  <dcterms:created xsi:type="dcterms:W3CDTF">2017-05-23T13:50:03Z</dcterms:created>
  <dcterms:modified xsi:type="dcterms:W3CDTF">2020-11-13T08:11:41Z</dcterms:modified>
</cp:coreProperties>
</file>