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6"/>
  </p:notesMasterIdLst>
  <p:sldIdLst>
    <p:sldId id="256" r:id="rId2"/>
    <p:sldId id="354" r:id="rId3"/>
    <p:sldId id="346" r:id="rId4"/>
    <p:sldId id="333" r:id="rId5"/>
    <p:sldId id="309" r:id="rId6"/>
    <p:sldId id="310" r:id="rId7"/>
    <p:sldId id="324" r:id="rId8"/>
    <p:sldId id="364" r:id="rId9"/>
    <p:sldId id="286" r:id="rId10"/>
    <p:sldId id="300" r:id="rId11"/>
    <p:sldId id="301" r:id="rId12"/>
    <p:sldId id="312" r:id="rId13"/>
    <p:sldId id="285" r:id="rId14"/>
    <p:sldId id="302" r:id="rId15"/>
    <p:sldId id="355" r:id="rId16"/>
    <p:sldId id="313" r:id="rId17"/>
    <p:sldId id="287" r:id="rId18"/>
    <p:sldId id="305" r:id="rId19"/>
    <p:sldId id="353" r:id="rId20"/>
    <p:sldId id="349" r:id="rId21"/>
    <p:sldId id="334" r:id="rId22"/>
    <p:sldId id="314" r:id="rId23"/>
    <p:sldId id="289" r:id="rId24"/>
    <p:sldId id="307" r:id="rId25"/>
    <p:sldId id="356" r:id="rId26"/>
    <p:sldId id="315" r:id="rId27"/>
    <p:sldId id="290" r:id="rId28"/>
    <p:sldId id="306" r:id="rId29"/>
    <p:sldId id="357" r:id="rId30"/>
    <p:sldId id="348" r:id="rId31"/>
    <p:sldId id="318" r:id="rId32"/>
    <p:sldId id="326" r:id="rId33"/>
    <p:sldId id="335" r:id="rId34"/>
    <p:sldId id="291" r:id="rId35"/>
    <p:sldId id="308" r:id="rId36"/>
    <p:sldId id="327" r:id="rId37"/>
    <p:sldId id="336" r:id="rId38"/>
    <p:sldId id="293" r:id="rId39"/>
    <p:sldId id="358" r:id="rId40"/>
    <p:sldId id="347" r:id="rId41"/>
    <p:sldId id="337" r:id="rId42"/>
    <p:sldId id="321" r:id="rId43"/>
    <p:sldId id="322" r:id="rId44"/>
    <p:sldId id="294" r:id="rId45"/>
    <p:sldId id="323" r:id="rId46"/>
    <p:sldId id="359" r:id="rId47"/>
    <p:sldId id="350" r:id="rId48"/>
    <p:sldId id="339" r:id="rId49"/>
    <p:sldId id="338" r:id="rId50"/>
    <p:sldId id="316" r:id="rId51"/>
    <p:sldId id="298" r:id="rId52"/>
    <p:sldId id="296" r:id="rId53"/>
    <p:sldId id="297" r:id="rId54"/>
    <p:sldId id="299" r:id="rId55"/>
    <p:sldId id="303" r:id="rId56"/>
    <p:sldId id="304" r:id="rId57"/>
    <p:sldId id="360" r:id="rId58"/>
    <p:sldId id="351" r:id="rId59"/>
    <p:sldId id="340" r:id="rId60"/>
    <p:sldId id="328" r:id="rId61"/>
    <p:sldId id="361" r:id="rId62"/>
    <p:sldId id="352" r:id="rId63"/>
    <p:sldId id="342" r:id="rId64"/>
    <p:sldId id="329" r:id="rId65"/>
    <p:sldId id="341" r:id="rId66"/>
    <p:sldId id="330" r:id="rId67"/>
    <p:sldId id="363" r:id="rId68"/>
    <p:sldId id="366" r:id="rId69"/>
    <p:sldId id="365" r:id="rId70"/>
    <p:sldId id="332" r:id="rId71"/>
    <p:sldId id="343" r:id="rId72"/>
    <p:sldId id="344" r:id="rId73"/>
    <p:sldId id="345" r:id="rId74"/>
    <p:sldId id="281" r:id="rId7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6730" autoAdjust="0"/>
  </p:normalViewPr>
  <p:slideViewPr>
    <p:cSldViewPr snapToGrid="0">
      <p:cViewPr varScale="1">
        <p:scale>
          <a:sx n="102" d="100"/>
          <a:sy n="102" d="100"/>
        </p:scale>
        <p:origin x="294" y="11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37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BD1C3BF8-11F6-4FCF-BF7C-96ACB38B4803}">
      <dgm:prSet/>
      <dgm:spPr/>
      <dgm:t>
        <a:bodyPr/>
        <a:lstStyle/>
        <a:p>
          <a:r>
            <a:rPr lang="en-GB" dirty="0"/>
            <a:t>Plato</a:t>
          </a:r>
        </a:p>
      </dgm:t>
    </dgm:pt>
    <dgm:pt modelId="{AA54E1EB-9D8E-4A6D-B3F4-5D504C0D4299}" type="parTrans" cxnId="{BAD343FA-55B5-4998-9A5D-0D94F5FADEFE}">
      <dgm:prSet/>
      <dgm:spPr/>
      <dgm:t>
        <a:bodyPr/>
        <a:lstStyle/>
        <a:p>
          <a:endParaRPr lang="en-GB"/>
        </a:p>
      </dgm:t>
    </dgm:pt>
    <dgm:pt modelId="{8404CEC8-95C5-4AC4-A232-CAEE21A5A795}" type="sibTrans" cxnId="{BAD343FA-55B5-4998-9A5D-0D94F5FADEFE}">
      <dgm:prSet/>
      <dgm:spPr/>
      <dgm:t>
        <a:bodyPr/>
        <a:lstStyle/>
        <a:p>
          <a:endParaRPr lang="en-GB"/>
        </a:p>
      </dgm:t>
    </dgm:pt>
    <dgm:pt modelId="{C58FF5B9-1872-4BFC-A56B-321DE4BD07B5}">
      <dgm:prSet/>
      <dgm:spPr/>
      <dgm:t>
        <a:bodyPr/>
        <a:lstStyle/>
        <a:p>
          <a:r>
            <a:rPr lang="en-GB" dirty="0"/>
            <a:t>Aristotle</a:t>
          </a:r>
        </a:p>
      </dgm:t>
    </dgm:pt>
    <dgm:pt modelId="{CD66A3F0-D11B-4EF6-8BFA-8DD9BA7D2D3D}" type="parTrans" cxnId="{0F66F0F2-593E-4551-96E8-BC917EC1CBBF}">
      <dgm:prSet/>
      <dgm:spPr/>
      <dgm:t>
        <a:bodyPr/>
        <a:lstStyle/>
        <a:p>
          <a:endParaRPr lang="en-GB"/>
        </a:p>
      </dgm:t>
    </dgm:pt>
    <dgm:pt modelId="{27F80D14-DEA7-44B2-9B6F-66B3F35D3392}" type="sibTrans" cxnId="{0F66F0F2-593E-4551-96E8-BC917EC1CBBF}">
      <dgm:prSet/>
      <dgm:spPr/>
      <dgm:t>
        <a:bodyPr/>
        <a:lstStyle/>
        <a:p>
          <a:endParaRPr lang="en-GB"/>
        </a:p>
      </dgm:t>
    </dgm:pt>
    <dgm:pt modelId="{B7A02D66-DEEA-4EC2-BEAE-397C3B321218}">
      <dgm:prSet/>
      <dgm:spPr/>
      <dgm:t>
        <a:bodyPr/>
        <a:lstStyle/>
        <a:p>
          <a:r>
            <a:rPr lang="en-GB" dirty="0"/>
            <a:t>Efficient</a:t>
          </a:r>
        </a:p>
      </dgm:t>
    </dgm:pt>
    <dgm:pt modelId="{0FF6198D-63B4-44D5-9241-B05A82AA18D2}" type="parTrans" cxnId="{5C8E34C3-1A25-440C-B5B8-0416FE18AE53}">
      <dgm:prSet/>
      <dgm:spPr/>
      <dgm:t>
        <a:bodyPr/>
        <a:lstStyle/>
        <a:p>
          <a:endParaRPr lang="en-GB"/>
        </a:p>
      </dgm:t>
    </dgm:pt>
    <dgm:pt modelId="{594DE51C-1112-4C12-ACDE-CF6E89414D88}" type="sibTrans" cxnId="{5C8E34C3-1A25-440C-B5B8-0416FE18AE53}">
      <dgm:prSet/>
      <dgm:spPr/>
      <dgm:t>
        <a:bodyPr/>
        <a:lstStyle/>
        <a:p>
          <a:endParaRPr lang="en-GB"/>
        </a:p>
      </dgm:t>
    </dgm:pt>
    <dgm:pt modelId="{785D7363-2E8B-4F53-B5A6-23A0DE1AC5D4}">
      <dgm:prSet/>
      <dgm:spPr/>
      <dgm:t>
        <a:bodyPr/>
        <a:lstStyle/>
        <a:p>
          <a:r>
            <a:rPr lang="en-GB" dirty="0"/>
            <a:t>Final</a:t>
          </a:r>
        </a:p>
      </dgm:t>
    </dgm:pt>
    <dgm:pt modelId="{8D17F45D-2044-4A58-BEB7-0EFCD0614491}" type="parTrans" cxnId="{8D8BBFFE-977D-41E6-BDDD-B8BD2E6C4E26}">
      <dgm:prSet/>
      <dgm:spPr/>
      <dgm:t>
        <a:bodyPr/>
        <a:lstStyle/>
        <a:p>
          <a:endParaRPr lang="en-GB"/>
        </a:p>
      </dgm:t>
    </dgm:pt>
    <dgm:pt modelId="{6424CEB2-3A1F-428D-B192-0BBBE2DFCE3C}" type="sibTrans" cxnId="{8D8BBFFE-977D-41E6-BDDD-B8BD2E6C4E26}">
      <dgm:prSet/>
      <dgm:spPr/>
      <dgm:t>
        <a:bodyPr/>
        <a:lstStyle/>
        <a:p>
          <a:endParaRPr lang="en-GB"/>
        </a:p>
      </dgm:t>
    </dgm:pt>
    <dgm:pt modelId="{1637C54C-0CC5-4E3A-BB28-12EB486D52E1}">
      <dgm:prSet/>
      <dgm:spPr/>
      <dgm:t>
        <a:bodyPr/>
        <a:lstStyle/>
        <a:p>
          <a:r>
            <a:rPr lang="en-GB" dirty="0"/>
            <a:t>Formal</a:t>
          </a:r>
        </a:p>
      </dgm:t>
    </dgm:pt>
    <dgm:pt modelId="{6D25A4A7-7967-4CF3-B1FF-15219D51F2A1}" type="parTrans" cxnId="{276FCEBA-C139-4339-8D10-D33F08B0021D}">
      <dgm:prSet/>
      <dgm:spPr/>
      <dgm:t>
        <a:bodyPr/>
        <a:lstStyle/>
        <a:p>
          <a:endParaRPr lang="en-GB"/>
        </a:p>
      </dgm:t>
    </dgm:pt>
    <dgm:pt modelId="{ECBF90AB-6FA3-49AA-9A2A-4FBEB1E3B2AE}" type="sibTrans" cxnId="{276FCEBA-C139-4339-8D10-D33F08B0021D}">
      <dgm:prSet/>
      <dgm:spPr/>
      <dgm:t>
        <a:bodyPr/>
        <a:lstStyle/>
        <a:p>
          <a:endParaRPr lang="en-GB"/>
        </a:p>
      </dgm:t>
    </dgm:pt>
    <dgm:pt modelId="{24ED1586-978D-4882-B6F4-0F0BE1FEB2FE}">
      <dgm:prSet/>
      <dgm:spPr/>
      <dgm:t>
        <a:bodyPr/>
        <a:lstStyle/>
        <a:p>
          <a:r>
            <a:rPr lang="en-GB" dirty="0"/>
            <a:t>Telos</a:t>
          </a:r>
        </a:p>
      </dgm:t>
    </dgm:pt>
    <dgm:pt modelId="{A3E82473-E245-4EFD-9E8A-7529EB95157D}" type="parTrans" cxnId="{2A955518-AC9F-4281-B321-B1C6DFAFFE1C}">
      <dgm:prSet/>
      <dgm:spPr/>
      <dgm:t>
        <a:bodyPr/>
        <a:lstStyle/>
        <a:p>
          <a:endParaRPr lang="en-GB"/>
        </a:p>
      </dgm:t>
    </dgm:pt>
    <dgm:pt modelId="{C61FE4A7-E346-45FB-A311-93709AAB7F93}" type="sibTrans" cxnId="{2A955518-AC9F-4281-B321-B1C6DFAFFE1C}">
      <dgm:prSet/>
      <dgm:spPr/>
      <dgm:t>
        <a:bodyPr/>
        <a:lstStyle/>
        <a:p>
          <a:endParaRPr lang="en-GB"/>
        </a:p>
      </dgm:t>
    </dgm:pt>
    <dgm:pt modelId="{B5076FBB-0FFD-4DE4-B532-DBDFF7271303}">
      <dgm:prSet/>
      <dgm:spPr/>
      <dgm:t>
        <a:bodyPr/>
        <a:lstStyle/>
        <a:p>
          <a:r>
            <a:rPr lang="en-GB" dirty="0"/>
            <a:t>Material</a:t>
          </a:r>
        </a:p>
      </dgm:t>
    </dgm:pt>
    <dgm:pt modelId="{4C5BECBE-BE64-491A-87AD-ACE1DB772A32}" type="parTrans" cxnId="{C8CB7F01-8AEC-4D90-8CA6-A4D9FB847536}">
      <dgm:prSet/>
      <dgm:spPr/>
      <dgm:t>
        <a:bodyPr/>
        <a:lstStyle/>
        <a:p>
          <a:endParaRPr lang="en-GB"/>
        </a:p>
      </dgm:t>
    </dgm:pt>
    <dgm:pt modelId="{0D19AF0D-2094-4A40-BF9F-A94CB1CFB37D}" type="sibTrans" cxnId="{C8CB7F01-8AEC-4D90-8CA6-A4D9FB847536}">
      <dgm:prSet/>
      <dgm:spPr/>
      <dgm:t>
        <a:bodyPr/>
        <a:lstStyle/>
        <a:p>
          <a:endParaRPr lang="en-GB"/>
        </a:p>
      </dgm:t>
    </dgm:pt>
    <dgm:pt modelId="{EA09F5B3-5718-46A3-B001-51DED9E728F9}">
      <dgm:prSet/>
      <dgm:spPr/>
      <dgm:t>
        <a:bodyPr/>
        <a:lstStyle/>
        <a:p>
          <a:r>
            <a:rPr lang="en-GB" dirty="0"/>
            <a:t>Cave</a:t>
          </a:r>
        </a:p>
      </dgm:t>
    </dgm:pt>
    <dgm:pt modelId="{4DCE16E4-F4E3-4BBB-9DEA-C8993C978A89}" type="parTrans" cxnId="{FCE88C38-3CBA-4E4C-8FC7-DD801D7CA7D6}">
      <dgm:prSet/>
      <dgm:spPr/>
      <dgm:t>
        <a:bodyPr/>
        <a:lstStyle/>
        <a:p>
          <a:endParaRPr lang="en-GB"/>
        </a:p>
      </dgm:t>
    </dgm:pt>
    <dgm:pt modelId="{20946177-D342-4B08-803B-AED186596019}" type="sibTrans" cxnId="{FCE88C38-3CBA-4E4C-8FC7-DD801D7CA7D6}">
      <dgm:prSet/>
      <dgm:spPr/>
      <dgm:t>
        <a:bodyPr/>
        <a:lstStyle/>
        <a:p>
          <a:endParaRPr lang="en-GB"/>
        </a:p>
      </dgm:t>
    </dgm:pt>
    <dgm:pt modelId="{1164513C-5134-4383-AFD8-809D72EC27DF}">
      <dgm:prSet/>
      <dgm:spPr/>
      <dgm:t>
        <a:bodyPr/>
        <a:lstStyle/>
        <a:p>
          <a:r>
            <a:rPr lang="en-GB" dirty="0"/>
            <a:t>Chariot</a:t>
          </a:r>
        </a:p>
      </dgm:t>
    </dgm:pt>
    <dgm:pt modelId="{B76F1344-F91F-451F-B927-697E0FB05C81}" type="parTrans" cxnId="{43234FF6-EA9D-4C4A-8BCF-25BE5EE0DC09}">
      <dgm:prSet/>
      <dgm:spPr/>
      <dgm:t>
        <a:bodyPr/>
        <a:lstStyle/>
        <a:p>
          <a:endParaRPr lang="en-GB"/>
        </a:p>
      </dgm:t>
    </dgm:pt>
    <dgm:pt modelId="{C6E27416-D3AA-44EB-B033-7099E7C0101E}" type="sibTrans" cxnId="{43234FF6-EA9D-4C4A-8BCF-25BE5EE0DC09}">
      <dgm:prSet/>
      <dgm:spPr/>
      <dgm:t>
        <a:bodyPr/>
        <a:lstStyle/>
        <a:p>
          <a:endParaRPr lang="en-GB"/>
        </a:p>
      </dgm:t>
    </dgm:pt>
    <dgm:pt modelId="{CDDFA92B-A98B-4368-AD1A-F10AE77BEDBA}">
      <dgm:prSet/>
      <dgm:spPr/>
      <dgm:t>
        <a:bodyPr/>
        <a:lstStyle/>
        <a:p>
          <a:r>
            <a:rPr lang="en-GB" dirty="0"/>
            <a:t>Wax and Seal</a:t>
          </a:r>
        </a:p>
      </dgm:t>
    </dgm:pt>
    <dgm:pt modelId="{64FBC47E-9E79-4760-B498-6AD2EC823E84}" type="parTrans" cxnId="{66120573-CF7E-4CB3-923C-3442ABFCB768}">
      <dgm:prSet/>
      <dgm:spPr/>
      <dgm:t>
        <a:bodyPr/>
        <a:lstStyle/>
        <a:p>
          <a:endParaRPr lang="en-GB"/>
        </a:p>
      </dgm:t>
    </dgm:pt>
    <dgm:pt modelId="{07C43938-334C-4B98-816F-BD38D493F26E}" type="sibTrans" cxnId="{66120573-CF7E-4CB3-923C-3442ABFCB768}">
      <dgm:prSet/>
      <dgm:spPr/>
      <dgm:t>
        <a:bodyPr/>
        <a:lstStyle/>
        <a:p>
          <a:endParaRPr lang="en-GB"/>
        </a:p>
      </dgm:t>
    </dgm:pt>
    <dgm:pt modelId="{2C0B26E2-B752-4FEC-8D46-ADAB09BEFC55}">
      <dgm:prSet/>
      <dgm:spPr/>
      <dgm:t>
        <a:bodyPr/>
        <a:lstStyle/>
        <a:p>
          <a:r>
            <a:rPr lang="en-GB" dirty="0"/>
            <a:t>Soul</a:t>
          </a:r>
        </a:p>
      </dgm:t>
    </dgm:pt>
    <dgm:pt modelId="{F66B07EC-5393-4433-97ED-D0E33412DE38}" type="parTrans" cxnId="{669926DB-2AFD-4C8A-88E9-F7B91F13435D}">
      <dgm:prSet/>
      <dgm:spPr/>
      <dgm:t>
        <a:bodyPr/>
        <a:lstStyle/>
        <a:p>
          <a:endParaRPr lang="en-GB"/>
        </a:p>
      </dgm:t>
    </dgm:pt>
    <dgm:pt modelId="{1D023FC5-2A03-48CB-8DC6-9493A1C690FB}" type="sibTrans" cxnId="{669926DB-2AFD-4C8A-88E9-F7B91F13435D}">
      <dgm:prSet/>
      <dgm:spPr/>
      <dgm:t>
        <a:bodyPr/>
        <a:lstStyle/>
        <a:p>
          <a:endParaRPr lang="en-GB"/>
        </a:p>
      </dgm:t>
    </dgm:pt>
    <dgm:pt modelId="{29DE6B02-634B-41A8-858B-6DCD4AA9B099}">
      <dgm:prSet/>
      <dgm:spPr/>
      <dgm:t>
        <a:bodyPr/>
        <a:lstStyle/>
        <a:p>
          <a:r>
            <a:rPr lang="en-GB" dirty="0"/>
            <a:t>Prime Mover</a:t>
          </a:r>
        </a:p>
      </dgm:t>
    </dgm:pt>
    <dgm:pt modelId="{1940CAEB-88ED-4EDB-9B24-4486627B7161}" type="parTrans" cxnId="{442DF7AE-CC42-4A75-9FE0-5D9D08BCF90A}">
      <dgm:prSet/>
      <dgm:spPr/>
      <dgm:t>
        <a:bodyPr/>
        <a:lstStyle/>
        <a:p>
          <a:endParaRPr lang="en-GB"/>
        </a:p>
      </dgm:t>
    </dgm:pt>
    <dgm:pt modelId="{86DEDE5D-EE5D-4A43-98A2-E4FB8B12D5F8}" type="sibTrans" cxnId="{442DF7AE-CC42-4A75-9FE0-5D9D08BCF90A}">
      <dgm:prSet/>
      <dgm:spPr/>
      <dgm:t>
        <a:bodyPr/>
        <a:lstStyle/>
        <a:p>
          <a:endParaRPr lang="en-GB"/>
        </a:p>
      </dgm:t>
    </dgm:pt>
    <dgm:pt modelId="{94A85883-82CA-4EB8-A1F0-413224FD0D98}">
      <dgm:prSet/>
      <dgm:spPr/>
      <dgm:t>
        <a:bodyPr/>
        <a:lstStyle/>
        <a:p>
          <a:r>
            <a:rPr lang="en-GB" dirty="0"/>
            <a:t>Form of the Good</a:t>
          </a:r>
        </a:p>
      </dgm:t>
    </dgm:pt>
    <dgm:pt modelId="{AFFE8653-D4A4-4129-B270-05F1616D2774}" type="parTrans" cxnId="{373C5D22-9AEA-43B1-B5DD-18604D3271D9}">
      <dgm:prSet/>
      <dgm:spPr/>
      <dgm:t>
        <a:bodyPr/>
        <a:lstStyle/>
        <a:p>
          <a:endParaRPr lang="en-GB"/>
        </a:p>
      </dgm:t>
    </dgm:pt>
    <dgm:pt modelId="{CE37187C-E098-48DF-B397-BBA1836434F2}" type="sibTrans" cxnId="{373C5D22-9AEA-43B1-B5DD-18604D3271D9}">
      <dgm:prSet/>
      <dgm:spPr/>
      <dgm:t>
        <a:bodyPr/>
        <a:lstStyle/>
        <a:p>
          <a:endParaRPr lang="en-GB"/>
        </a:p>
      </dgm:t>
    </dgm:pt>
    <dgm:pt modelId="{DC28B07F-A844-430E-9A8B-85DE317017BA}">
      <dgm:prSet/>
      <dgm:spPr/>
      <dgm:t>
        <a:bodyPr/>
        <a:lstStyle/>
        <a:p>
          <a:r>
            <a:rPr lang="en-GB" dirty="0"/>
            <a:t>Heraclitus ‘cant step into same river twice’</a:t>
          </a:r>
        </a:p>
      </dgm:t>
    </dgm:pt>
    <dgm:pt modelId="{C4C2950D-691C-4C81-A1BE-F2FD33EDF424}" type="parTrans" cxnId="{6EB2A888-8519-4EBE-84D7-495D417696B4}">
      <dgm:prSet/>
      <dgm:spPr/>
      <dgm:t>
        <a:bodyPr/>
        <a:lstStyle/>
        <a:p>
          <a:endParaRPr lang="en-GB"/>
        </a:p>
      </dgm:t>
    </dgm:pt>
    <dgm:pt modelId="{8A487ABF-A5E9-4845-98CD-79E7DA058ED7}" type="sibTrans" cxnId="{6EB2A888-8519-4EBE-84D7-495D417696B4}">
      <dgm:prSet/>
      <dgm:spPr/>
      <dgm:t>
        <a:bodyPr/>
        <a:lstStyle/>
        <a:p>
          <a:endParaRPr lang="en-GB"/>
        </a:p>
      </dgm:t>
    </dgm:pt>
    <dgm:pt modelId="{C17878C3-B838-4776-9CD4-38C17195E8AF}">
      <dgm:prSet/>
      <dgm:spPr/>
      <dgm:t>
        <a:bodyPr/>
        <a:lstStyle/>
        <a:p>
          <a:r>
            <a:rPr lang="en-GB" dirty="0"/>
            <a:t>A priori</a:t>
          </a:r>
        </a:p>
      </dgm:t>
    </dgm:pt>
    <dgm:pt modelId="{8301A6E1-2DA4-4E23-8EBA-C914EC8368CF}" type="parTrans" cxnId="{7B4287EA-4C5D-4D37-9560-AF0A4DE5DB53}">
      <dgm:prSet/>
      <dgm:spPr/>
      <dgm:t>
        <a:bodyPr/>
        <a:lstStyle/>
        <a:p>
          <a:endParaRPr lang="en-GB"/>
        </a:p>
      </dgm:t>
    </dgm:pt>
    <dgm:pt modelId="{7C7D3FAB-604E-416A-8D91-3223A92FCB99}" type="sibTrans" cxnId="{7B4287EA-4C5D-4D37-9560-AF0A4DE5DB53}">
      <dgm:prSet/>
      <dgm:spPr/>
      <dgm:t>
        <a:bodyPr/>
        <a:lstStyle/>
        <a:p>
          <a:endParaRPr lang="en-GB"/>
        </a:p>
      </dgm:t>
    </dgm:pt>
    <dgm:pt modelId="{C8BE950F-49AF-47CF-A112-86A73775F526}">
      <dgm:prSet/>
      <dgm:spPr/>
      <dgm:t>
        <a:bodyPr/>
        <a:lstStyle/>
        <a:p>
          <a:r>
            <a:rPr lang="en-GB" dirty="0"/>
            <a:t>A posteriori</a:t>
          </a:r>
        </a:p>
      </dgm:t>
    </dgm:pt>
    <dgm:pt modelId="{B3E20A79-C789-4AE7-8354-FE76DEEBCA8B}" type="parTrans" cxnId="{412BC6B5-CFB0-4EB1-9DC2-A094E236E4E1}">
      <dgm:prSet/>
      <dgm:spPr/>
      <dgm:t>
        <a:bodyPr/>
        <a:lstStyle/>
        <a:p>
          <a:endParaRPr lang="en-GB"/>
        </a:p>
      </dgm:t>
    </dgm:pt>
    <dgm:pt modelId="{2D5D2406-3FA4-4113-8484-3F31AF5140E1}" type="sibTrans" cxnId="{412BC6B5-CFB0-4EB1-9DC2-A094E236E4E1}">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D7ABEA1F-80C4-4D6A-B9BD-9D9267590EBA}" type="pres">
      <dgm:prSet presAssocID="{BD1C3BF8-11F6-4FCF-BF7C-96ACB38B4803}" presName="node" presStyleLbl="node1" presStyleIdx="0" presStyleCnt="16">
        <dgm:presLayoutVars>
          <dgm:bulletEnabled val="1"/>
        </dgm:presLayoutVars>
      </dgm:prSet>
      <dgm:spPr/>
      <dgm:t>
        <a:bodyPr/>
        <a:lstStyle/>
        <a:p>
          <a:endParaRPr lang="en-US"/>
        </a:p>
      </dgm:t>
    </dgm:pt>
    <dgm:pt modelId="{C12DECEE-FFFD-429B-A00F-85430D2BEAC3}" type="pres">
      <dgm:prSet presAssocID="{8404CEC8-95C5-4AC4-A232-CAEE21A5A795}" presName="sibTrans" presStyleCnt="0"/>
      <dgm:spPr/>
      <dgm:t>
        <a:bodyPr/>
        <a:lstStyle/>
        <a:p>
          <a:endParaRPr lang="en-US"/>
        </a:p>
      </dgm:t>
    </dgm:pt>
    <dgm:pt modelId="{7C068D65-09E8-44D1-9C61-BCCA293AFF8B}" type="pres">
      <dgm:prSet presAssocID="{C58FF5B9-1872-4BFC-A56B-321DE4BD07B5}" presName="node" presStyleLbl="node1" presStyleIdx="1" presStyleCnt="16">
        <dgm:presLayoutVars>
          <dgm:bulletEnabled val="1"/>
        </dgm:presLayoutVars>
      </dgm:prSet>
      <dgm:spPr/>
      <dgm:t>
        <a:bodyPr/>
        <a:lstStyle/>
        <a:p>
          <a:endParaRPr lang="en-US"/>
        </a:p>
      </dgm:t>
    </dgm:pt>
    <dgm:pt modelId="{F6B056D7-E28F-4F33-BC1C-9746C6980A92}" type="pres">
      <dgm:prSet presAssocID="{27F80D14-DEA7-44B2-9B6F-66B3F35D3392}" presName="sibTrans" presStyleCnt="0"/>
      <dgm:spPr/>
      <dgm:t>
        <a:bodyPr/>
        <a:lstStyle/>
        <a:p>
          <a:endParaRPr lang="en-US"/>
        </a:p>
      </dgm:t>
    </dgm:pt>
    <dgm:pt modelId="{E3822A34-10BD-432F-98DC-9D1FE79F578C}" type="pres">
      <dgm:prSet presAssocID="{B7A02D66-DEEA-4EC2-BEAE-397C3B321218}" presName="node" presStyleLbl="node1" presStyleIdx="2" presStyleCnt="16">
        <dgm:presLayoutVars>
          <dgm:bulletEnabled val="1"/>
        </dgm:presLayoutVars>
      </dgm:prSet>
      <dgm:spPr/>
      <dgm:t>
        <a:bodyPr/>
        <a:lstStyle/>
        <a:p>
          <a:endParaRPr lang="en-US"/>
        </a:p>
      </dgm:t>
    </dgm:pt>
    <dgm:pt modelId="{03690A68-AC2A-4395-B007-F093197A0424}" type="pres">
      <dgm:prSet presAssocID="{594DE51C-1112-4C12-ACDE-CF6E89414D88}" presName="sibTrans" presStyleCnt="0"/>
      <dgm:spPr/>
      <dgm:t>
        <a:bodyPr/>
        <a:lstStyle/>
        <a:p>
          <a:endParaRPr lang="en-US"/>
        </a:p>
      </dgm:t>
    </dgm:pt>
    <dgm:pt modelId="{CB6B1EBB-C2AF-4470-BEF6-A0D783E5D6BA}" type="pres">
      <dgm:prSet presAssocID="{785D7363-2E8B-4F53-B5A6-23A0DE1AC5D4}" presName="node" presStyleLbl="node1" presStyleIdx="3" presStyleCnt="16">
        <dgm:presLayoutVars>
          <dgm:bulletEnabled val="1"/>
        </dgm:presLayoutVars>
      </dgm:prSet>
      <dgm:spPr/>
      <dgm:t>
        <a:bodyPr/>
        <a:lstStyle/>
        <a:p>
          <a:endParaRPr lang="en-US"/>
        </a:p>
      </dgm:t>
    </dgm:pt>
    <dgm:pt modelId="{CE7ED316-F3BF-4F2F-AA4A-335F225655B8}" type="pres">
      <dgm:prSet presAssocID="{6424CEB2-3A1F-428D-B192-0BBBE2DFCE3C}" presName="sibTrans" presStyleCnt="0"/>
      <dgm:spPr/>
      <dgm:t>
        <a:bodyPr/>
        <a:lstStyle/>
        <a:p>
          <a:endParaRPr lang="en-US"/>
        </a:p>
      </dgm:t>
    </dgm:pt>
    <dgm:pt modelId="{1F1944C3-36BC-4654-8566-0F9A14C855BA}" type="pres">
      <dgm:prSet presAssocID="{1637C54C-0CC5-4E3A-BB28-12EB486D52E1}" presName="node" presStyleLbl="node1" presStyleIdx="4" presStyleCnt="16">
        <dgm:presLayoutVars>
          <dgm:bulletEnabled val="1"/>
        </dgm:presLayoutVars>
      </dgm:prSet>
      <dgm:spPr/>
      <dgm:t>
        <a:bodyPr/>
        <a:lstStyle/>
        <a:p>
          <a:endParaRPr lang="en-US"/>
        </a:p>
      </dgm:t>
    </dgm:pt>
    <dgm:pt modelId="{1DFFD459-7BCE-447C-B203-DEEE9FA2C3F2}" type="pres">
      <dgm:prSet presAssocID="{ECBF90AB-6FA3-49AA-9A2A-4FBEB1E3B2AE}" presName="sibTrans" presStyleCnt="0"/>
      <dgm:spPr/>
      <dgm:t>
        <a:bodyPr/>
        <a:lstStyle/>
        <a:p>
          <a:endParaRPr lang="en-US"/>
        </a:p>
      </dgm:t>
    </dgm:pt>
    <dgm:pt modelId="{C6979528-12BC-495E-BCFC-0D63BD35D8BB}" type="pres">
      <dgm:prSet presAssocID="{B5076FBB-0FFD-4DE4-B532-DBDFF7271303}" presName="node" presStyleLbl="node1" presStyleIdx="5" presStyleCnt="16">
        <dgm:presLayoutVars>
          <dgm:bulletEnabled val="1"/>
        </dgm:presLayoutVars>
      </dgm:prSet>
      <dgm:spPr/>
      <dgm:t>
        <a:bodyPr/>
        <a:lstStyle/>
        <a:p>
          <a:endParaRPr lang="en-US"/>
        </a:p>
      </dgm:t>
    </dgm:pt>
    <dgm:pt modelId="{D67FC94C-340D-42F5-8D94-08714D2F2CD9}" type="pres">
      <dgm:prSet presAssocID="{0D19AF0D-2094-4A40-BF9F-A94CB1CFB37D}" presName="sibTrans" presStyleCnt="0"/>
      <dgm:spPr/>
      <dgm:t>
        <a:bodyPr/>
        <a:lstStyle/>
        <a:p>
          <a:endParaRPr lang="en-US"/>
        </a:p>
      </dgm:t>
    </dgm:pt>
    <dgm:pt modelId="{2C6F96F1-3BDC-45F1-BB67-DF85C92A2F34}" type="pres">
      <dgm:prSet presAssocID="{24ED1586-978D-4882-B6F4-0F0BE1FEB2FE}" presName="node" presStyleLbl="node1" presStyleIdx="6" presStyleCnt="16">
        <dgm:presLayoutVars>
          <dgm:bulletEnabled val="1"/>
        </dgm:presLayoutVars>
      </dgm:prSet>
      <dgm:spPr/>
      <dgm:t>
        <a:bodyPr/>
        <a:lstStyle/>
        <a:p>
          <a:endParaRPr lang="en-US"/>
        </a:p>
      </dgm:t>
    </dgm:pt>
    <dgm:pt modelId="{08303A40-5C13-4AAA-9134-D2A579C70CCD}" type="pres">
      <dgm:prSet presAssocID="{C61FE4A7-E346-45FB-A311-93709AAB7F93}" presName="sibTrans" presStyleCnt="0"/>
      <dgm:spPr/>
      <dgm:t>
        <a:bodyPr/>
        <a:lstStyle/>
        <a:p>
          <a:endParaRPr lang="en-US"/>
        </a:p>
      </dgm:t>
    </dgm:pt>
    <dgm:pt modelId="{6531EB66-6091-451F-A917-3DBC3014C1BE}" type="pres">
      <dgm:prSet presAssocID="{EA09F5B3-5718-46A3-B001-51DED9E728F9}" presName="node" presStyleLbl="node1" presStyleIdx="7" presStyleCnt="16">
        <dgm:presLayoutVars>
          <dgm:bulletEnabled val="1"/>
        </dgm:presLayoutVars>
      </dgm:prSet>
      <dgm:spPr/>
      <dgm:t>
        <a:bodyPr/>
        <a:lstStyle/>
        <a:p>
          <a:endParaRPr lang="en-US"/>
        </a:p>
      </dgm:t>
    </dgm:pt>
    <dgm:pt modelId="{12BEC8A5-5496-4BED-8E7A-148C364134FD}" type="pres">
      <dgm:prSet presAssocID="{20946177-D342-4B08-803B-AED186596019}" presName="sibTrans" presStyleCnt="0"/>
      <dgm:spPr/>
      <dgm:t>
        <a:bodyPr/>
        <a:lstStyle/>
        <a:p>
          <a:endParaRPr lang="en-US"/>
        </a:p>
      </dgm:t>
    </dgm:pt>
    <dgm:pt modelId="{1C66E39B-86A1-4E06-A85E-14E9FDEB237F}" type="pres">
      <dgm:prSet presAssocID="{1164513C-5134-4383-AFD8-809D72EC27DF}" presName="node" presStyleLbl="node1" presStyleIdx="8" presStyleCnt="16">
        <dgm:presLayoutVars>
          <dgm:bulletEnabled val="1"/>
        </dgm:presLayoutVars>
      </dgm:prSet>
      <dgm:spPr/>
      <dgm:t>
        <a:bodyPr/>
        <a:lstStyle/>
        <a:p>
          <a:endParaRPr lang="en-US"/>
        </a:p>
      </dgm:t>
    </dgm:pt>
    <dgm:pt modelId="{55FAAC70-A761-4D96-9188-A6F5619DC529}" type="pres">
      <dgm:prSet presAssocID="{C6E27416-D3AA-44EB-B033-7099E7C0101E}" presName="sibTrans" presStyleCnt="0"/>
      <dgm:spPr/>
      <dgm:t>
        <a:bodyPr/>
        <a:lstStyle/>
        <a:p>
          <a:endParaRPr lang="en-US"/>
        </a:p>
      </dgm:t>
    </dgm:pt>
    <dgm:pt modelId="{CA2E1685-8544-4552-9286-1FB73B0FD661}" type="pres">
      <dgm:prSet presAssocID="{CDDFA92B-A98B-4368-AD1A-F10AE77BEDBA}" presName="node" presStyleLbl="node1" presStyleIdx="9" presStyleCnt="16">
        <dgm:presLayoutVars>
          <dgm:bulletEnabled val="1"/>
        </dgm:presLayoutVars>
      </dgm:prSet>
      <dgm:spPr/>
      <dgm:t>
        <a:bodyPr/>
        <a:lstStyle/>
        <a:p>
          <a:endParaRPr lang="en-US"/>
        </a:p>
      </dgm:t>
    </dgm:pt>
    <dgm:pt modelId="{BD67F846-076C-4A03-96E9-E34C956617D7}" type="pres">
      <dgm:prSet presAssocID="{07C43938-334C-4B98-816F-BD38D493F26E}" presName="sibTrans" presStyleCnt="0"/>
      <dgm:spPr/>
      <dgm:t>
        <a:bodyPr/>
        <a:lstStyle/>
        <a:p>
          <a:endParaRPr lang="en-US"/>
        </a:p>
      </dgm:t>
    </dgm:pt>
    <dgm:pt modelId="{45020C1A-4945-4F7E-80CB-37DAEE78E23D}" type="pres">
      <dgm:prSet presAssocID="{2C0B26E2-B752-4FEC-8D46-ADAB09BEFC55}" presName="node" presStyleLbl="node1" presStyleIdx="10" presStyleCnt="16">
        <dgm:presLayoutVars>
          <dgm:bulletEnabled val="1"/>
        </dgm:presLayoutVars>
      </dgm:prSet>
      <dgm:spPr/>
      <dgm:t>
        <a:bodyPr/>
        <a:lstStyle/>
        <a:p>
          <a:endParaRPr lang="en-US"/>
        </a:p>
      </dgm:t>
    </dgm:pt>
    <dgm:pt modelId="{8F69A769-E43C-4A09-A69C-7FB8190DEBB5}" type="pres">
      <dgm:prSet presAssocID="{1D023FC5-2A03-48CB-8DC6-9493A1C690FB}" presName="sibTrans" presStyleCnt="0"/>
      <dgm:spPr/>
      <dgm:t>
        <a:bodyPr/>
        <a:lstStyle/>
        <a:p>
          <a:endParaRPr lang="en-US"/>
        </a:p>
      </dgm:t>
    </dgm:pt>
    <dgm:pt modelId="{C17AE9EE-5EF2-4B8C-882D-4A3B43C56887}" type="pres">
      <dgm:prSet presAssocID="{29DE6B02-634B-41A8-858B-6DCD4AA9B099}" presName="node" presStyleLbl="node1" presStyleIdx="11" presStyleCnt="16">
        <dgm:presLayoutVars>
          <dgm:bulletEnabled val="1"/>
        </dgm:presLayoutVars>
      </dgm:prSet>
      <dgm:spPr/>
      <dgm:t>
        <a:bodyPr/>
        <a:lstStyle/>
        <a:p>
          <a:endParaRPr lang="en-US"/>
        </a:p>
      </dgm:t>
    </dgm:pt>
    <dgm:pt modelId="{08FED443-0F49-4078-8F62-739A804085D1}" type="pres">
      <dgm:prSet presAssocID="{86DEDE5D-EE5D-4A43-98A2-E4FB8B12D5F8}" presName="sibTrans" presStyleCnt="0"/>
      <dgm:spPr/>
      <dgm:t>
        <a:bodyPr/>
        <a:lstStyle/>
        <a:p>
          <a:endParaRPr lang="en-US"/>
        </a:p>
      </dgm:t>
    </dgm:pt>
    <dgm:pt modelId="{EC03BE3D-2374-4548-859C-7C5AE02AF760}" type="pres">
      <dgm:prSet presAssocID="{94A85883-82CA-4EB8-A1F0-413224FD0D98}" presName="node" presStyleLbl="node1" presStyleIdx="12" presStyleCnt="16">
        <dgm:presLayoutVars>
          <dgm:bulletEnabled val="1"/>
        </dgm:presLayoutVars>
      </dgm:prSet>
      <dgm:spPr/>
      <dgm:t>
        <a:bodyPr/>
        <a:lstStyle/>
        <a:p>
          <a:endParaRPr lang="en-US"/>
        </a:p>
      </dgm:t>
    </dgm:pt>
    <dgm:pt modelId="{67A740DB-E94D-4DAE-9C16-3D8F588A593E}" type="pres">
      <dgm:prSet presAssocID="{CE37187C-E098-48DF-B397-BBA1836434F2}" presName="sibTrans" presStyleCnt="0"/>
      <dgm:spPr/>
      <dgm:t>
        <a:bodyPr/>
        <a:lstStyle/>
        <a:p>
          <a:endParaRPr lang="en-US"/>
        </a:p>
      </dgm:t>
    </dgm:pt>
    <dgm:pt modelId="{C87F8ECE-9A03-4E20-90E3-068A8D1ADB1F}" type="pres">
      <dgm:prSet presAssocID="{C17878C3-B838-4776-9CD4-38C17195E8AF}" presName="node" presStyleLbl="node1" presStyleIdx="13" presStyleCnt="16">
        <dgm:presLayoutVars>
          <dgm:bulletEnabled val="1"/>
        </dgm:presLayoutVars>
      </dgm:prSet>
      <dgm:spPr/>
      <dgm:t>
        <a:bodyPr/>
        <a:lstStyle/>
        <a:p>
          <a:endParaRPr lang="en-US"/>
        </a:p>
      </dgm:t>
    </dgm:pt>
    <dgm:pt modelId="{1C90A878-65E0-45CB-A44A-B3100AA109C2}" type="pres">
      <dgm:prSet presAssocID="{7C7D3FAB-604E-416A-8D91-3223A92FCB99}" presName="sibTrans" presStyleCnt="0"/>
      <dgm:spPr/>
      <dgm:t>
        <a:bodyPr/>
        <a:lstStyle/>
        <a:p>
          <a:endParaRPr lang="en-US"/>
        </a:p>
      </dgm:t>
    </dgm:pt>
    <dgm:pt modelId="{CCBB05CC-65DD-4E7A-ABC8-411B17A01DFD}" type="pres">
      <dgm:prSet presAssocID="{C8BE950F-49AF-47CF-A112-86A73775F526}" presName="node" presStyleLbl="node1" presStyleIdx="14" presStyleCnt="16">
        <dgm:presLayoutVars>
          <dgm:bulletEnabled val="1"/>
        </dgm:presLayoutVars>
      </dgm:prSet>
      <dgm:spPr/>
      <dgm:t>
        <a:bodyPr/>
        <a:lstStyle/>
        <a:p>
          <a:endParaRPr lang="en-US"/>
        </a:p>
      </dgm:t>
    </dgm:pt>
    <dgm:pt modelId="{DD5E32A4-E58D-4887-A6CC-FF502848B392}" type="pres">
      <dgm:prSet presAssocID="{2D5D2406-3FA4-4113-8484-3F31AF5140E1}" presName="sibTrans" presStyleCnt="0"/>
      <dgm:spPr/>
      <dgm:t>
        <a:bodyPr/>
        <a:lstStyle/>
        <a:p>
          <a:endParaRPr lang="en-US"/>
        </a:p>
      </dgm:t>
    </dgm:pt>
    <dgm:pt modelId="{2F043DFD-39A0-47EC-A7F8-77A0CDB8EF4C}" type="pres">
      <dgm:prSet presAssocID="{DC28B07F-A844-430E-9A8B-85DE317017BA}" presName="node" presStyleLbl="node1" presStyleIdx="15" presStyleCnt="16">
        <dgm:presLayoutVars>
          <dgm:bulletEnabled val="1"/>
        </dgm:presLayoutVars>
      </dgm:prSet>
      <dgm:spPr/>
      <dgm:t>
        <a:bodyPr/>
        <a:lstStyle/>
        <a:p>
          <a:endParaRPr lang="en-US"/>
        </a:p>
      </dgm:t>
    </dgm:pt>
  </dgm:ptLst>
  <dgm:cxnLst>
    <dgm:cxn modelId="{8D24923F-1593-4ECB-ACEB-8536B7FDB418}" type="presOf" srcId="{CDDFA92B-A98B-4368-AD1A-F10AE77BEDBA}" destId="{CA2E1685-8544-4552-9286-1FB73B0FD661}" srcOrd="0" destOrd="0" presId="urn:microsoft.com/office/officeart/2005/8/layout/default"/>
    <dgm:cxn modelId="{AAC85700-6C4E-402D-BF3B-984C73432DFA}" type="presOf" srcId="{B5076FBB-0FFD-4DE4-B532-DBDFF7271303}" destId="{C6979528-12BC-495E-BCFC-0D63BD35D8BB}" srcOrd="0" destOrd="0" presId="urn:microsoft.com/office/officeart/2005/8/layout/default"/>
    <dgm:cxn modelId="{6EB2A888-8519-4EBE-84D7-495D417696B4}" srcId="{C123B2FF-67C8-44F5-B86F-0D8925FE68BB}" destId="{DC28B07F-A844-430E-9A8B-85DE317017BA}" srcOrd="15" destOrd="0" parTransId="{C4C2950D-691C-4C81-A1BE-F2FD33EDF424}" sibTransId="{8A487ABF-A5E9-4845-98CD-79E7DA058ED7}"/>
    <dgm:cxn modelId="{AADCDBA3-08D5-4A40-AA1F-C281EF49A5B3}" type="presOf" srcId="{29DE6B02-634B-41A8-858B-6DCD4AA9B099}" destId="{C17AE9EE-5EF2-4B8C-882D-4A3B43C56887}" srcOrd="0" destOrd="0" presId="urn:microsoft.com/office/officeart/2005/8/layout/default"/>
    <dgm:cxn modelId="{30F7E8D5-F633-4EFE-873C-BBE53DF5D94A}" type="presOf" srcId="{2C0B26E2-B752-4FEC-8D46-ADAB09BEFC55}" destId="{45020C1A-4945-4F7E-80CB-37DAEE78E23D}"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FCE88C38-3CBA-4E4C-8FC7-DD801D7CA7D6}" srcId="{C123B2FF-67C8-44F5-B86F-0D8925FE68BB}" destId="{EA09F5B3-5718-46A3-B001-51DED9E728F9}" srcOrd="7" destOrd="0" parTransId="{4DCE16E4-F4E3-4BBB-9DEA-C8993C978A89}" sibTransId="{20946177-D342-4B08-803B-AED186596019}"/>
    <dgm:cxn modelId="{373C5D22-9AEA-43B1-B5DD-18604D3271D9}" srcId="{C123B2FF-67C8-44F5-B86F-0D8925FE68BB}" destId="{94A85883-82CA-4EB8-A1F0-413224FD0D98}" srcOrd="12" destOrd="0" parTransId="{AFFE8653-D4A4-4129-B270-05F1616D2774}" sibTransId="{CE37187C-E098-48DF-B397-BBA1836434F2}"/>
    <dgm:cxn modelId="{3B1CD1EE-DB88-42AE-8751-4100C63811BE}" type="presOf" srcId="{BD1C3BF8-11F6-4FCF-BF7C-96ACB38B4803}" destId="{D7ABEA1F-80C4-4D6A-B9BD-9D9267590EBA}" srcOrd="0" destOrd="0" presId="urn:microsoft.com/office/officeart/2005/8/layout/default"/>
    <dgm:cxn modelId="{8D8BBFFE-977D-41E6-BDDD-B8BD2E6C4E26}" srcId="{C123B2FF-67C8-44F5-B86F-0D8925FE68BB}" destId="{785D7363-2E8B-4F53-B5A6-23A0DE1AC5D4}" srcOrd="3" destOrd="0" parTransId="{8D17F45D-2044-4A58-BEB7-0EFCD0614491}" sibTransId="{6424CEB2-3A1F-428D-B192-0BBBE2DFCE3C}"/>
    <dgm:cxn modelId="{0F66F0F2-593E-4551-96E8-BC917EC1CBBF}" srcId="{C123B2FF-67C8-44F5-B86F-0D8925FE68BB}" destId="{C58FF5B9-1872-4BFC-A56B-321DE4BD07B5}" srcOrd="1" destOrd="0" parTransId="{CD66A3F0-D11B-4EF6-8BFA-8DD9BA7D2D3D}" sibTransId="{27F80D14-DEA7-44B2-9B6F-66B3F35D3392}"/>
    <dgm:cxn modelId="{7B4287EA-4C5D-4D37-9560-AF0A4DE5DB53}" srcId="{C123B2FF-67C8-44F5-B86F-0D8925FE68BB}" destId="{C17878C3-B838-4776-9CD4-38C17195E8AF}" srcOrd="13" destOrd="0" parTransId="{8301A6E1-2DA4-4E23-8EBA-C914EC8368CF}" sibTransId="{7C7D3FAB-604E-416A-8D91-3223A92FCB99}"/>
    <dgm:cxn modelId="{E6E21480-A952-4AA0-82BA-491AA7E15DDF}" type="presOf" srcId="{C58FF5B9-1872-4BFC-A56B-321DE4BD07B5}" destId="{7C068D65-09E8-44D1-9C61-BCCA293AFF8B}" srcOrd="0" destOrd="0" presId="urn:microsoft.com/office/officeart/2005/8/layout/default"/>
    <dgm:cxn modelId="{412BC6B5-CFB0-4EB1-9DC2-A094E236E4E1}" srcId="{C123B2FF-67C8-44F5-B86F-0D8925FE68BB}" destId="{C8BE950F-49AF-47CF-A112-86A73775F526}" srcOrd="14" destOrd="0" parTransId="{B3E20A79-C789-4AE7-8354-FE76DEEBCA8B}" sibTransId="{2D5D2406-3FA4-4113-8484-3F31AF5140E1}"/>
    <dgm:cxn modelId="{5C8E34C3-1A25-440C-B5B8-0416FE18AE53}" srcId="{C123B2FF-67C8-44F5-B86F-0D8925FE68BB}" destId="{B7A02D66-DEEA-4EC2-BEAE-397C3B321218}" srcOrd="2" destOrd="0" parTransId="{0FF6198D-63B4-44D5-9241-B05A82AA18D2}" sibTransId="{594DE51C-1112-4C12-ACDE-CF6E89414D88}"/>
    <dgm:cxn modelId="{2A955518-AC9F-4281-B321-B1C6DFAFFE1C}" srcId="{C123B2FF-67C8-44F5-B86F-0D8925FE68BB}" destId="{24ED1586-978D-4882-B6F4-0F0BE1FEB2FE}" srcOrd="6" destOrd="0" parTransId="{A3E82473-E245-4EFD-9E8A-7529EB95157D}" sibTransId="{C61FE4A7-E346-45FB-A311-93709AAB7F93}"/>
    <dgm:cxn modelId="{842A2AF2-70D0-42C7-A7AC-C01D5EF5066D}" type="presOf" srcId="{785D7363-2E8B-4F53-B5A6-23A0DE1AC5D4}" destId="{CB6B1EBB-C2AF-4470-BEF6-A0D783E5D6BA}" srcOrd="0" destOrd="0" presId="urn:microsoft.com/office/officeart/2005/8/layout/default"/>
    <dgm:cxn modelId="{BF08E67F-0294-4739-A439-1EA92C16ED19}" type="presOf" srcId="{EA09F5B3-5718-46A3-B001-51DED9E728F9}" destId="{6531EB66-6091-451F-A917-3DBC3014C1BE}" srcOrd="0" destOrd="0" presId="urn:microsoft.com/office/officeart/2005/8/layout/default"/>
    <dgm:cxn modelId="{9160162E-9AD5-4537-AC5F-648EB8F3D0D5}" type="presOf" srcId="{1164513C-5134-4383-AFD8-809D72EC27DF}" destId="{1C66E39B-86A1-4E06-A85E-14E9FDEB237F}" srcOrd="0" destOrd="0" presId="urn:microsoft.com/office/officeart/2005/8/layout/default"/>
    <dgm:cxn modelId="{442DF7AE-CC42-4A75-9FE0-5D9D08BCF90A}" srcId="{C123B2FF-67C8-44F5-B86F-0D8925FE68BB}" destId="{29DE6B02-634B-41A8-858B-6DCD4AA9B099}" srcOrd="11" destOrd="0" parTransId="{1940CAEB-88ED-4EDB-9B24-4486627B7161}" sibTransId="{86DEDE5D-EE5D-4A43-98A2-E4FB8B12D5F8}"/>
    <dgm:cxn modelId="{43234FF6-EA9D-4C4A-8BCF-25BE5EE0DC09}" srcId="{C123B2FF-67C8-44F5-B86F-0D8925FE68BB}" destId="{1164513C-5134-4383-AFD8-809D72EC27DF}" srcOrd="8" destOrd="0" parTransId="{B76F1344-F91F-451F-B927-697E0FB05C81}" sibTransId="{C6E27416-D3AA-44EB-B033-7099E7C0101E}"/>
    <dgm:cxn modelId="{935ADA73-8BAF-4B09-AAAA-A5D1C60A37C3}" type="presOf" srcId="{1637C54C-0CC5-4E3A-BB28-12EB486D52E1}" destId="{1F1944C3-36BC-4654-8566-0F9A14C855BA}" srcOrd="0" destOrd="0" presId="urn:microsoft.com/office/officeart/2005/8/layout/default"/>
    <dgm:cxn modelId="{A5053103-04FA-482C-A972-834F8C1B7F40}" type="presOf" srcId="{94A85883-82CA-4EB8-A1F0-413224FD0D98}" destId="{EC03BE3D-2374-4548-859C-7C5AE02AF760}" srcOrd="0" destOrd="0" presId="urn:microsoft.com/office/officeart/2005/8/layout/default"/>
    <dgm:cxn modelId="{66120573-CF7E-4CB3-923C-3442ABFCB768}" srcId="{C123B2FF-67C8-44F5-B86F-0D8925FE68BB}" destId="{CDDFA92B-A98B-4368-AD1A-F10AE77BEDBA}" srcOrd="9" destOrd="0" parTransId="{64FBC47E-9E79-4760-B498-6AD2EC823E84}" sibTransId="{07C43938-334C-4B98-816F-BD38D493F26E}"/>
    <dgm:cxn modelId="{B1B31BA4-56EB-4107-AFAC-42B0BD8E53A3}" type="presOf" srcId="{B7A02D66-DEEA-4EC2-BEAE-397C3B321218}" destId="{E3822A34-10BD-432F-98DC-9D1FE79F578C}" srcOrd="0" destOrd="0" presId="urn:microsoft.com/office/officeart/2005/8/layout/default"/>
    <dgm:cxn modelId="{42D6C8C6-5730-460B-BC3F-383121014898}" type="presOf" srcId="{C17878C3-B838-4776-9CD4-38C17195E8AF}" destId="{C87F8ECE-9A03-4E20-90E3-068A8D1ADB1F}" srcOrd="0" destOrd="0" presId="urn:microsoft.com/office/officeart/2005/8/layout/default"/>
    <dgm:cxn modelId="{669926DB-2AFD-4C8A-88E9-F7B91F13435D}" srcId="{C123B2FF-67C8-44F5-B86F-0D8925FE68BB}" destId="{2C0B26E2-B752-4FEC-8D46-ADAB09BEFC55}" srcOrd="10" destOrd="0" parTransId="{F66B07EC-5393-4433-97ED-D0E33412DE38}" sibTransId="{1D023FC5-2A03-48CB-8DC6-9493A1C690FB}"/>
    <dgm:cxn modelId="{C8CB7F01-8AEC-4D90-8CA6-A4D9FB847536}" srcId="{C123B2FF-67C8-44F5-B86F-0D8925FE68BB}" destId="{B5076FBB-0FFD-4DE4-B532-DBDFF7271303}" srcOrd="5" destOrd="0" parTransId="{4C5BECBE-BE64-491A-87AD-ACE1DB772A32}" sibTransId="{0D19AF0D-2094-4A40-BF9F-A94CB1CFB37D}"/>
    <dgm:cxn modelId="{CBCB2594-77BB-41B6-B7C6-59D3E398AFFB}" type="presOf" srcId="{24ED1586-978D-4882-B6F4-0F0BE1FEB2FE}" destId="{2C6F96F1-3BDC-45F1-BB67-DF85C92A2F34}" srcOrd="0" destOrd="0" presId="urn:microsoft.com/office/officeart/2005/8/layout/default"/>
    <dgm:cxn modelId="{276FCEBA-C139-4339-8D10-D33F08B0021D}" srcId="{C123B2FF-67C8-44F5-B86F-0D8925FE68BB}" destId="{1637C54C-0CC5-4E3A-BB28-12EB486D52E1}" srcOrd="4" destOrd="0" parTransId="{6D25A4A7-7967-4CF3-B1FF-15219D51F2A1}" sibTransId="{ECBF90AB-6FA3-49AA-9A2A-4FBEB1E3B2AE}"/>
    <dgm:cxn modelId="{1FCF85EC-C076-44F6-9FDD-018EEB7A9248}" type="presOf" srcId="{DC28B07F-A844-430E-9A8B-85DE317017BA}" destId="{2F043DFD-39A0-47EC-A7F8-77A0CDB8EF4C}" srcOrd="0" destOrd="0" presId="urn:microsoft.com/office/officeart/2005/8/layout/default"/>
    <dgm:cxn modelId="{BAD343FA-55B5-4998-9A5D-0D94F5FADEFE}" srcId="{C123B2FF-67C8-44F5-B86F-0D8925FE68BB}" destId="{BD1C3BF8-11F6-4FCF-BF7C-96ACB38B4803}" srcOrd="0" destOrd="0" parTransId="{AA54E1EB-9D8E-4A6D-B3F4-5D504C0D4299}" sibTransId="{8404CEC8-95C5-4AC4-A232-CAEE21A5A795}"/>
    <dgm:cxn modelId="{29CB4623-3C43-4681-A0D4-55633FF4EB64}" type="presOf" srcId="{C8BE950F-49AF-47CF-A112-86A73775F526}" destId="{CCBB05CC-65DD-4E7A-ABC8-411B17A01DFD}" srcOrd="0" destOrd="0" presId="urn:microsoft.com/office/officeart/2005/8/layout/default"/>
    <dgm:cxn modelId="{4E3F3A86-97E2-420C-B97F-F71589966D61}" type="presParOf" srcId="{0088C1F1-C28F-475E-BED5-A22CADB75BB9}" destId="{D7ABEA1F-80C4-4D6A-B9BD-9D9267590EBA}" srcOrd="0" destOrd="0" presId="urn:microsoft.com/office/officeart/2005/8/layout/default"/>
    <dgm:cxn modelId="{6F366FBD-203A-49ED-8E8C-DC2308D8FC21}" type="presParOf" srcId="{0088C1F1-C28F-475E-BED5-A22CADB75BB9}" destId="{C12DECEE-FFFD-429B-A00F-85430D2BEAC3}" srcOrd="1" destOrd="0" presId="urn:microsoft.com/office/officeart/2005/8/layout/default"/>
    <dgm:cxn modelId="{56A0E160-6500-4F8B-A6B1-D671B9482351}" type="presParOf" srcId="{0088C1F1-C28F-475E-BED5-A22CADB75BB9}" destId="{7C068D65-09E8-44D1-9C61-BCCA293AFF8B}" srcOrd="2" destOrd="0" presId="urn:microsoft.com/office/officeart/2005/8/layout/default"/>
    <dgm:cxn modelId="{C3A16975-A6AA-4AC7-BC4D-D18B006F3742}" type="presParOf" srcId="{0088C1F1-C28F-475E-BED5-A22CADB75BB9}" destId="{F6B056D7-E28F-4F33-BC1C-9746C6980A92}" srcOrd="3" destOrd="0" presId="urn:microsoft.com/office/officeart/2005/8/layout/default"/>
    <dgm:cxn modelId="{A5EBBCF8-889D-49DC-840B-BAE2B5E48B1C}" type="presParOf" srcId="{0088C1F1-C28F-475E-BED5-A22CADB75BB9}" destId="{E3822A34-10BD-432F-98DC-9D1FE79F578C}" srcOrd="4" destOrd="0" presId="urn:microsoft.com/office/officeart/2005/8/layout/default"/>
    <dgm:cxn modelId="{8ACD03D0-3415-49B4-A56A-36C55918C054}" type="presParOf" srcId="{0088C1F1-C28F-475E-BED5-A22CADB75BB9}" destId="{03690A68-AC2A-4395-B007-F093197A0424}" srcOrd="5" destOrd="0" presId="urn:microsoft.com/office/officeart/2005/8/layout/default"/>
    <dgm:cxn modelId="{2420FDB4-BF8D-407D-86A4-F04A9444C0D0}" type="presParOf" srcId="{0088C1F1-C28F-475E-BED5-A22CADB75BB9}" destId="{CB6B1EBB-C2AF-4470-BEF6-A0D783E5D6BA}" srcOrd="6" destOrd="0" presId="urn:microsoft.com/office/officeart/2005/8/layout/default"/>
    <dgm:cxn modelId="{2F1DE1CF-8D27-4342-8EB5-2D6870EA608F}" type="presParOf" srcId="{0088C1F1-C28F-475E-BED5-A22CADB75BB9}" destId="{CE7ED316-F3BF-4F2F-AA4A-335F225655B8}" srcOrd="7" destOrd="0" presId="urn:microsoft.com/office/officeart/2005/8/layout/default"/>
    <dgm:cxn modelId="{CC4CA444-A98F-42C1-BB9E-123DC1FF9D0C}" type="presParOf" srcId="{0088C1F1-C28F-475E-BED5-A22CADB75BB9}" destId="{1F1944C3-36BC-4654-8566-0F9A14C855BA}" srcOrd="8" destOrd="0" presId="urn:microsoft.com/office/officeart/2005/8/layout/default"/>
    <dgm:cxn modelId="{1B2FDAD9-EA6A-4BC9-92EB-70128AB4A131}" type="presParOf" srcId="{0088C1F1-C28F-475E-BED5-A22CADB75BB9}" destId="{1DFFD459-7BCE-447C-B203-DEEE9FA2C3F2}" srcOrd="9" destOrd="0" presId="urn:microsoft.com/office/officeart/2005/8/layout/default"/>
    <dgm:cxn modelId="{D3FA26DC-61C5-415E-ADA7-5BCE33053DA9}" type="presParOf" srcId="{0088C1F1-C28F-475E-BED5-A22CADB75BB9}" destId="{C6979528-12BC-495E-BCFC-0D63BD35D8BB}" srcOrd="10" destOrd="0" presId="urn:microsoft.com/office/officeart/2005/8/layout/default"/>
    <dgm:cxn modelId="{D9BAF983-2189-49DD-9DF5-A02D3FC6E6D6}" type="presParOf" srcId="{0088C1F1-C28F-475E-BED5-A22CADB75BB9}" destId="{D67FC94C-340D-42F5-8D94-08714D2F2CD9}" srcOrd="11" destOrd="0" presId="urn:microsoft.com/office/officeart/2005/8/layout/default"/>
    <dgm:cxn modelId="{05148211-1FE1-4698-84BF-7BD44B27FB2B}" type="presParOf" srcId="{0088C1F1-C28F-475E-BED5-A22CADB75BB9}" destId="{2C6F96F1-3BDC-45F1-BB67-DF85C92A2F34}" srcOrd="12" destOrd="0" presId="urn:microsoft.com/office/officeart/2005/8/layout/default"/>
    <dgm:cxn modelId="{182238DF-5466-4FE4-9FDB-8EC02864D5AE}" type="presParOf" srcId="{0088C1F1-C28F-475E-BED5-A22CADB75BB9}" destId="{08303A40-5C13-4AAA-9134-D2A579C70CCD}" srcOrd="13" destOrd="0" presId="urn:microsoft.com/office/officeart/2005/8/layout/default"/>
    <dgm:cxn modelId="{BCB40643-79A1-401D-AB7A-B016CFCAEDB0}" type="presParOf" srcId="{0088C1F1-C28F-475E-BED5-A22CADB75BB9}" destId="{6531EB66-6091-451F-A917-3DBC3014C1BE}" srcOrd="14" destOrd="0" presId="urn:microsoft.com/office/officeart/2005/8/layout/default"/>
    <dgm:cxn modelId="{77FC123E-E7BE-471C-991B-C2CDD1A9EB46}" type="presParOf" srcId="{0088C1F1-C28F-475E-BED5-A22CADB75BB9}" destId="{12BEC8A5-5496-4BED-8E7A-148C364134FD}" srcOrd="15" destOrd="0" presId="urn:microsoft.com/office/officeart/2005/8/layout/default"/>
    <dgm:cxn modelId="{DC3468E2-C971-4B5E-BC41-F3F5B583F3EF}" type="presParOf" srcId="{0088C1F1-C28F-475E-BED5-A22CADB75BB9}" destId="{1C66E39B-86A1-4E06-A85E-14E9FDEB237F}" srcOrd="16" destOrd="0" presId="urn:microsoft.com/office/officeart/2005/8/layout/default"/>
    <dgm:cxn modelId="{47D15A9B-6416-4D28-AD7A-B796134D1824}" type="presParOf" srcId="{0088C1F1-C28F-475E-BED5-A22CADB75BB9}" destId="{55FAAC70-A761-4D96-9188-A6F5619DC529}" srcOrd="17" destOrd="0" presId="urn:microsoft.com/office/officeart/2005/8/layout/default"/>
    <dgm:cxn modelId="{8F4DA443-DF59-43FB-9F38-8F412E73CAD5}" type="presParOf" srcId="{0088C1F1-C28F-475E-BED5-A22CADB75BB9}" destId="{CA2E1685-8544-4552-9286-1FB73B0FD661}" srcOrd="18" destOrd="0" presId="urn:microsoft.com/office/officeart/2005/8/layout/default"/>
    <dgm:cxn modelId="{2FF754F9-030A-408F-BBB5-3C6728F494DF}" type="presParOf" srcId="{0088C1F1-C28F-475E-BED5-A22CADB75BB9}" destId="{BD67F846-076C-4A03-96E9-E34C956617D7}" srcOrd="19" destOrd="0" presId="urn:microsoft.com/office/officeart/2005/8/layout/default"/>
    <dgm:cxn modelId="{244B8023-CA49-4B47-9048-F55672E401C9}" type="presParOf" srcId="{0088C1F1-C28F-475E-BED5-A22CADB75BB9}" destId="{45020C1A-4945-4F7E-80CB-37DAEE78E23D}" srcOrd="20" destOrd="0" presId="urn:microsoft.com/office/officeart/2005/8/layout/default"/>
    <dgm:cxn modelId="{1380BC30-4D63-4837-A6E5-23E0A405E233}" type="presParOf" srcId="{0088C1F1-C28F-475E-BED5-A22CADB75BB9}" destId="{8F69A769-E43C-4A09-A69C-7FB8190DEBB5}" srcOrd="21" destOrd="0" presId="urn:microsoft.com/office/officeart/2005/8/layout/default"/>
    <dgm:cxn modelId="{6EB4F942-0468-4458-BB7C-65CF3A0E8CC6}" type="presParOf" srcId="{0088C1F1-C28F-475E-BED5-A22CADB75BB9}" destId="{C17AE9EE-5EF2-4B8C-882D-4A3B43C56887}" srcOrd="22" destOrd="0" presId="urn:microsoft.com/office/officeart/2005/8/layout/default"/>
    <dgm:cxn modelId="{A009FDB5-3314-4A9E-A324-5B3BAEB3CF2F}" type="presParOf" srcId="{0088C1F1-C28F-475E-BED5-A22CADB75BB9}" destId="{08FED443-0F49-4078-8F62-739A804085D1}" srcOrd="23" destOrd="0" presId="urn:microsoft.com/office/officeart/2005/8/layout/default"/>
    <dgm:cxn modelId="{DA1AAFE3-5F9B-4AA3-84EC-3E9BE9E05B4B}" type="presParOf" srcId="{0088C1F1-C28F-475E-BED5-A22CADB75BB9}" destId="{EC03BE3D-2374-4548-859C-7C5AE02AF760}" srcOrd="24" destOrd="0" presId="urn:microsoft.com/office/officeart/2005/8/layout/default"/>
    <dgm:cxn modelId="{920292AC-694B-4F44-A1EB-C853A692E9AA}" type="presParOf" srcId="{0088C1F1-C28F-475E-BED5-A22CADB75BB9}" destId="{67A740DB-E94D-4DAE-9C16-3D8F588A593E}" srcOrd="25" destOrd="0" presId="urn:microsoft.com/office/officeart/2005/8/layout/default"/>
    <dgm:cxn modelId="{E4906F22-BA55-43AE-BA40-E0D42D13A536}" type="presParOf" srcId="{0088C1F1-C28F-475E-BED5-A22CADB75BB9}" destId="{C87F8ECE-9A03-4E20-90E3-068A8D1ADB1F}" srcOrd="26" destOrd="0" presId="urn:microsoft.com/office/officeart/2005/8/layout/default"/>
    <dgm:cxn modelId="{2B2B0070-D46D-49E7-8699-FAF592F14766}" type="presParOf" srcId="{0088C1F1-C28F-475E-BED5-A22CADB75BB9}" destId="{1C90A878-65E0-45CB-A44A-B3100AA109C2}" srcOrd="27" destOrd="0" presId="urn:microsoft.com/office/officeart/2005/8/layout/default"/>
    <dgm:cxn modelId="{5FB810CE-92F8-47E9-8B87-D4E2A84D1597}" type="presParOf" srcId="{0088C1F1-C28F-475E-BED5-A22CADB75BB9}" destId="{CCBB05CC-65DD-4E7A-ABC8-411B17A01DFD}" srcOrd="28" destOrd="0" presId="urn:microsoft.com/office/officeart/2005/8/layout/default"/>
    <dgm:cxn modelId="{41DEAE93-31A7-4771-B4A8-0351013D8645}" type="presParOf" srcId="{0088C1F1-C28F-475E-BED5-A22CADB75BB9}" destId="{DD5E32A4-E58D-4887-A6CC-FF502848B392}" srcOrd="29" destOrd="0" presId="urn:microsoft.com/office/officeart/2005/8/layout/default"/>
    <dgm:cxn modelId="{14FCA2D7-AA00-47D8-AEB4-71CD3CF9F3CC}" type="presParOf" srcId="{0088C1F1-C28F-475E-BED5-A22CADB75BB9}" destId="{2F043DFD-39A0-47EC-A7F8-77A0CDB8EF4C}"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BD1C3BF8-11F6-4FCF-BF7C-96ACB38B4803}">
      <dgm:prSet/>
      <dgm:spPr>
        <a:solidFill>
          <a:srgbClr val="FFC000"/>
        </a:solidFill>
      </dgm:spPr>
      <dgm:t>
        <a:bodyPr/>
        <a:lstStyle/>
        <a:p>
          <a:r>
            <a:rPr lang="en-GB" dirty="0" smtClean="0"/>
            <a:t>Aesthetic Principle</a:t>
          </a:r>
          <a:endParaRPr lang="en-GB" dirty="0"/>
        </a:p>
      </dgm:t>
    </dgm:pt>
    <dgm:pt modelId="{AA54E1EB-9D8E-4A6D-B3F4-5D504C0D4299}" type="parTrans" cxnId="{BAD343FA-55B5-4998-9A5D-0D94F5FADEFE}">
      <dgm:prSet/>
      <dgm:spPr/>
      <dgm:t>
        <a:bodyPr/>
        <a:lstStyle/>
        <a:p>
          <a:endParaRPr lang="en-GB"/>
        </a:p>
      </dgm:t>
    </dgm:pt>
    <dgm:pt modelId="{8404CEC8-95C5-4AC4-A232-CAEE21A5A795}" type="sibTrans" cxnId="{BAD343FA-55B5-4998-9A5D-0D94F5FADEFE}">
      <dgm:prSet/>
      <dgm:spPr/>
      <dgm:t>
        <a:bodyPr/>
        <a:lstStyle/>
        <a:p>
          <a:endParaRPr lang="en-GB"/>
        </a:p>
      </dgm:t>
    </dgm:pt>
    <dgm:pt modelId="{3EAD2101-0143-428E-8CB7-653851F1E983}">
      <dgm:prSet/>
      <dgm:spPr/>
      <dgm:t>
        <a:bodyPr/>
        <a:lstStyle/>
        <a:p>
          <a:r>
            <a:rPr lang="en-GB" dirty="0"/>
            <a:t>Aquinas</a:t>
          </a:r>
        </a:p>
      </dgm:t>
    </dgm:pt>
    <dgm:pt modelId="{10D999DB-33ED-47B0-9D2F-15C8337091B8}" type="parTrans" cxnId="{E0D08AF1-B96D-4C59-972C-89F59979D133}">
      <dgm:prSet/>
      <dgm:spPr/>
      <dgm:t>
        <a:bodyPr/>
        <a:lstStyle/>
        <a:p>
          <a:endParaRPr lang="en-GB"/>
        </a:p>
      </dgm:t>
    </dgm:pt>
    <dgm:pt modelId="{9213012B-7CE4-4749-B9DA-F13F598708DB}" type="sibTrans" cxnId="{E0D08AF1-B96D-4C59-972C-89F59979D133}">
      <dgm:prSet/>
      <dgm:spPr/>
      <dgm:t>
        <a:bodyPr/>
        <a:lstStyle/>
        <a:p>
          <a:endParaRPr lang="en-GB"/>
        </a:p>
      </dgm:t>
    </dgm:pt>
    <dgm:pt modelId="{C30D345A-5615-4098-BCDE-8527F71B834A}">
      <dgm:prSet/>
      <dgm:spPr/>
      <dgm:t>
        <a:bodyPr/>
        <a:lstStyle/>
        <a:p>
          <a:r>
            <a:rPr lang="en-GB" dirty="0"/>
            <a:t>Paley</a:t>
          </a:r>
        </a:p>
      </dgm:t>
    </dgm:pt>
    <dgm:pt modelId="{1113AD37-AD0B-4608-B817-E3CE3F7E4884}" type="parTrans" cxnId="{C918D4E1-613D-41D6-933B-B6A59E78D125}">
      <dgm:prSet/>
      <dgm:spPr/>
      <dgm:t>
        <a:bodyPr/>
        <a:lstStyle/>
        <a:p>
          <a:endParaRPr lang="en-GB"/>
        </a:p>
      </dgm:t>
    </dgm:pt>
    <dgm:pt modelId="{9F034CD1-476E-462A-B64D-725BD4C2A61E}" type="sibTrans" cxnId="{C918D4E1-613D-41D6-933B-B6A59E78D125}">
      <dgm:prSet/>
      <dgm:spPr/>
      <dgm:t>
        <a:bodyPr/>
        <a:lstStyle/>
        <a:p>
          <a:endParaRPr lang="en-GB"/>
        </a:p>
      </dgm:t>
    </dgm:pt>
    <dgm:pt modelId="{B5AE8679-D394-492A-B4F3-A3B56E86DEDE}">
      <dgm:prSet/>
      <dgm:spPr/>
      <dgm:t>
        <a:bodyPr/>
        <a:lstStyle/>
        <a:p>
          <a:r>
            <a:rPr lang="en-GB" dirty="0"/>
            <a:t>Anthropic Principle</a:t>
          </a:r>
        </a:p>
      </dgm:t>
    </dgm:pt>
    <dgm:pt modelId="{07D4E137-DBD7-46DC-AAB1-21027AB6C87C}" type="parTrans" cxnId="{5FBBC006-C99C-454B-B328-0433654A6A55}">
      <dgm:prSet/>
      <dgm:spPr/>
      <dgm:t>
        <a:bodyPr/>
        <a:lstStyle/>
        <a:p>
          <a:endParaRPr lang="en-GB"/>
        </a:p>
      </dgm:t>
    </dgm:pt>
    <dgm:pt modelId="{7EBF24BD-FAA9-4FDE-899A-C42FEB9457F9}" type="sibTrans" cxnId="{5FBBC006-C99C-454B-B328-0433654A6A55}">
      <dgm:prSet/>
      <dgm:spPr/>
      <dgm:t>
        <a:bodyPr/>
        <a:lstStyle/>
        <a:p>
          <a:endParaRPr lang="en-GB"/>
        </a:p>
      </dgm:t>
    </dgm:pt>
    <dgm:pt modelId="{0551B30F-A678-4F70-949B-F709CE65C99B}">
      <dgm:prSet/>
      <dgm:spPr/>
      <dgm:t>
        <a:bodyPr/>
        <a:lstStyle/>
        <a:p>
          <a:r>
            <a:rPr lang="en-GB" dirty="0"/>
            <a:t>Natural Selection</a:t>
          </a:r>
        </a:p>
      </dgm:t>
    </dgm:pt>
    <dgm:pt modelId="{78A8B834-B254-4993-991E-4B63AD963C33}" type="parTrans" cxnId="{66233F72-1038-4C43-9F7B-385FD11494C6}">
      <dgm:prSet/>
      <dgm:spPr/>
      <dgm:t>
        <a:bodyPr/>
        <a:lstStyle/>
        <a:p>
          <a:endParaRPr lang="en-GB"/>
        </a:p>
      </dgm:t>
    </dgm:pt>
    <dgm:pt modelId="{9CED7E89-9CB3-4A41-852E-416633567F34}" type="sibTrans" cxnId="{66233F72-1038-4C43-9F7B-385FD11494C6}">
      <dgm:prSet/>
      <dgm:spPr/>
      <dgm:t>
        <a:bodyPr/>
        <a:lstStyle/>
        <a:p>
          <a:endParaRPr lang="en-GB"/>
        </a:p>
      </dgm:t>
    </dgm:pt>
    <dgm:pt modelId="{82A0D04F-BFEC-44D2-A239-BCB5BBBAE993}">
      <dgm:prSet/>
      <dgm:spPr/>
      <dgm:t>
        <a:bodyPr/>
        <a:lstStyle/>
        <a:p>
          <a:r>
            <a:rPr lang="en-GB" b="0" dirty="0" smtClean="0"/>
            <a:t>Tennant</a:t>
          </a:r>
          <a:endParaRPr lang="en-GB" b="0" dirty="0"/>
        </a:p>
      </dgm:t>
    </dgm:pt>
    <dgm:pt modelId="{7DE871FC-DA83-43D2-9D6C-F085CEE62DCF}" type="parTrans" cxnId="{AE2E2A0F-535F-4A4E-81A6-F3F4F4CE1680}">
      <dgm:prSet/>
      <dgm:spPr/>
      <dgm:t>
        <a:bodyPr/>
        <a:lstStyle/>
        <a:p>
          <a:endParaRPr lang="en-GB"/>
        </a:p>
      </dgm:t>
    </dgm:pt>
    <dgm:pt modelId="{4ABB5B4B-AE4D-40E4-96C3-1C484AA4F49D}" type="sibTrans" cxnId="{AE2E2A0F-535F-4A4E-81A6-F3F4F4CE1680}">
      <dgm:prSet/>
      <dgm:spPr/>
      <dgm:t>
        <a:bodyPr/>
        <a:lstStyle/>
        <a:p>
          <a:endParaRPr lang="en-GB"/>
        </a:p>
      </dgm:t>
    </dgm:pt>
    <dgm:pt modelId="{98E440E5-1C22-4A1A-8877-CDC9C2C4806D}">
      <dgm:prSet/>
      <dgm:spPr/>
      <dgm:t>
        <a:bodyPr/>
        <a:lstStyle/>
        <a:p>
          <a:r>
            <a:rPr lang="en-GB" dirty="0"/>
            <a:t>Evil Creator</a:t>
          </a:r>
        </a:p>
      </dgm:t>
    </dgm:pt>
    <dgm:pt modelId="{D03436A2-5E84-49F5-BC08-59B16299D1A6}" type="parTrans" cxnId="{F87B53D0-C4A9-4AA8-B742-ABA3AD598F14}">
      <dgm:prSet/>
      <dgm:spPr/>
      <dgm:t>
        <a:bodyPr/>
        <a:lstStyle/>
        <a:p>
          <a:endParaRPr lang="en-GB"/>
        </a:p>
      </dgm:t>
    </dgm:pt>
    <dgm:pt modelId="{C120229D-E736-49B2-B3DE-8759A62BC1B6}" type="sibTrans" cxnId="{F87B53D0-C4A9-4AA8-B742-ABA3AD598F14}">
      <dgm:prSet/>
      <dgm:spPr/>
      <dgm:t>
        <a:bodyPr/>
        <a:lstStyle/>
        <a:p>
          <a:endParaRPr lang="en-GB"/>
        </a:p>
      </dgm:t>
    </dgm:pt>
    <dgm:pt modelId="{10E2BD3E-93B4-4010-8F9A-D7AB47D8F6FB}">
      <dgm:prSet/>
      <dgm:spPr/>
      <dgm:t>
        <a:bodyPr/>
        <a:lstStyle/>
        <a:p>
          <a:r>
            <a:rPr lang="en-GB" dirty="0"/>
            <a:t>Hume</a:t>
          </a:r>
        </a:p>
      </dgm:t>
    </dgm:pt>
    <dgm:pt modelId="{B48DE7CB-3DB8-495F-9D7F-BC96C48E5FD0}" type="parTrans" cxnId="{146F9973-8D26-4EBF-AA13-67899D9DDF25}">
      <dgm:prSet/>
      <dgm:spPr/>
      <dgm:t>
        <a:bodyPr/>
        <a:lstStyle/>
        <a:p>
          <a:endParaRPr lang="en-GB"/>
        </a:p>
      </dgm:t>
    </dgm:pt>
    <dgm:pt modelId="{49B6B410-E3F1-41DA-8FCB-6C8BFB4755CD}" type="sibTrans" cxnId="{146F9973-8D26-4EBF-AA13-67899D9DDF25}">
      <dgm:prSet/>
      <dgm:spPr/>
      <dgm:t>
        <a:bodyPr/>
        <a:lstStyle/>
        <a:p>
          <a:endParaRPr lang="en-GB"/>
        </a:p>
      </dgm:t>
    </dgm:pt>
    <dgm:pt modelId="{C3A71D58-61DC-419A-868E-9686601C91DF}">
      <dgm:prSet/>
      <dgm:spPr/>
      <dgm:t>
        <a:bodyPr/>
        <a:lstStyle/>
        <a:p>
          <a:r>
            <a:rPr lang="en-GB" dirty="0"/>
            <a:t>Big Bang</a:t>
          </a:r>
        </a:p>
      </dgm:t>
    </dgm:pt>
    <dgm:pt modelId="{D904E2C1-6606-4F93-9235-C4C351A3346E}" type="parTrans" cxnId="{B6661206-6DD3-4F9D-882E-C37D45B94FF7}">
      <dgm:prSet/>
      <dgm:spPr/>
      <dgm:t>
        <a:bodyPr/>
        <a:lstStyle/>
        <a:p>
          <a:endParaRPr lang="en-GB"/>
        </a:p>
      </dgm:t>
    </dgm:pt>
    <dgm:pt modelId="{B73E44B8-1575-4D4D-874D-1238F2F86212}" type="sibTrans" cxnId="{B6661206-6DD3-4F9D-882E-C37D45B94FF7}">
      <dgm:prSet/>
      <dgm:spPr/>
      <dgm:t>
        <a:bodyPr/>
        <a:lstStyle/>
        <a:p>
          <a:endParaRPr lang="en-GB"/>
        </a:p>
      </dgm:t>
    </dgm:pt>
    <dgm:pt modelId="{FAA7064A-AD44-465F-B095-6B3A26B70DD5}">
      <dgm:prSet/>
      <dgm:spPr/>
      <dgm:t>
        <a:bodyPr/>
        <a:lstStyle/>
        <a:p>
          <a:r>
            <a:rPr lang="en-GB" dirty="0"/>
            <a:t>Anscombe</a:t>
          </a:r>
        </a:p>
      </dgm:t>
    </dgm:pt>
    <dgm:pt modelId="{4C9E8A5F-E038-4822-A19B-227AA1E478E1}" type="parTrans" cxnId="{43EE8AC0-2892-4EDC-B69E-A2EF1739915F}">
      <dgm:prSet/>
      <dgm:spPr/>
      <dgm:t>
        <a:bodyPr/>
        <a:lstStyle/>
        <a:p>
          <a:endParaRPr lang="en-GB"/>
        </a:p>
      </dgm:t>
    </dgm:pt>
    <dgm:pt modelId="{02F210AC-65FC-4AB0-A89D-FFE568A1B23D}" type="sibTrans" cxnId="{43EE8AC0-2892-4EDC-B69E-A2EF1739915F}">
      <dgm:prSet/>
      <dgm:spPr/>
      <dgm:t>
        <a:bodyPr/>
        <a:lstStyle/>
        <a:p>
          <a:endParaRPr lang="en-GB"/>
        </a:p>
      </dgm:t>
    </dgm:pt>
    <dgm:pt modelId="{08578204-ABB6-49FA-AB17-80FC219C9A05}">
      <dgm:prSet/>
      <dgm:spPr/>
      <dgm:t>
        <a:bodyPr/>
        <a:lstStyle/>
        <a:p>
          <a:r>
            <a:rPr lang="en-GB" dirty="0"/>
            <a:t>Predicate</a:t>
          </a:r>
        </a:p>
      </dgm:t>
    </dgm:pt>
    <dgm:pt modelId="{EA35D14A-414D-4855-BAFD-47ED05B4721D}" type="sibTrans" cxnId="{F17D08C1-D330-49E0-88DD-11CB87BE0854}">
      <dgm:prSet/>
      <dgm:spPr/>
      <dgm:t>
        <a:bodyPr/>
        <a:lstStyle/>
        <a:p>
          <a:endParaRPr lang="en-GB"/>
        </a:p>
      </dgm:t>
    </dgm:pt>
    <dgm:pt modelId="{37871EA7-C37C-416C-BE2B-5ED4EBBB38A0}" type="parTrans" cxnId="{F17D08C1-D330-49E0-88DD-11CB87BE0854}">
      <dgm:prSet/>
      <dgm:spPr/>
      <dgm:t>
        <a:bodyPr/>
        <a:lstStyle/>
        <a:p>
          <a:endParaRPr lang="en-GB"/>
        </a:p>
      </dgm:t>
    </dgm:pt>
    <dgm:pt modelId="{AF4C5DBB-2B62-46F4-A335-9B686B56F1AF}">
      <dgm:prSet/>
      <dgm:spPr/>
      <dgm:t>
        <a:bodyPr/>
        <a:lstStyle/>
        <a:p>
          <a:r>
            <a:rPr lang="en-GB" dirty="0"/>
            <a:t>Mother Argument</a:t>
          </a:r>
        </a:p>
      </dgm:t>
    </dgm:pt>
    <dgm:pt modelId="{2588A015-4CE5-4036-80EF-1153CED4E340}" type="sibTrans" cxnId="{815F8EFF-FB5B-4881-B932-9F26C2411CE2}">
      <dgm:prSet/>
      <dgm:spPr/>
      <dgm:t>
        <a:bodyPr/>
        <a:lstStyle/>
        <a:p>
          <a:endParaRPr lang="en-GB"/>
        </a:p>
      </dgm:t>
    </dgm:pt>
    <dgm:pt modelId="{F3181E60-20FB-4290-B322-B0F163B966CC}" type="parTrans" cxnId="{815F8EFF-FB5B-4881-B932-9F26C2411CE2}">
      <dgm:prSet/>
      <dgm:spPr/>
      <dgm:t>
        <a:bodyPr/>
        <a:lstStyle/>
        <a:p>
          <a:endParaRPr lang="en-GB"/>
        </a:p>
      </dgm:t>
    </dgm:pt>
    <dgm:pt modelId="{B1D92B2B-B6A5-4C88-B1D1-54878A1A102B}">
      <dgm:prSet/>
      <dgm:spPr/>
      <dgm:t>
        <a:bodyPr/>
        <a:lstStyle/>
        <a:p>
          <a:r>
            <a:rPr lang="en-GB" dirty="0"/>
            <a:t>Infinite Regression</a:t>
          </a:r>
        </a:p>
      </dgm:t>
    </dgm:pt>
    <dgm:pt modelId="{896C94E4-B469-4EE5-9E08-4268AB0AA4C5}" type="sibTrans" cxnId="{5C237191-8AC7-45C6-9B33-722730544A66}">
      <dgm:prSet/>
      <dgm:spPr/>
      <dgm:t>
        <a:bodyPr/>
        <a:lstStyle/>
        <a:p>
          <a:endParaRPr lang="en-GB"/>
        </a:p>
      </dgm:t>
    </dgm:pt>
    <dgm:pt modelId="{67C58CBC-A23B-45CA-B3C3-1855FBB54A6D}" type="parTrans" cxnId="{5C237191-8AC7-45C6-9B33-722730544A66}">
      <dgm:prSet/>
      <dgm:spPr/>
      <dgm:t>
        <a:bodyPr/>
        <a:lstStyle/>
        <a:p>
          <a:endParaRPr lang="en-GB"/>
        </a:p>
      </dgm:t>
    </dgm:pt>
    <dgm:pt modelId="{EAA94BC5-39BA-4C5A-810A-C34934DD76D4}">
      <dgm:prSet/>
      <dgm:spPr/>
      <dgm:t>
        <a:bodyPr/>
        <a:lstStyle/>
        <a:p>
          <a:r>
            <a:rPr lang="en-GB" dirty="0"/>
            <a:t>Domino</a:t>
          </a:r>
        </a:p>
      </dgm:t>
    </dgm:pt>
    <dgm:pt modelId="{A3FA9292-4197-449D-9499-BCAF249C16DC}" type="sibTrans" cxnId="{0B23E854-7847-4C18-8B70-82835925794E}">
      <dgm:prSet/>
      <dgm:spPr/>
      <dgm:t>
        <a:bodyPr/>
        <a:lstStyle/>
        <a:p>
          <a:endParaRPr lang="en-GB"/>
        </a:p>
      </dgm:t>
    </dgm:pt>
    <dgm:pt modelId="{A56799F8-6353-45EF-ACE9-D4A523EED066}" type="parTrans" cxnId="{0B23E854-7847-4C18-8B70-82835925794E}">
      <dgm:prSet/>
      <dgm:spPr/>
      <dgm:t>
        <a:bodyPr/>
        <a:lstStyle/>
        <a:p>
          <a:endParaRPr lang="en-GB"/>
        </a:p>
      </dgm:t>
    </dgm:pt>
    <dgm:pt modelId="{8E3458D2-70E3-4B23-A7E5-7D6DE8C28D12}">
      <dgm:prSet/>
      <dgm:spPr/>
      <dgm:t>
        <a:bodyPr/>
        <a:lstStyle/>
        <a:p>
          <a:r>
            <a:rPr lang="en-GB" dirty="0"/>
            <a:t>Necessary</a:t>
          </a:r>
        </a:p>
      </dgm:t>
    </dgm:pt>
    <dgm:pt modelId="{B495D9DA-478B-4415-B7B9-124C0D2FBFBB}" type="sibTrans" cxnId="{A3A0CE34-6672-4A24-8718-05297ECC8792}">
      <dgm:prSet/>
      <dgm:spPr/>
      <dgm:t>
        <a:bodyPr/>
        <a:lstStyle/>
        <a:p>
          <a:endParaRPr lang="en-GB"/>
        </a:p>
      </dgm:t>
    </dgm:pt>
    <dgm:pt modelId="{09F87F00-29E2-48BC-AF75-2EF0E708E6B0}" type="parTrans" cxnId="{A3A0CE34-6672-4A24-8718-05297ECC8792}">
      <dgm:prSet/>
      <dgm:spPr/>
      <dgm:t>
        <a:bodyPr/>
        <a:lstStyle/>
        <a:p>
          <a:endParaRPr lang="en-GB"/>
        </a:p>
      </dgm:t>
    </dgm:pt>
    <dgm:pt modelId="{4D283EE0-A14C-4C3C-9353-613ED1BD2F34}">
      <dgm:prSet/>
      <dgm:spPr/>
      <dgm:t>
        <a:bodyPr/>
        <a:lstStyle/>
        <a:p>
          <a:r>
            <a:rPr lang="en-GB" dirty="0"/>
            <a:t>Contingent</a:t>
          </a:r>
        </a:p>
      </dgm:t>
    </dgm:pt>
    <dgm:pt modelId="{797F1C81-3421-4802-A367-29873D5D7C62}" type="sibTrans" cxnId="{32D92B1D-6A5A-425A-BE9B-C26B56F2EDB1}">
      <dgm:prSet/>
      <dgm:spPr/>
      <dgm:t>
        <a:bodyPr/>
        <a:lstStyle/>
        <a:p>
          <a:endParaRPr lang="en-GB"/>
        </a:p>
      </dgm:t>
    </dgm:pt>
    <dgm:pt modelId="{B4427394-E3D8-4A08-8172-A748A92C8C71}" type="parTrans" cxnId="{32D92B1D-6A5A-425A-BE9B-C26B56F2EDB1}">
      <dgm:prSet/>
      <dgm:spPr/>
      <dgm:t>
        <a:bodyPr/>
        <a:lstStyle/>
        <a:p>
          <a:endParaRPr lang="en-GB"/>
        </a:p>
      </dgm:t>
    </dgm:pt>
    <dgm:pt modelId="{4B91F649-A554-4870-9612-9CF82EEA49A6}">
      <dgm:prSet/>
      <dgm:spPr/>
      <dgm:t>
        <a:bodyPr/>
        <a:lstStyle/>
        <a:p>
          <a:r>
            <a:rPr lang="en-GB" dirty="0"/>
            <a:t>Motion</a:t>
          </a:r>
        </a:p>
      </dgm:t>
    </dgm:pt>
    <dgm:pt modelId="{D5B41974-27BE-4FE4-AE82-CCF2AB7C33A3}" type="sibTrans" cxnId="{CC06A931-C76C-47DC-A6E1-19F7F1F359C0}">
      <dgm:prSet/>
      <dgm:spPr/>
      <dgm:t>
        <a:bodyPr/>
        <a:lstStyle/>
        <a:p>
          <a:endParaRPr lang="en-GB"/>
        </a:p>
      </dgm:t>
    </dgm:pt>
    <dgm:pt modelId="{2EDF9E39-049B-4CF0-966E-E32747549DA9}" type="parTrans" cxnId="{CC06A931-C76C-47DC-A6E1-19F7F1F359C0}">
      <dgm:prSet/>
      <dgm:spPr/>
      <dgm:t>
        <a:bodyPr/>
        <a:lstStyle/>
        <a:p>
          <a:endParaRPr lang="en-GB"/>
        </a:p>
      </dgm:t>
    </dgm:pt>
    <dgm:pt modelId="{A01432D0-5DC5-4167-BB28-F9EBCF41EC87}">
      <dgm:prSet/>
      <dgm:spPr/>
      <dgm:t>
        <a:bodyPr/>
        <a:lstStyle/>
        <a:p>
          <a:r>
            <a:rPr lang="en-GB" dirty="0"/>
            <a:t>Copleston</a:t>
          </a:r>
        </a:p>
      </dgm:t>
    </dgm:pt>
    <dgm:pt modelId="{AEB1683A-F71C-49B2-9A77-1A134F211F81}" type="sibTrans" cxnId="{BE8E5639-C360-433B-B319-3DBB2EECDF1A}">
      <dgm:prSet/>
      <dgm:spPr/>
      <dgm:t>
        <a:bodyPr/>
        <a:lstStyle/>
        <a:p>
          <a:endParaRPr lang="en-GB"/>
        </a:p>
      </dgm:t>
    </dgm:pt>
    <dgm:pt modelId="{AF8372FF-D433-40CB-8003-4E44CA545E76}" type="parTrans" cxnId="{BE8E5639-C360-433B-B319-3DBB2EECDF1A}">
      <dgm:prSet/>
      <dgm:spPr/>
      <dgm:t>
        <a:bodyPr/>
        <a:lstStyle/>
        <a:p>
          <a:endParaRPr lang="en-GB"/>
        </a:p>
      </dgm:t>
    </dgm:pt>
    <dgm:pt modelId="{18FDF6B1-838A-4F08-89F3-2FFB7BB07F6B}">
      <dgm:prSet/>
      <dgm:spPr/>
      <dgm:t>
        <a:bodyPr/>
        <a:lstStyle/>
        <a:p>
          <a:r>
            <a:rPr lang="en-GB" dirty="0"/>
            <a:t>Russell</a:t>
          </a:r>
        </a:p>
      </dgm:t>
    </dgm:pt>
    <dgm:pt modelId="{62D0DEF0-A016-41D4-B20A-34E8DA68B5AB}" type="sibTrans" cxnId="{AD0E4167-6656-445F-B2C7-6A8F826621A4}">
      <dgm:prSet/>
      <dgm:spPr/>
      <dgm:t>
        <a:bodyPr/>
        <a:lstStyle/>
        <a:p>
          <a:endParaRPr lang="en-GB"/>
        </a:p>
      </dgm:t>
    </dgm:pt>
    <dgm:pt modelId="{4AFC0593-B774-4815-82E5-FB37761BDD2A}" type="parTrans" cxnId="{AD0E4167-6656-445F-B2C7-6A8F826621A4}">
      <dgm:prSet/>
      <dgm:spPr/>
      <dgm:t>
        <a:bodyPr/>
        <a:lstStyle/>
        <a:p>
          <a:endParaRPr lang="en-GB"/>
        </a:p>
      </dgm:t>
    </dgm:pt>
    <dgm:pt modelId="{A5510FEC-6FCC-47A4-A8D0-CE4F3F10892E}">
      <dgm:prSet/>
      <dgm:spPr/>
      <dgm:t>
        <a:bodyPr/>
        <a:lstStyle/>
        <a:p>
          <a:r>
            <a:rPr lang="en-GB" dirty="0"/>
            <a:t>Cosmology</a:t>
          </a:r>
        </a:p>
      </dgm:t>
    </dgm:pt>
    <dgm:pt modelId="{E9C09D59-0BD0-4418-9C3D-B354A37BA9D7}" type="parTrans" cxnId="{4BC5D5BE-B134-481D-BC26-3AC41D76920F}">
      <dgm:prSet/>
      <dgm:spPr/>
      <dgm:t>
        <a:bodyPr/>
        <a:lstStyle/>
        <a:p>
          <a:endParaRPr lang="en-GB"/>
        </a:p>
      </dgm:t>
    </dgm:pt>
    <dgm:pt modelId="{FC1C1448-6F41-4A88-8E7E-8DE32042B049}" type="sibTrans" cxnId="{4BC5D5BE-B134-481D-BC26-3AC41D76920F}">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D7ABEA1F-80C4-4D6A-B9BD-9D9267590EBA}" type="pres">
      <dgm:prSet presAssocID="{BD1C3BF8-11F6-4FCF-BF7C-96ACB38B4803}" presName="node" presStyleLbl="node1" presStyleIdx="0" presStyleCnt="20">
        <dgm:presLayoutVars>
          <dgm:bulletEnabled val="1"/>
        </dgm:presLayoutVars>
      </dgm:prSet>
      <dgm:spPr/>
      <dgm:t>
        <a:bodyPr/>
        <a:lstStyle/>
        <a:p>
          <a:endParaRPr lang="en-US"/>
        </a:p>
      </dgm:t>
    </dgm:pt>
    <dgm:pt modelId="{8F7A926A-2B11-4E85-8A00-7AA1DABEA8CD}" type="pres">
      <dgm:prSet presAssocID="{8404CEC8-95C5-4AC4-A232-CAEE21A5A795}" presName="sibTrans" presStyleCnt="0"/>
      <dgm:spPr/>
      <dgm:t>
        <a:bodyPr/>
        <a:lstStyle/>
        <a:p>
          <a:endParaRPr lang="en-US"/>
        </a:p>
      </dgm:t>
    </dgm:pt>
    <dgm:pt modelId="{464BAF38-79EA-4F2B-BC14-0B1490DE7983}" type="pres">
      <dgm:prSet presAssocID="{3EAD2101-0143-428E-8CB7-653851F1E983}" presName="node" presStyleLbl="node1" presStyleIdx="1" presStyleCnt="20">
        <dgm:presLayoutVars>
          <dgm:bulletEnabled val="1"/>
        </dgm:presLayoutVars>
      </dgm:prSet>
      <dgm:spPr/>
      <dgm:t>
        <a:bodyPr/>
        <a:lstStyle/>
        <a:p>
          <a:endParaRPr lang="en-US"/>
        </a:p>
      </dgm:t>
    </dgm:pt>
    <dgm:pt modelId="{99853B21-547C-417B-A143-5E6D82087244}" type="pres">
      <dgm:prSet presAssocID="{9213012B-7CE4-4749-B9DA-F13F598708DB}" presName="sibTrans" presStyleCnt="0"/>
      <dgm:spPr/>
      <dgm:t>
        <a:bodyPr/>
        <a:lstStyle/>
        <a:p>
          <a:endParaRPr lang="en-US"/>
        </a:p>
      </dgm:t>
    </dgm:pt>
    <dgm:pt modelId="{9B811E56-B906-4B7D-B715-F8D94E83147A}" type="pres">
      <dgm:prSet presAssocID="{C30D345A-5615-4098-BCDE-8527F71B834A}" presName="node" presStyleLbl="node1" presStyleIdx="2" presStyleCnt="20">
        <dgm:presLayoutVars>
          <dgm:bulletEnabled val="1"/>
        </dgm:presLayoutVars>
      </dgm:prSet>
      <dgm:spPr/>
      <dgm:t>
        <a:bodyPr/>
        <a:lstStyle/>
        <a:p>
          <a:endParaRPr lang="en-US"/>
        </a:p>
      </dgm:t>
    </dgm:pt>
    <dgm:pt modelId="{E8816BBA-9B3C-4432-B563-2B1ADB2ABF70}" type="pres">
      <dgm:prSet presAssocID="{9F034CD1-476E-462A-B64D-725BD4C2A61E}" presName="sibTrans" presStyleCnt="0"/>
      <dgm:spPr/>
      <dgm:t>
        <a:bodyPr/>
        <a:lstStyle/>
        <a:p>
          <a:endParaRPr lang="en-US"/>
        </a:p>
      </dgm:t>
    </dgm:pt>
    <dgm:pt modelId="{1E85ECFF-4FA7-4421-8DD3-F748FAC60B75}" type="pres">
      <dgm:prSet presAssocID="{B5AE8679-D394-492A-B4F3-A3B56E86DEDE}" presName="node" presStyleLbl="node1" presStyleIdx="3" presStyleCnt="20">
        <dgm:presLayoutVars>
          <dgm:bulletEnabled val="1"/>
        </dgm:presLayoutVars>
      </dgm:prSet>
      <dgm:spPr/>
      <dgm:t>
        <a:bodyPr/>
        <a:lstStyle/>
        <a:p>
          <a:endParaRPr lang="en-US"/>
        </a:p>
      </dgm:t>
    </dgm:pt>
    <dgm:pt modelId="{8BB1456F-6A32-41FB-BB39-37AD303FDE55}" type="pres">
      <dgm:prSet presAssocID="{7EBF24BD-FAA9-4FDE-899A-C42FEB9457F9}" presName="sibTrans" presStyleCnt="0"/>
      <dgm:spPr/>
      <dgm:t>
        <a:bodyPr/>
        <a:lstStyle/>
        <a:p>
          <a:endParaRPr lang="en-US"/>
        </a:p>
      </dgm:t>
    </dgm:pt>
    <dgm:pt modelId="{C3CDC7A6-8EF9-4053-AAF9-584DB87BFFA7}" type="pres">
      <dgm:prSet presAssocID="{0551B30F-A678-4F70-949B-F709CE65C99B}" presName="node" presStyleLbl="node1" presStyleIdx="4" presStyleCnt="20">
        <dgm:presLayoutVars>
          <dgm:bulletEnabled val="1"/>
        </dgm:presLayoutVars>
      </dgm:prSet>
      <dgm:spPr/>
      <dgm:t>
        <a:bodyPr/>
        <a:lstStyle/>
        <a:p>
          <a:endParaRPr lang="en-US"/>
        </a:p>
      </dgm:t>
    </dgm:pt>
    <dgm:pt modelId="{EAEAC497-072D-422F-89E3-840A9783164E}" type="pres">
      <dgm:prSet presAssocID="{9CED7E89-9CB3-4A41-852E-416633567F34}" presName="sibTrans" presStyleCnt="0"/>
      <dgm:spPr/>
      <dgm:t>
        <a:bodyPr/>
        <a:lstStyle/>
        <a:p>
          <a:endParaRPr lang="en-US"/>
        </a:p>
      </dgm:t>
    </dgm:pt>
    <dgm:pt modelId="{150D6772-803C-429D-84F0-4B6646E1086B}" type="pres">
      <dgm:prSet presAssocID="{82A0D04F-BFEC-44D2-A239-BCB5BBBAE993}" presName="node" presStyleLbl="node1" presStyleIdx="5" presStyleCnt="20">
        <dgm:presLayoutVars>
          <dgm:bulletEnabled val="1"/>
        </dgm:presLayoutVars>
      </dgm:prSet>
      <dgm:spPr/>
      <dgm:t>
        <a:bodyPr/>
        <a:lstStyle/>
        <a:p>
          <a:endParaRPr lang="en-US"/>
        </a:p>
      </dgm:t>
    </dgm:pt>
    <dgm:pt modelId="{7205B3D2-270C-47E4-BD72-4794942DCA85}" type="pres">
      <dgm:prSet presAssocID="{4ABB5B4B-AE4D-40E4-96C3-1C484AA4F49D}" presName="sibTrans" presStyleCnt="0"/>
      <dgm:spPr/>
      <dgm:t>
        <a:bodyPr/>
        <a:lstStyle/>
        <a:p>
          <a:endParaRPr lang="en-US"/>
        </a:p>
      </dgm:t>
    </dgm:pt>
    <dgm:pt modelId="{1A137789-B8E4-4E03-B6EA-D3DA63A94F48}" type="pres">
      <dgm:prSet presAssocID="{98E440E5-1C22-4A1A-8877-CDC9C2C4806D}" presName="node" presStyleLbl="node1" presStyleIdx="6" presStyleCnt="20">
        <dgm:presLayoutVars>
          <dgm:bulletEnabled val="1"/>
        </dgm:presLayoutVars>
      </dgm:prSet>
      <dgm:spPr/>
      <dgm:t>
        <a:bodyPr/>
        <a:lstStyle/>
        <a:p>
          <a:endParaRPr lang="en-US"/>
        </a:p>
      </dgm:t>
    </dgm:pt>
    <dgm:pt modelId="{BD161DE2-B5A1-4EA9-A2AB-BAC4BADDCD78}" type="pres">
      <dgm:prSet presAssocID="{C120229D-E736-49B2-B3DE-8759A62BC1B6}" presName="sibTrans" presStyleCnt="0"/>
      <dgm:spPr/>
      <dgm:t>
        <a:bodyPr/>
        <a:lstStyle/>
        <a:p>
          <a:endParaRPr lang="en-US"/>
        </a:p>
      </dgm:t>
    </dgm:pt>
    <dgm:pt modelId="{0D969B28-4ED4-4998-9C2E-5B9A962C7B58}" type="pres">
      <dgm:prSet presAssocID="{10E2BD3E-93B4-4010-8F9A-D7AB47D8F6FB}" presName="node" presStyleLbl="node1" presStyleIdx="7" presStyleCnt="20">
        <dgm:presLayoutVars>
          <dgm:bulletEnabled val="1"/>
        </dgm:presLayoutVars>
      </dgm:prSet>
      <dgm:spPr/>
      <dgm:t>
        <a:bodyPr/>
        <a:lstStyle/>
        <a:p>
          <a:endParaRPr lang="en-US"/>
        </a:p>
      </dgm:t>
    </dgm:pt>
    <dgm:pt modelId="{32491CAE-42A6-47C2-9C38-123053122596}" type="pres">
      <dgm:prSet presAssocID="{49B6B410-E3F1-41DA-8FCB-6C8BFB4755CD}" presName="sibTrans" presStyleCnt="0"/>
      <dgm:spPr/>
      <dgm:t>
        <a:bodyPr/>
        <a:lstStyle/>
        <a:p>
          <a:endParaRPr lang="en-US"/>
        </a:p>
      </dgm:t>
    </dgm:pt>
    <dgm:pt modelId="{0B581DD0-5A44-4A16-BAB0-50ACE673AA3A}" type="pres">
      <dgm:prSet presAssocID="{18FDF6B1-838A-4F08-89F3-2FFB7BB07F6B}" presName="node" presStyleLbl="node1" presStyleIdx="8" presStyleCnt="20">
        <dgm:presLayoutVars>
          <dgm:bulletEnabled val="1"/>
        </dgm:presLayoutVars>
      </dgm:prSet>
      <dgm:spPr/>
      <dgm:t>
        <a:bodyPr/>
        <a:lstStyle/>
        <a:p>
          <a:endParaRPr lang="en-US"/>
        </a:p>
      </dgm:t>
    </dgm:pt>
    <dgm:pt modelId="{B27B610C-2A6A-4CC2-87EC-2B37D7113D6E}" type="pres">
      <dgm:prSet presAssocID="{62D0DEF0-A016-41D4-B20A-34E8DA68B5AB}" presName="sibTrans" presStyleCnt="0"/>
      <dgm:spPr/>
      <dgm:t>
        <a:bodyPr/>
        <a:lstStyle/>
        <a:p>
          <a:endParaRPr lang="en-US"/>
        </a:p>
      </dgm:t>
    </dgm:pt>
    <dgm:pt modelId="{5CEF411E-B390-4CEA-8FC0-955B41513DB4}" type="pres">
      <dgm:prSet presAssocID="{A01432D0-5DC5-4167-BB28-F9EBCF41EC87}" presName="node" presStyleLbl="node1" presStyleIdx="9" presStyleCnt="20">
        <dgm:presLayoutVars>
          <dgm:bulletEnabled val="1"/>
        </dgm:presLayoutVars>
      </dgm:prSet>
      <dgm:spPr/>
      <dgm:t>
        <a:bodyPr/>
        <a:lstStyle/>
        <a:p>
          <a:endParaRPr lang="en-US"/>
        </a:p>
      </dgm:t>
    </dgm:pt>
    <dgm:pt modelId="{10CE3715-9105-452A-9DC4-7836B92F7764}" type="pres">
      <dgm:prSet presAssocID="{AEB1683A-F71C-49B2-9A77-1A134F211F81}" presName="sibTrans" presStyleCnt="0"/>
      <dgm:spPr/>
      <dgm:t>
        <a:bodyPr/>
        <a:lstStyle/>
        <a:p>
          <a:endParaRPr lang="en-US"/>
        </a:p>
      </dgm:t>
    </dgm:pt>
    <dgm:pt modelId="{2C61C3D3-E547-4781-B8C5-A7F2C59B869C}" type="pres">
      <dgm:prSet presAssocID="{4B91F649-A554-4870-9612-9CF82EEA49A6}" presName="node" presStyleLbl="node1" presStyleIdx="10" presStyleCnt="20">
        <dgm:presLayoutVars>
          <dgm:bulletEnabled val="1"/>
        </dgm:presLayoutVars>
      </dgm:prSet>
      <dgm:spPr/>
      <dgm:t>
        <a:bodyPr/>
        <a:lstStyle/>
        <a:p>
          <a:endParaRPr lang="en-US"/>
        </a:p>
      </dgm:t>
    </dgm:pt>
    <dgm:pt modelId="{9C7F8504-8EBA-4F38-8829-77C16E8A2C70}" type="pres">
      <dgm:prSet presAssocID="{D5B41974-27BE-4FE4-AE82-CCF2AB7C33A3}" presName="sibTrans" presStyleCnt="0"/>
      <dgm:spPr/>
      <dgm:t>
        <a:bodyPr/>
        <a:lstStyle/>
        <a:p>
          <a:endParaRPr lang="en-US"/>
        </a:p>
      </dgm:t>
    </dgm:pt>
    <dgm:pt modelId="{222AF345-F467-44D1-BE58-2C8F5EC4F4B3}" type="pres">
      <dgm:prSet presAssocID="{4D283EE0-A14C-4C3C-9353-613ED1BD2F34}" presName="node" presStyleLbl="node1" presStyleIdx="11" presStyleCnt="20">
        <dgm:presLayoutVars>
          <dgm:bulletEnabled val="1"/>
        </dgm:presLayoutVars>
      </dgm:prSet>
      <dgm:spPr/>
      <dgm:t>
        <a:bodyPr/>
        <a:lstStyle/>
        <a:p>
          <a:endParaRPr lang="en-US"/>
        </a:p>
      </dgm:t>
    </dgm:pt>
    <dgm:pt modelId="{B2463CF5-A63A-4AF5-B199-6FAEE6A95C7A}" type="pres">
      <dgm:prSet presAssocID="{797F1C81-3421-4802-A367-29873D5D7C62}" presName="sibTrans" presStyleCnt="0"/>
      <dgm:spPr/>
      <dgm:t>
        <a:bodyPr/>
        <a:lstStyle/>
        <a:p>
          <a:endParaRPr lang="en-US"/>
        </a:p>
      </dgm:t>
    </dgm:pt>
    <dgm:pt modelId="{E80B7698-EC33-4E80-8ED9-700BFF832056}" type="pres">
      <dgm:prSet presAssocID="{8E3458D2-70E3-4B23-A7E5-7D6DE8C28D12}" presName="node" presStyleLbl="node1" presStyleIdx="12" presStyleCnt="20">
        <dgm:presLayoutVars>
          <dgm:bulletEnabled val="1"/>
        </dgm:presLayoutVars>
      </dgm:prSet>
      <dgm:spPr/>
      <dgm:t>
        <a:bodyPr/>
        <a:lstStyle/>
        <a:p>
          <a:endParaRPr lang="en-US"/>
        </a:p>
      </dgm:t>
    </dgm:pt>
    <dgm:pt modelId="{0C0EFC06-2A5D-4F18-95D4-213A7E77D1EB}" type="pres">
      <dgm:prSet presAssocID="{B495D9DA-478B-4415-B7B9-124C0D2FBFBB}" presName="sibTrans" presStyleCnt="0"/>
      <dgm:spPr/>
      <dgm:t>
        <a:bodyPr/>
        <a:lstStyle/>
        <a:p>
          <a:endParaRPr lang="en-US"/>
        </a:p>
      </dgm:t>
    </dgm:pt>
    <dgm:pt modelId="{C3953E1E-2CD2-403B-90FE-FB86B3272098}" type="pres">
      <dgm:prSet presAssocID="{EAA94BC5-39BA-4C5A-810A-C34934DD76D4}" presName="node" presStyleLbl="node1" presStyleIdx="13" presStyleCnt="20">
        <dgm:presLayoutVars>
          <dgm:bulletEnabled val="1"/>
        </dgm:presLayoutVars>
      </dgm:prSet>
      <dgm:spPr/>
      <dgm:t>
        <a:bodyPr/>
        <a:lstStyle/>
        <a:p>
          <a:endParaRPr lang="en-US"/>
        </a:p>
      </dgm:t>
    </dgm:pt>
    <dgm:pt modelId="{F613CBE5-2F17-4C6F-877F-9CFA37DE5A29}" type="pres">
      <dgm:prSet presAssocID="{A3FA9292-4197-449D-9499-BCAF249C16DC}" presName="sibTrans" presStyleCnt="0"/>
      <dgm:spPr/>
      <dgm:t>
        <a:bodyPr/>
        <a:lstStyle/>
        <a:p>
          <a:endParaRPr lang="en-US"/>
        </a:p>
      </dgm:t>
    </dgm:pt>
    <dgm:pt modelId="{31841DE4-A010-4A26-AB9A-05C3A59BAE82}" type="pres">
      <dgm:prSet presAssocID="{B1D92B2B-B6A5-4C88-B1D1-54878A1A102B}" presName="node" presStyleLbl="node1" presStyleIdx="14" presStyleCnt="20">
        <dgm:presLayoutVars>
          <dgm:bulletEnabled val="1"/>
        </dgm:presLayoutVars>
      </dgm:prSet>
      <dgm:spPr/>
      <dgm:t>
        <a:bodyPr/>
        <a:lstStyle/>
        <a:p>
          <a:endParaRPr lang="en-US"/>
        </a:p>
      </dgm:t>
    </dgm:pt>
    <dgm:pt modelId="{89054117-463A-447F-A3AB-1E84B109C727}" type="pres">
      <dgm:prSet presAssocID="{896C94E4-B469-4EE5-9E08-4268AB0AA4C5}" presName="sibTrans" presStyleCnt="0"/>
      <dgm:spPr/>
      <dgm:t>
        <a:bodyPr/>
        <a:lstStyle/>
        <a:p>
          <a:endParaRPr lang="en-US"/>
        </a:p>
      </dgm:t>
    </dgm:pt>
    <dgm:pt modelId="{1BA18B84-A122-463C-804B-F94E556A40B0}" type="pres">
      <dgm:prSet presAssocID="{AF4C5DBB-2B62-46F4-A335-9B686B56F1AF}" presName="node" presStyleLbl="node1" presStyleIdx="15" presStyleCnt="20">
        <dgm:presLayoutVars>
          <dgm:bulletEnabled val="1"/>
        </dgm:presLayoutVars>
      </dgm:prSet>
      <dgm:spPr/>
      <dgm:t>
        <a:bodyPr/>
        <a:lstStyle/>
        <a:p>
          <a:endParaRPr lang="en-US"/>
        </a:p>
      </dgm:t>
    </dgm:pt>
    <dgm:pt modelId="{1308AF72-086E-4AF4-BC29-07F1715B64AA}" type="pres">
      <dgm:prSet presAssocID="{2588A015-4CE5-4036-80EF-1153CED4E340}" presName="sibTrans" presStyleCnt="0"/>
      <dgm:spPr/>
      <dgm:t>
        <a:bodyPr/>
        <a:lstStyle/>
        <a:p>
          <a:endParaRPr lang="en-US"/>
        </a:p>
      </dgm:t>
    </dgm:pt>
    <dgm:pt modelId="{6B5E4557-67CE-48A8-84C8-748C2FC8D5C7}" type="pres">
      <dgm:prSet presAssocID="{08578204-ABB6-49FA-AB17-80FC219C9A05}" presName="node" presStyleLbl="node1" presStyleIdx="16" presStyleCnt="20">
        <dgm:presLayoutVars>
          <dgm:bulletEnabled val="1"/>
        </dgm:presLayoutVars>
      </dgm:prSet>
      <dgm:spPr/>
      <dgm:t>
        <a:bodyPr/>
        <a:lstStyle/>
        <a:p>
          <a:endParaRPr lang="en-US"/>
        </a:p>
      </dgm:t>
    </dgm:pt>
    <dgm:pt modelId="{A63F54ED-62EF-47FF-BD27-291474FA846B}" type="pres">
      <dgm:prSet presAssocID="{EA35D14A-414D-4855-BAFD-47ED05B4721D}" presName="sibTrans" presStyleCnt="0"/>
      <dgm:spPr/>
      <dgm:t>
        <a:bodyPr/>
        <a:lstStyle/>
        <a:p>
          <a:endParaRPr lang="en-US"/>
        </a:p>
      </dgm:t>
    </dgm:pt>
    <dgm:pt modelId="{88614E4D-DBD5-4DA4-8BE7-D413AEBB9539}" type="pres">
      <dgm:prSet presAssocID="{C3A71D58-61DC-419A-868E-9686601C91DF}" presName="node" presStyleLbl="node1" presStyleIdx="17" presStyleCnt="20">
        <dgm:presLayoutVars>
          <dgm:bulletEnabled val="1"/>
        </dgm:presLayoutVars>
      </dgm:prSet>
      <dgm:spPr/>
      <dgm:t>
        <a:bodyPr/>
        <a:lstStyle/>
        <a:p>
          <a:endParaRPr lang="en-US"/>
        </a:p>
      </dgm:t>
    </dgm:pt>
    <dgm:pt modelId="{CA46A99A-C78D-45EA-B072-388A4B8552F5}" type="pres">
      <dgm:prSet presAssocID="{B73E44B8-1575-4D4D-874D-1238F2F86212}" presName="sibTrans" presStyleCnt="0"/>
      <dgm:spPr/>
      <dgm:t>
        <a:bodyPr/>
        <a:lstStyle/>
        <a:p>
          <a:endParaRPr lang="en-US"/>
        </a:p>
      </dgm:t>
    </dgm:pt>
    <dgm:pt modelId="{EF788BF0-F652-4AEF-AAEF-9FB75EF6E603}" type="pres">
      <dgm:prSet presAssocID="{FAA7064A-AD44-465F-B095-6B3A26B70DD5}" presName="node" presStyleLbl="node1" presStyleIdx="18" presStyleCnt="20">
        <dgm:presLayoutVars>
          <dgm:bulletEnabled val="1"/>
        </dgm:presLayoutVars>
      </dgm:prSet>
      <dgm:spPr/>
      <dgm:t>
        <a:bodyPr/>
        <a:lstStyle/>
        <a:p>
          <a:endParaRPr lang="en-US"/>
        </a:p>
      </dgm:t>
    </dgm:pt>
    <dgm:pt modelId="{A5111AFF-B160-4829-A5A3-83CD7F406EC2}" type="pres">
      <dgm:prSet presAssocID="{02F210AC-65FC-4AB0-A89D-FFE568A1B23D}" presName="sibTrans" presStyleCnt="0"/>
      <dgm:spPr/>
      <dgm:t>
        <a:bodyPr/>
        <a:lstStyle/>
        <a:p>
          <a:endParaRPr lang="en-US"/>
        </a:p>
      </dgm:t>
    </dgm:pt>
    <dgm:pt modelId="{06005523-F501-4ABB-BC12-BBFBD6C282B5}" type="pres">
      <dgm:prSet presAssocID="{A5510FEC-6FCC-47A4-A8D0-CE4F3F10892E}" presName="node" presStyleLbl="node1" presStyleIdx="19" presStyleCnt="20">
        <dgm:presLayoutVars>
          <dgm:bulletEnabled val="1"/>
        </dgm:presLayoutVars>
      </dgm:prSet>
      <dgm:spPr/>
      <dgm:t>
        <a:bodyPr/>
        <a:lstStyle/>
        <a:p>
          <a:endParaRPr lang="en-US"/>
        </a:p>
      </dgm:t>
    </dgm:pt>
  </dgm:ptLst>
  <dgm:cxnLst>
    <dgm:cxn modelId="{20910D89-5B78-4513-80DC-37D34909C4BB}" type="presOf" srcId="{C30D345A-5615-4098-BCDE-8527F71B834A}" destId="{9B811E56-B906-4B7D-B715-F8D94E83147A}" srcOrd="0" destOrd="0" presId="urn:microsoft.com/office/officeart/2005/8/layout/default"/>
    <dgm:cxn modelId="{849563A1-580C-4B4B-93B3-3C28412EAAE8}" type="presOf" srcId="{0551B30F-A678-4F70-949B-F709CE65C99B}" destId="{C3CDC7A6-8EF9-4053-AAF9-584DB87BFFA7}" srcOrd="0" destOrd="0" presId="urn:microsoft.com/office/officeart/2005/8/layout/default"/>
    <dgm:cxn modelId="{77871372-9D9B-43D3-8EC6-9EB74DFCC29B}" type="presOf" srcId="{4D283EE0-A14C-4C3C-9353-613ED1BD2F34}" destId="{222AF345-F467-44D1-BE58-2C8F5EC4F4B3}" srcOrd="0" destOrd="0" presId="urn:microsoft.com/office/officeart/2005/8/layout/default"/>
    <dgm:cxn modelId="{DE9F5EAC-44B0-43A6-8A84-9516C3037848}" type="presOf" srcId="{C3A71D58-61DC-419A-868E-9686601C91DF}" destId="{88614E4D-DBD5-4DA4-8BE7-D413AEBB9539}" srcOrd="0" destOrd="0" presId="urn:microsoft.com/office/officeart/2005/8/layout/default"/>
    <dgm:cxn modelId="{3B1CD1EE-DB88-42AE-8751-4100C63811BE}" type="presOf" srcId="{BD1C3BF8-11F6-4FCF-BF7C-96ACB38B4803}" destId="{D7ABEA1F-80C4-4D6A-B9BD-9D9267590EBA}" srcOrd="0" destOrd="0" presId="urn:microsoft.com/office/officeart/2005/8/layout/default"/>
    <dgm:cxn modelId="{A3A0CE34-6672-4A24-8718-05297ECC8792}" srcId="{C123B2FF-67C8-44F5-B86F-0D8925FE68BB}" destId="{8E3458D2-70E3-4B23-A7E5-7D6DE8C28D12}" srcOrd="12" destOrd="0" parTransId="{09F87F00-29E2-48BC-AF75-2EF0E708E6B0}" sibTransId="{B495D9DA-478B-4415-B7B9-124C0D2FBFBB}"/>
    <dgm:cxn modelId="{6763102A-4C1F-4260-A33D-F9F21913056A}" type="presOf" srcId="{98E440E5-1C22-4A1A-8877-CDC9C2C4806D}" destId="{1A137789-B8E4-4E03-B6EA-D3DA63A94F48}" srcOrd="0" destOrd="0" presId="urn:microsoft.com/office/officeart/2005/8/layout/default"/>
    <dgm:cxn modelId="{32D92B1D-6A5A-425A-BE9B-C26B56F2EDB1}" srcId="{C123B2FF-67C8-44F5-B86F-0D8925FE68BB}" destId="{4D283EE0-A14C-4C3C-9353-613ED1BD2F34}" srcOrd="11" destOrd="0" parTransId="{B4427394-E3D8-4A08-8172-A748A92C8C71}" sibTransId="{797F1C81-3421-4802-A367-29873D5D7C62}"/>
    <dgm:cxn modelId="{43EE8AC0-2892-4EDC-B69E-A2EF1739915F}" srcId="{C123B2FF-67C8-44F5-B86F-0D8925FE68BB}" destId="{FAA7064A-AD44-465F-B095-6B3A26B70DD5}" srcOrd="18" destOrd="0" parTransId="{4C9E8A5F-E038-4822-A19B-227AA1E478E1}" sibTransId="{02F210AC-65FC-4AB0-A89D-FFE568A1B23D}"/>
    <dgm:cxn modelId="{C27F2010-9FE1-49D4-82B2-84FE0A92D51C}" type="presOf" srcId="{10E2BD3E-93B4-4010-8F9A-D7AB47D8F6FB}" destId="{0D969B28-4ED4-4998-9C2E-5B9A962C7B58}" srcOrd="0" destOrd="0" presId="urn:microsoft.com/office/officeart/2005/8/layout/default"/>
    <dgm:cxn modelId="{F87B53D0-C4A9-4AA8-B742-ABA3AD598F14}" srcId="{C123B2FF-67C8-44F5-B86F-0D8925FE68BB}" destId="{98E440E5-1C22-4A1A-8877-CDC9C2C4806D}" srcOrd="6" destOrd="0" parTransId="{D03436A2-5E84-49F5-BC08-59B16299D1A6}" sibTransId="{C120229D-E736-49B2-B3DE-8759A62BC1B6}"/>
    <dgm:cxn modelId="{146F9973-8D26-4EBF-AA13-67899D9DDF25}" srcId="{C123B2FF-67C8-44F5-B86F-0D8925FE68BB}" destId="{10E2BD3E-93B4-4010-8F9A-D7AB47D8F6FB}" srcOrd="7" destOrd="0" parTransId="{B48DE7CB-3DB8-495F-9D7F-BC96C48E5FD0}" sibTransId="{49B6B410-E3F1-41DA-8FCB-6C8BFB4755CD}"/>
    <dgm:cxn modelId="{815F8EFF-FB5B-4881-B932-9F26C2411CE2}" srcId="{C123B2FF-67C8-44F5-B86F-0D8925FE68BB}" destId="{AF4C5DBB-2B62-46F4-A335-9B686B56F1AF}" srcOrd="15" destOrd="0" parTransId="{F3181E60-20FB-4290-B322-B0F163B966CC}" sibTransId="{2588A015-4CE5-4036-80EF-1153CED4E340}"/>
    <dgm:cxn modelId="{412C4868-7A95-4D12-8F75-A0A6C483EDC8}" type="presOf" srcId="{4B91F649-A554-4870-9612-9CF82EEA49A6}" destId="{2C61C3D3-E547-4781-B8C5-A7F2C59B869C}" srcOrd="0" destOrd="0" presId="urn:microsoft.com/office/officeart/2005/8/layout/default"/>
    <dgm:cxn modelId="{5FBBC006-C99C-454B-B328-0433654A6A55}" srcId="{C123B2FF-67C8-44F5-B86F-0D8925FE68BB}" destId="{B5AE8679-D394-492A-B4F3-A3B56E86DEDE}" srcOrd="3" destOrd="0" parTransId="{07D4E137-DBD7-46DC-AAB1-21027AB6C87C}" sibTransId="{7EBF24BD-FAA9-4FDE-899A-C42FEB9457F9}"/>
    <dgm:cxn modelId="{0B23E854-7847-4C18-8B70-82835925794E}" srcId="{C123B2FF-67C8-44F5-B86F-0D8925FE68BB}" destId="{EAA94BC5-39BA-4C5A-810A-C34934DD76D4}" srcOrd="13" destOrd="0" parTransId="{A56799F8-6353-45EF-ACE9-D4A523EED066}" sibTransId="{A3FA9292-4197-449D-9499-BCAF249C16DC}"/>
    <dgm:cxn modelId="{EDD4A50E-1AEE-4C87-B634-E9C4A46ACF1B}" type="presOf" srcId="{B1D92B2B-B6A5-4C88-B1D1-54878A1A102B}" destId="{31841DE4-A010-4A26-AB9A-05C3A59BAE82}" srcOrd="0" destOrd="0" presId="urn:microsoft.com/office/officeart/2005/8/layout/default"/>
    <dgm:cxn modelId="{AD0E4167-6656-445F-B2C7-6A8F826621A4}" srcId="{C123B2FF-67C8-44F5-B86F-0D8925FE68BB}" destId="{18FDF6B1-838A-4F08-89F3-2FFB7BB07F6B}" srcOrd="8" destOrd="0" parTransId="{4AFC0593-B774-4815-82E5-FB37761BDD2A}" sibTransId="{62D0DEF0-A016-41D4-B20A-34E8DA68B5AB}"/>
    <dgm:cxn modelId="{BE8E5639-C360-433B-B319-3DBB2EECDF1A}" srcId="{C123B2FF-67C8-44F5-B86F-0D8925FE68BB}" destId="{A01432D0-5DC5-4167-BB28-F9EBCF41EC87}" srcOrd="9" destOrd="0" parTransId="{AF8372FF-D433-40CB-8003-4E44CA545E76}" sibTransId="{AEB1683A-F71C-49B2-9A77-1A134F211F81}"/>
    <dgm:cxn modelId="{F76CA46B-1FE8-4202-AD7F-0B84E0C0787D}" type="presOf" srcId="{AF4C5DBB-2B62-46F4-A335-9B686B56F1AF}" destId="{1BA18B84-A122-463C-804B-F94E556A40B0}" srcOrd="0" destOrd="0" presId="urn:microsoft.com/office/officeart/2005/8/layout/default"/>
    <dgm:cxn modelId="{2EDA017E-B67E-4E45-85DB-AC0768A867E8}" type="presOf" srcId="{B5AE8679-D394-492A-B4F3-A3B56E86DEDE}" destId="{1E85ECFF-4FA7-4421-8DD3-F748FAC60B75}" srcOrd="0" destOrd="0" presId="urn:microsoft.com/office/officeart/2005/8/layout/default"/>
    <dgm:cxn modelId="{409CA4CF-4938-4576-880D-D661BAE01FC5}" type="presOf" srcId="{A5510FEC-6FCC-47A4-A8D0-CE4F3F10892E}" destId="{06005523-F501-4ABB-BC12-BBFBD6C282B5}" srcOrd="0" destOrd="0" presId="urn:microsoft.com/office/officeart/2005/8/layout/default"/>
    <dgm:cxn modelId="{E21E8914-AAC4-48C8-9176-FD6B8E5390B5}" type="presOf" srcId="{A01432D0-5DC5-4167-BB28-F9EBCF41EC87}" destId="{5CEF411E-B390-4CEA-8FC0-955B41513DB4}" srcOrd="0" destOrd="0" presId="urn:microsoft.com/office/officeart/2005/8/layout/default"/>
    <dgm:cxn modelId="{AE2E2A0F-535F-4A4E-81A6-F3F4F4CE1680}" srcId="{C123B2FF-67C8-44F5-B86F-0D8925FE68BB}" destId="{82A0D04F-BFEC-44D2-A239-BCB5BBBAE993}" srcOrd="5" destOrd="0" parTransId="{7DE871FC-DA83-43D2-9D6C-F085CEE62DCF}" sibTransId="{4ABB5B4B-AE4D-40E4-96C3-1C484AA4F49D}"/>
    <dgm:cxn modelId="{B6661206-6DD3-4F9D-882E-C37D45B94FF7}" srcId="{C123B2FF-67C8-44F5-B86F-0D8925FE68BB}" destId="{C3A71D58-61DC-419A-868E-9686601C91DF}" srcOrd="17" destOrd="0" parTransId="{D904E2C1-6606-4F93-9235-C4C351A3346E}" sibTransId="{B73E44B8-1575-4D4D-874D-1238F2F86212}"/>
    <dgm:cxn modelId="{5C237191-8AC7-45C6-9B33-722730544A66}" srcId="{C123B2FF-67C8-44F5-B86F-0D8925FE68BB}" destId="{B1D92B2B-B6A5-4C88-B1D1-54878A1A102B}" srcOrd="14" destOrd="0" parTransId="{67C58CBC-A23B-45CA-B3C3-1855FBB54A6D}" sibTransId="{896C94E4-B469-4EE5-9E08-4268AB0AA4C5}"/>
    <dgm:cxn modelId="{72981BED-747D-4802-B4CF-DAA12F395217}" type="presOf" srcId="{C123B2FF-67C8-44F5-B86F-0D8925FE68BB}" destId="{0088C1F1-C28F-475E-BED5-A22CADB75BB9}" srcOrd="0" destOrd="0" presId="urn:microsoft.com/office/officeart/2005/8/layout/default"/>
    <dgm:cxn modelId="{11B8A602-7640-4581-B332-861364251A93}" type="presOf" srcId="{8E3458D2-70E3-4B23-A7E5-7D6DE8C28D12}" destId="{E80B7698-EC33-4E80-8ED9-700BFF832056}" srcOrd="0" destOrd="0" presId="urn:microsoft.com/office/officeart/2005/8/layout/default"/>
    <dgm:cxn modelId="{FE70B330-4C21-4846-B96F-570E8DBBBE21}" type="presOf" srcId="{FAA7064A-AD44-465F-B095-6B3A26B70DD5}" destId="{EF788BF0-F652-4AEF-AAEF-9FB75EF6E603}" srcOrd="0" destOrd="0" presId="urn:microsoft.com/office/officeart/2005/8/layout/default"/>
    <dgm:cxn modelId="{CC06A931-C76C-47DC-A6E1-19F7F1F359C0}" srcId="{C123B2FF-67C8-44F5-B86F-0D8925FE68BB}" destId="{4B91F649-A554-4870-9612-9CF82EEA49A6}" srcOrd="10" destOrd="0" parTransId="{2EDF9E39-049B-4CF0-966E-E32747549DA9}" sibTransId="{D5B41974-27BE-4FE4-AE82-CCF2AB7C33A3}"/>
    <dgm:cxn modelId="{19755073-524B-4F8F-BA21-24B6E2AAD17B}" type="presOf" srcId="{EAA94BC5-39BA-4C5A-810A-C34934DD76D4}" destId="{C3953E1E-2CD2-403B-90FE-FB86B3272098}" srcOrd="0" destOrd="0" presId="urn:microsoft.com/office/officeart/2005/8/layout/default"/>
    <dgm:cxn modelId="{E0D08AF1-B96D-4C59-972C-89F59979D133}" srcId="{C123B2FF-67C8-44F5-B86F-0D8925FE68BB}" destId="{3EAD2101-0143-428E-8CB7-653851F1E983}" srcOrd="1" destOrd="0" parTransId="{10D999DB-33ED-47B0-9D2F-15C8337091B8}" sibTransId="{9213012B-7CE4-4749-B9DA-F13F598708DB}"/>
    <dgm:cxn modelId="{C918D4E1-613D-41D6-933B-B6A59E78D125}" srcId="{C123B2FF-67C8-44F5-B86F-0D8925FE68BB}" destId="{C30D345A-5615-4098-BCDE-8527F71B834A}" srcOrd="2" destOrd="0" parTransId="{1113AD37-AD0B-4608-B817-E3CE3F7E4884}" sibTransId="{9F034CD1-476E-462A-B64D-725BD4C2A61E}"/>
    <dgm:cxn modelId="{BAD343FA-55B5-4998-9A5D-0D94F5FADEFE}" srcId="{C123B2FF-67C8-44F5-B86F-0D8925FE68BB}" destId="{BD1C3BF8-11F6-4FCF-BF7C-96ACB38B4803}" srcOrd="0" destOrd="0" parTransId="{AA54E1EB-9D8E-4A6D-B3F4-5D504C0D4299}" sibTransId="{8404CEC8-95C5-4AC4-A232-CAEE21A5A795}"/>
    <dgm:cxn modelId="{D1588558-FBC3-4077-A782-F747943B15F8}" type="presOf" srcId="{08578204-ABB6-49FA-AB17-80FC219C9A05}" destId="{6B5E4557-67CE-48A8-84C8-748C2FC8D5C7}" srcOrd="0" destOrd="0" presId="urn:microsoft.com/office/officeart/2005/8/layout/default"/>
    <dgm:cxn modelId="{66233F72-1038-4C43-9F7B-385FD11494C6}" srcId="{C123B2FF-67C8-44F5-B86F-0D8925FE68BB}" destId="{0551B30F-A678-4F70-949B-F709CE65C99B}" srcOrd="4" destOrd="0" parTransId="{78A8B834-B254-4993-991E-4B63AD963C33}" sibTransId="{9CED7E89-9CB3-4A41-852E-416633567F34}"/>
    <dgm:cxn modelId="{F17D08C1-D330-49E0-88DD-11CB87BE0854}" srcId="{C123B2FF-67C8-44F5-B86F-0D8925FE68BB}" destId="{08578204-ABB6-49FA-AB17-80FC219C9A05}" srcOrd="16" destOrd="0" parTransId="{37871EA7-C37C-416C-BE2B-5ED4EBBB38A0}" sibTransId="{EA35D14A-414D-4855-BAFD-47ED05B4721D}"/>
    <dgm:cxn modelId="{8DE5383E-8BF8-4D88-9803-C740E95A535D}" type="presOf" srcId="{18FDF6B1-838A-4F08-89F3-2FFB7BB07F6B}" destId="{0B581DD0-5A44-4A16-BAB0-50ACE673AA3A}" srcOrd="0" destOrd="0" presId="urn:microsoft.com/office/officeart/2005/8/layout/default"/>
    <dgm:cxn modelId="{1B9888AB-5892-4A10-A02E-A61FF8F8A7BD}" type="presOf" srcId="{82A0D04F-BFEC-44D2-A239-BCB5BBBAE993}" destId="{150D6772-803C-429D-84F0-4B6646E1086B}" srcOrd="0" destOrd="0" presId="urn:microsoft.com/office/officeart/2005/8/layout/default"/>
    <dgm:cxn modelId="{4BC5D5BE-B134-481D-BC26-3AC41D76920F}" srcId="{C123B2FF-67C8-44F5-B86F-0D8925FE68BB}" destId="{A5510FEC-6FCC-47A4-A8D0-CE4F3F10892E}" srcOrd="19" destOrd="0" parTransId="{E9C09D59-0BD0-4418-9C3D-B354A37BA9D7}" sibTransId="{FC1C1448-6F41-4A88-8E7E-8DE32042B049}"/>
    <dgm:cxn modelId="{1220E57A-D38D-417A-8DB2-BD26CBB902ED}" type="presOf" srcId="{3EAD2101-0143-428E-8CB7-653851F1E983}" destId="{464BAF38-79EA-4F2B-BC14-0B1490DE7983}" srcOrd="0" destOrd="0" presId="urn:microsoft.com/office/officeart/2005/8/layout/default"/>
    <dgm:cxn modelId="{4E3F3A86-97E2-420C-B97F-F71589966D61}" type="presParOf" srcId="{0088C1F1-C28F-475E-BED5-A22CADB75BB9}" destId="{D7ABEA1F-80C4-4D6A-B9BD-9D9267590EBA}" srcOrd="0" destOrd="0" presId="urn:microsoft.com/office/officeart/2005/8/layout/default"/>
    <dgm:cxn modelId="{A6D99623-3B19-4FB8-9185-40895697E126}" type="presParOf" srcId="{0088C1F1-C28F-475E-BED5-A22CADB75BB9}" destId="{8F7A926A-2B11-4E85-8A00-7AA1DABEA8CD}" srcOrd="1" destOrd="0" presId="urn:microsoft.com/office/officeart/2005/8/layout/default"/>
    <dgm:cxn modelId="{C8DDA425-7192-4B99-832A-6BDB345FC5B8}" type="presParOf" srcId="{0088C1F1-C28F-475E-BED5-A22CADB75BB9}" destId="{464BAF38-79EA-4F2B-BC14-0B1490DE7983}" srcOrd="2" destOrd="0" presId="urn:microsoft.com/office/officeart/2005/8/layout/default"/>
    <dgm:cxn modelId="{18E13076-E737-4160-B9F5-B771CDAC0BE2}" type="presParOf" srcId="{0088C1F1-C28F-475E-BED5-A22CADB75BB9}" destId="{99853B21-547C-417B-A143-5E6D82087244}" srcOrd="3" destOrd="0" presId="urn:microsoft.com/office/officeart/2005/8/layout/default"/>
    <dgm:cxn modelId="{20600CE1-930F-44CF-B15B-BC4DC4957B1F}" type="presParOf" srcId="{0088C1F1-C28F-475E-BED5-A22CADB75BB9}" destId="{9B811E56-B906-4B7D-B715-F8D94E83147A}" srcOrd="4" destOrd="0" presId="urn:microsoft.com/office/officeart/2005/8/layout/default"/>
    <dgm:cxn modelId="{771DA539-7935-40CF-80D6-E3B5A93A4AB4}" type="presParOf" srcId="{0088C1F1-C28F-475E-BED5-A22CADB75BB9}" destId="{E8816BBA-9B3C-4432-B563-2B1ADB2ABF70}" srcOrd="5" destOrd="0" presId="urn:microsoft.com/office/officeart/2005/8/layout/default"/>
    <dgm:cxn modelId="{767B416D-56CD-450B-81F1-A4487AB0932F}" type="presParOf" srcId="{0088C1F1-C28F-475E-BED5-A22CADB75BB9}" destId="{1E85ECFF-4FA7-4421-8DD3-F748FAC60B75}" srcOrd="6" destOrd="0" presId="urn:microsoft.com/office/officeart/2005/8/layout/default"/>
    <dgm:cxn modelId="{AFC8CECE-417B-4D04-86E8-1C6CC34121A3}" type="presParOf" srcId="{0088C1F1-C28F-475E-BED5-A22CADB75BB9}" destId="{8BB1456F-6A32-41FB-BB39-37AD303FDE55}" srcOrd="7" destOrd="0" presId="urn:microsoft.com/office/officeart/2005/8/layout/default"/>
    <dgm:cxn modelId="{320E32D5-90E7-460E-8691-DDDE17661D62}" type="presParOf" srcId="{0088C1F1-C28F-475E-BED5-A22CADB75BB9}" destId="{C3CDC7A6-8EF9-4053-AAF9-584DB87BFFA7}" srcOrd="8" destOrd="0" presId="urn:microsoft.com/office/officeart/2005/8/layout/default"/>
    <dgm:cxn modelId="{77EFE588-1CF9-408D-A306-07A3314543D3}" type="presParOf" srcId="{0088C1F1-C28F-475E-BED5-A22CADB75BB9}" destId="{EAEAC497-072D-422F-89E3-840A9783164E}" srcOrd="9" destOrd="0" presId="urn:microsoft.com/office/officeart/2005/8/layout/default"/>
    <dgm:cxn modelId="{66C78F4F-01D1-4197-A6EC-BA2716736E32}" type="presParOf" srcId="{0088C1F1-C28F-475E-BED5-A22CADB75BB9}" destId="{150D6772-803C-429D-84F0-4B6646E1086B}" srcOrd="10" destOrd="0" presId="urn:microsoft.com/office/officeart/2005/8/layout/default"/>
    <dgm:cxn modelId="{56ED0C54-265C-4C11-969E-E3E3DE5C2977}" type="presParOf" srcId="{0088C1F1-C28F-475E-BED5-A22CADB75BB9}" destId="{7205B3D2-270C-47E4-BD72-4794942DCA85}" srcOrd="11" destOrd="0" presId="urn:microsoft.com/office/officeart/2005/8/layout/default"/>
    <dgm:cxn modelId="{850A5735-2D47-486D-948F-2718CA816D86}" type="presParOf" srcId="{0088C1F1-C28F-475E-BED5-A22CADB75BB9}" destId="{1A137789-B8E4-4E03-B6EA-D3DA63A94F48}" srcOrd="12" destOrd="0" presId="urn:microsoft.com/office/officeart/2005/8/layout/default"/>
    <dgm:cxn modelId="{3031A094-DBFB-4A70-ABBC-E6A0672F43D2}" type="presParOf" srcId="{0088C1F1-C28F-475E-BED5-A22CADB75BB9}" destId="{BD161DE2-B5A1-4EA9-A2AB-BAC4BADDCD78}" srcOrd="13" destOrd="0" presId="urn:microsoft.com/office/officeart/2005/8/layout/default"/>
    <dgm:cxn modelId="{9891D84A-29A8-425A-8477-29561205E1B4}" type="presParOf" srcId="{0088C1F1-C28F-475E-BED5-A22CADB75BB9}" destId="{0D969B28-4ED4-4998-9C2E-5B9A962C7B58}" srcOrd="14" destOrd="0" presId="urn:microsoft.com/office/officeart/2005/8/layout/default"/>
    <dgm:cxn modelId="{4A9BA09B-D8BF-4042-BDA8-C58AADC0F141}" type="presParOf" srcId="{0088C1F1-C28F-475E-BED5-A22CADB75BB9}" destId="{32491CAE-42A6-47C2-9C38-123053122596}" srcOrd="15" destOrd="0" presId="urn:microsoft.com/office/officeart/2005/8/layout/default"/>
    <dgm:cxn modelId="{C454C463-CCD9-4F95-874F-6EF11B4C2873}" type="presParOf" srcId="{0088C1F1-C28F-475E-BED5-A22CADB75BB9}" destId="{0B581DD0-5A44-4A16-BAB0-50ACE673AA3A}" srcOrd="16" destOrd="0" presId="urn:microsoft.com/office/officeart/2005/8/layout/default"/>
    <dgm:cxn modelId="{E312B0DF-5FF4-4327-A167-5C5DF9914D2C}" type="presParOf" srcId="{0088C1F1-C28F-475E-BED5-A22CADB75BB9}" destId="{B27B610C-2A6A-4CC2-87EC-2B37D7113D6E}" srcOrd="17" destOrd="0" presId="urn:microsoft.com/office/officeart/2005/8/layout/default"/>
    <dgm:cxn modelId="{37C2479C-BFF0-4323-A931-5B79606885C3}" type="presParOf" srcId="{0088C1F1-C28F-475E-BED5-A22CADB75BB9}" destId="{5CEF411E-B390-4CEA-8FC0-955B41513DB4}" srcOrd="18" destOrd="0" presId="urn:microsoft.com/office/officeart/2005/8/layout/default"/>
    <dgm:cxn modelId="{6E0FC848-8F6F-4EF6-A047-E4354070425F}" type="presParOf" srcId="{0088C1F1-C28F-475E-BED5-A22CADB75BB9}" destId="{10CE3715-9105-452A-9DC4-7836B92F7764}" srcOrd="19" destOrd="0" presId="urn:microsoft.com/office/officeart/2005/8/layout/default"/>
    <dgm:cxn modelId="{0A241613-5862-4480-B518-F6D79FD31082}" type="presParOf" srcId="{0088C1F1-C28F-475E-BED5-A22CADB75BB9}" destId="{2C61C3D3-E547-4781-B8C5-A7F2C59B869C}" srcOrd="20" destOrd="0" presId="urn:microsoft.com/office/officeart/2005/8/layout/default"/>
    <dgm:cxn modelId="{0A14B26F-BE32-497E-A710-8E47415ECF40}" type="presParOf" srcId="{0088C1F1-C28F-475E-BED5-A22CADB75BB9}" destId="{9C7F8504-8EBA-4F38-8829-77C16E8A2C70}" srcOrd="21" destOrd="0" presId="urn:microsoft.com/office/officeart/2005/8/layout/default"/>
    <dgm:cxn modelId="{8F84860B-B139-46CB-8390-7AB95752978B}" type="presParOf" srcId="{0088C1F1-C28F-475E-BED5-A22CADB75BB9}" destId="{222AF345-F467-44D1-BE58-2C8F5EC4F4B3}" srcOrd="22" destOrd="0" presId="urn:microsoft.com/office/officeart/2005/8/layout/default"/>
    <dgm:cxn modelId="{9D3DC297-0149-454F-827C-0FAD905CF624}" type="presParOf" srcId="{0088C1F1-C28F-475E-BED5-A22CADB75BB9}" destId="{B2463CF5-A63A-4AF5-B199-6FAEE6A95C7A}" srcOrd="23" destOrd="0" presId="urn:microsoft.com/office/officeart/2005/8/layout/default"/>
    <dgm:cxn modelId="{6BC5D2F1-5850-45F1-9433-4F4F82D0DEAD}" type="presParOf" srcId="{0088C1F1-C28F-475E-BED5-A22CADB75BB9}" destId="{E80B7698-EC33-4E80-8ED9-700BFF832056}" srcOrd="24" destOrd="0" presId="urn:microsoft.com/office/officeart/2005/8/layout/default"/>
    <dgm:cxn modelId="{5C51CA4F-C868-456C-8B0A-F7248146C50B}" type="presParOf" srcId="{0088C1F1-C28F-475E-BED5-A22CADB75BB9}" destId="{0C0EFC06-2A5D-4F18-95D4-213A7E77D1EB}" srcOrd="25" destOrd="0" presId="urn:microsoft.com/office/officeart/2005/8/layout/default"/>
    <dgm:cxn modelId="{24381A42-DBDF-4B1A-906A-F68659E07A13}" type="presParOf" srcId="{0088C1F1-C28F-475E-BED5-A22CADB75BB9}" destId="{C3953E1E-2CD2-403B-90FE-FB86B3272098}" srcOrd="26" destOrd="0" presId="urn:microsoft.com/office/officeart/2005/8/layout/default"/>
    <dgm:cxn modelId="{3C21EDB7-2394-4EAE-8DB2-60F6CD327BC2}" type="presParOf" srcId="{0088C1F1-C28F-475E-BED5-A22CADB75BB9}" destId="{F613CBE5-2F17-4C6F-877F-9CFA37DE5A29}" srcOrd="27" destOrd="0" presId="urn:microsoft.com/office/officeart/2005/8/layout/default"/>
    <dgm:cxn modelId="{7EFAA3DA-EB0E-47B1-A405-BC2C2DB3C12E}" type="presParOf" srcId="{0088C1F1-C28F-475E-BED5-A22CADB75BB9}" destId="{31841DE4-A010-4A26-AB9A-05C3A59BAE82}" srcOrd="28" destOrd="0" presId="urn:microsoft.com/office/officeart/2005/8/layout/default"/>
    <dgm:cxn modelId="{54C90312-EDF5-4F28-80F7-EF52E43A3E62}" type="presParOf" srcId="{0088C1F1-C28F-475E-BED5-A22CADB75BB9}" destId="{89054117-463A-447F-A3AB-1E84B109C727}" srcOrd="29" destOrd="0" presId="urn:microsoft.com/office/officeart/2005/8/layout/default"/>
    <dgm:cxn modelId="{B6C61C3C-1A7B-4587-B340-242B32E26B1E}" type="presParOf" srcId="{0088C1F1-C28F-475E-BED5-A22CADB75BB9}" destId="{1BA18B84-A122-463C-804B-F94E556A40B0}" srcOrd="30" destOrd="0" presId="urn:microsoft.com/office/officeart/2005/8/layout/default"/>
    <dgm:cxn modelId="{CC855AF2-01BF-4610-9516-EE547B8DC392}" type="presParOf" srcId="{0088C1F1-C28F-475E-BED5-A22CADB75BB9}" destId="{1308AF72-086E-4AF4-BC29-07F1715B64AA}" srcOrd="31" destOrd="0" presId="urn:microsoft.com/office/officeart/2005/8/layout/default"/>
    <dgm:cxn modelId="{84CC1B34-9724-45EE-9568-997AA71A51C7}" type="presParOf" srcId="{0088C1F1-C28F-475E-BED5-A22CADB75BB9}" destId="{6B5E4557-67CE-48A8-84C8-748C2FC8D5C7}" srcOrd="32" destOrd="0" presId="urn:microsoft.com/office/officeart/2005/8/layout/default"/>
    <dgm:cxn modelId="{38A9F451-24DC-4C89-AC46-2DCB95E5F5FE}" type="presParOf" srcId="{0088C1F1-C28F-475E-BED5-A22CADB75BB9}" destId="{A63F54ED-62EF-47FF-BD27-291474FA846B}" srcOrd="33" destOrd="0" presId="urn:microsoft.com/office/officeart/2005/8/layout/default"/>
    <dgm:cxn modelId="{7A33AA3C-B70E-4ED4-965D-BDC50FF2C07F}" type="presParOf" srcId="{0088C1F1-C28F-475E-BED5-A22CADB75BB9}" destId="{88614E4D-DBD5-4DA4-8BE7-D413AEBB9539}" srcOrd="34" destOrd="0" presId="urn:microsoft.com/office/officeart/2005/8/layout/default"/>
    <dgm:cxn modelId="{E8114BEC-5E3D-4E90-8F1F-628874C39CB3}" type="presParOf" srcId="{0088C1F1-C28F-475E-BED5-A22CADB75BB9}" destId="{CA46A99A-C78D-45EA-B072-388A4B8552F5}" srcOrd="35" destOrd="0" presId="urn:microsoft.com/office/officeart/2005/8/layout/default"/>
    <dgm:cxn modelId="{B5E02A3D-3184-43EA-916B-A4EFED994299}" type="presParOf" srcId="{0088C1F1-C28F-475E-BED5-A22CADB75BB9}" destId="{EF788BF0-F652-4AEF-AAEF-9FB75EF6E603}" srcOrd="36" destOrd="0" presId="urn:microsoft.com/office/officeart/2005/8/layout/default"/>
    <dgm:cxn modelId="{E57121CC-AC87-4515-8331-92C94D222DC0}" type="presParOf" srcId="{0088C1F1-C28F-475E-BED5-A22CADB75BB9}" destId="{A5111AFF-B160-4829-A5A3-83CD7F406EC2}" srcOrd="37" destOrd="0" presId="urn:microsoft.com/office/officeart/2005/8/layout/default"/>
    <dgm:cxn modelId="{98A56AC1-53A8-4CD4-8541-F9DB57EB2C62}" type="presParOf" srcId="{0088C1F1-C28F-475E-BED5-A22CADB75BB9}" destId="{06005523-F501-4ABB-BC12-BBFBD6C282B5}" srcOrd="3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BD1C3BF8-11F6-4FCF-BF7C-96ACB38B4803}">
      <dgm:prSet/>
      <dgm:spPr>
        <a:solidFill>
          <a:srgbClr val="FFC000"/>
        </a:solidFill>
      </dgm:spPr>
      <dgm:t>
        <a:bodyPr/>
        <a:lstStyle/>
        <a:p>
          <a:r>
            <a:rPr lang="en-GB" dirty="0" smtClean="0"/>
            <a:t>Aesthetic Principle</a:t>
          </a:r>
          <a:endParaRPr lang="en-GB" dirty="0"/>
        </a:p>
      </dgm:t>
    </dgm:pt>
    <dgm:pt modelId="{AA54E1EB-9D8E-4A6D-B3F4-5D504C0D4299}" type="parTrans" cxnId="{BAD343FA-55B5-4998-9A5D-0D94F5FADEFE}">
      <dgm:prSet/>
      <dgm:spPr/>
      <dgm:t>
        <a:bodyPr/>
        <a:lstStyle/>
        <a:p>
          <a:endParaRPr lang="en-GB"/>
        </a:p>
      </dgm:t>
    </dgm:pt>
    <dgm:pt modelId="{8404CEC8-95C5-4AC4-A232-CAEE21A5A795}" type="sibTrans" cxnId="{BAD343FA-55B5-4998-9A5D-0D94F5FADEFE}">
      <dgm:prSet/>
      <dgm:spPr/>
      <dgm:t>
        <a:bodyPr/>
        <a:lstStyle/>
        <a:p>
          <a:endParaRPr lang="en-GB"/>
        </a:p>
      </dgm:t>
    </dgm:pt>
    <dgm:pt modelId="{3EAD2101-0143-428E-8CB7-653851F1E983}">
      <dgm:prSet/>
      <dgm:spPr>
        <a:noFill/>
      </dgm:spPr>
      <dgm:t>
        <a:bodyPr/>
        <a:lstStyle/>
        <a:p>
          <a:r>
            <a:rPr lang="en-GB" dirty="0"/>
            <a:t>Aquinas</a:t>
          </a:r>
        </a:p>
      </dgm:t>
    </dgm:pt>
    <dgm:pt modelId="{10D999DB-33ED-47B0-9D2F-15C8337091B8}" type="parTrans" cxnId="{E0D08AF1-B96D-4C59-972C-89F59979D133}">
      <dgm:prSet/>
      <dgm:spPr/>
      <dgm:t>
        <a:bodyPr/>
        <a:lstStyle/>
        <a:p>
          <a:endParaRPr lang="en-GB"/>
        </a:p>
      </dgm:t>
    </dgm:pt>
    <dgm:pt modelId="{9213012B-7CE4-4749-B9DA-F13F598708DB}" type="sibTrans" cxnId="{E0D08AF1-B96D-4C59-972C-89F59979D133}">
      <dgm:prSet/>
      <dgm:spPr/>
      <dgm:t>
        <a:bodyPr/>
        <a:lstStyle/>
        <a:p>
          <a:endParaRPr lang="en-GB"/>
        </a:p>
      </dgm:t>
    </dgm:pt>
    <dgm:pt modelId="{C30D345A-5615-4098-BCDE-8527F71B834A}">
      <dgm:prSet/>
      <dgm:spPr>
        <a:solidFill>
          <a:schemeClr val="accent4"/>
        </a:solidFill>
      </dgm:spPr>
      <dgm:t>
        <a:bodyPr/>
        <a:lstStyle/>
        <a:p>
          <a:r>
            <a:rPr lang="en-GB" dirty="0"/>
            <a:t>Paley</a:t>
          </a:r>
        </a:p>
      </dgm:t>
    </dgm:pt>
    <dgm:pt modelId="{1113AD37-AD0B-4608-B817-E3CE3F7E4884}" type="parTrans" cxnId="{C918D4E1-613D-41D6-933B-B6A59E78D125}">
      <dgm:prSet/>
      <dgm:spPr/>
      <dgm:t>
        <a:bodyPr/>
        <a:lstStyle/>
        <a:p>
          <a:endParaRPr lang="en-GB"/>
        </a:p>
      </dgm:t>
    </dgm:pt>
    <dgm:pt modelId="{9F034CD1-476E-462A-B64D-725BD4C2A61E}" type="sibTrans" cxnId="{C918D4E1-613D-41D6-933B-B6A59E78D125}">
      <dgm:prSet/>
      <dgm:spPr/>
      <dgm:t>
        <a:bodyPr/>
        <a:lstStyle/>
        <a:p>
          <a:endParaRPr lang="en-GB"/>
        </a:p>
      </dgm:t>
    </dgm:pt>
    <dgm:pt modelId="{B5AE8679-D394-492A-B4F3-A3B56E86DEDE}">
      <dgm:prSet/>
      <dgm:spPr>
        <a:solidFill>
          <a:schemeClr val="accent4"/>
        </a:solidFill>
      </dgm:spPr>
      <dgm:t>
        <a:bodyPr/>
        <a:lstStyle/>
        <a:p>
          <a:r>
            <a:rPr lang="en-GB" dirty="0"/>
            <a:t>Anthropic Principle</a:t>
          </a:r>
        </a:p>
      </dgm:t>
    </dgm:pt>
    <dgm:pt modelId="{07D4E137-DBD7-46DC-AAB1-21027AB6C87C}" type="parTrans" cxnId="{5FBBC006-C99C-454B-B328-0433654A6A55}">
      <dgm:prSet/>
      <dgm:spPr/>
      <dgm:t>
        <a:bodyPr/>
        <a:lstStyle/>
        <a:p>
          <a:endParaRPr lang="en-GB"/>
        </a:p>
      </dgm:t>
    </dgm:pt>
    <dgm:pt modelId="{7EBF24BD-FAA9-4FDE-899A-C42FEB9457F9}" type="sibTrans" cxnId="{5FBBC006-C99C-454B-B328-0433654A6A55}">
      <dgm:prSet/>
      <dgm:spPr/>
      <dgm:t>
        <a:bodyPr/>
        <a:lstStyle/>
        <a:p>
          <a:endParaRPr lang="en-GB"/>
        </a:p>
      </dgm:t>
    </dgm:pt>
    <dgm:pt modelId="{0551B30F-A678-4F70-949B-F709CE65C99B}">
      <dgm:prSet/>
      <dgm:spPr>
        <a:solidFill>
          <a:schemeClr val="accent4"/>
        </a:solidFill>
      </dgm:spPr>
      <dgm:t>
        <a:bodyPr/>
        <a:lstStyle/>
        <a:p>
          <a:r>
            <a:rPr lang="en-GB" dirty="0"/>
            <a:t>Natural Selection</a:t>
          </a:r>
        </a:p>
      </dgm:t>
    </dgm:pt>
    <dgm:pt modelId="{78A8B834-B254-4993-991E-4B63AD963C33}" type="parTrans" cxnId="{66233F72-1038-4C43-9F7B-385FD11494C6}">
      <dgm:prSet/>
      <dgm:spPr/>
      <dgm:t>
        <a:bodyPr/>
        <a:lstStyle/>
        <a:p>
          <a:endParaRPr lang="en-GB"/>
        </a:p>
      </dgm:t>
    </dgm:pt>
    <dgm:pt modelId="{9CED7E89-9CB3-4A41-852E-416633567F34}" type="sibTrans" cxnId="{66233F72-1038-4C43-9F7B-385FD11494C6}">
      <dgm:prSet/>
      <dgm:spPr/>
      <dgm:t>
        <a:bodyPr/>
        <a:lstStyle/>
        <a:p>
          <a:endParaRPr lang="en-GB"/>
        </a:p>
      </dgm:t>
    </dgm:pt>
    <dgm:pt modelId="{82A0D04F-BFEC-44D2-A239-BCB5BBBAE993}">
      <dgm:prSet/>
      <dgm:spPr>
        <a:solidFill>
          <a:schemeClr val="accent4"/>
        </a:solidFill>
      </dgm:spPr>
      <dgm:t>
        <a:bodyPr/>
        <a:lstStyle/>
        <a:p>
          <a:r>
            <a:rPr lang="en-GB" b="0" dirty="0" smtClean="0"/>
            <a:t>Tennant</a:t>
          </a:r>
          <a:endParaRPr lang="en-GB" b="0" dirty="0"/>
        </a:p>
      </dgm:t>
    </dgm:pt>
    <dgm:pt modelId="{7DE871FC-DA83-43D2-9D6C-F085CEE62DCF}" type="parTrans" cxnId="{AE2E2A0F-535F-4A4E-81A6-F3F4F4CE1680}">
      <dgm:prSet/>
      <dgm:spPr/>
      <dgm:t>
        <a:bodyPr/>
        <a:lstStyle/>
        <a:p>
          <a:endParaRPr lang="en-GB"/>
        </a:p>
      </dgm:t>
    </dgm:pt>
    <dgm:pt modelId="{4ABB5B4B-AE4D-40E4-96C3-1C484AA4F49D}" type="sibTrans" cxnId="{AE2E2A0F-535F-4A4E-81A6-F3F4F4CE1680}">
      <dgm:prSet/>
      <dgm:spPr/>
      <dgm:t>
        <a:bodyPr/>
        <a:lstStyle/>
        <a:p>
          <a:endParaRPr lang="en-GB"/>
        </a:p>
      </dgm:t>
    </dgm:pt>
    <dgm:pt modelId="{98E440E5-1C22-4A1A-8877-CDC9C2C4806D}">
      <dgm:prSet/>
      <dgm:spPr>
        <a:noFill/>
      </dgm:spPr>
      <dgm:t>
        <a:bodyPr/>
        <a:lstStyle/>
        <a:p>
          <a:r>
            <a:rPr lang="en-GB" dirty="0"/>
            <a:t>Evil Creator</a:t>
          </a:r>
        </a:p>
      </dgm:t>
    </dgm:pt>
    <dgm:pt modelId="{D03436A2-5E84-49F5-BC08-59B16299D1A6}" type="parTrans" cxnId="{F87B53D0-C4A9-4AA8-B742-ABA3AD598F14}">
      <dgm:prSet/>
      <dgm:spPr/>
      <dgm:t>
        <a:bodyPr/>
        <a:lstStyle/>
        <a:p>
          <a:endParaRPr lang="en-GB"/>
        </a:p>
      </dgm:t>
    </dgm:pt>
    <dgm:pt modelId="{C120229D-E736-49B2-B3DE-8759A62BC1B6}" type="sibTrans" cxnId="{F87B53D0-C4A9-4AA8-B742-ABA3AD598F14}">
      <dgm:prSet/>
      <dgm:spPr/>
      <dgm:t>
        <a:bodyPr/>
        <a:lstStyle/>
        <a:p>
          <a:endParaRPr lang="en-GB"/>
        </a:p>
      </dgm:t>
    </dgm:pt>
    <dgm:pt modelId="{10E2BD3E-93B4-4010-8F9A-D7AB47D8F6FB}">
      <dgm:prSet/>
      <dgm:spPr>
        <a:noFill/>
      </dgm:spPr>
      <dgm:t>
        <a:bodyPr/>
        <a:lstStyle/>
        <a:p>
          <a:r>
            <a:rPr lang="en-GB" dirty="0"/>
            <a:t>Hume</a:t>
          </a:r>
        </a:p>
      </dgm:t>
    </dgm:pt>
    <dgm:pt modelId="{B48DE7CB-3DB8-495F-9D7F-BC96C48E5FD0}" type="parTrans" cxnId="{146F9973-8D26-4EBF-AA13-67899D9DDF25}">
      <dgm:prSet/>
      <dgm:spPr/>
      <dgm:t>
        <a:bodyPr/>
        <a:lstStyle/>
        <a:p>
          <a:endParaRPr lang="en-GB"/>
        </a:p>
      </dgm:t>
    </dgm:pt>
    <dgm:pt modelId="{49B6B410-E3F1-41DA-8FCB-6C8BFB4755CD}" type="sibTrans" cxnId="{146F9973-8D26-4EBF-AA13-67899D9DDF25}">
      <dgm:prSet/>
      <dgm:spPr/>
      <dgm:t>
        <a:bodyPr/>
        <a:lstStyle/>
        <a:p>
          <a:endParaRPr lang="en-GB"/>
        </a:p>
      </dgm:t>
    </dgm:pt>
    <dgm:pt modelId="{C3A71D58-61DC-419A-868E-9686601C91DF}">
      <dgm:prSet/>
      <dgm:spPr>
        <a:solidFill>
          <a:schemeClr val="accent2">
            <a:lumMod val="20000"/>
            <a:lumOff val="80000"/>
          </a:schemeClr>
        </a:solidFill>
      </dgm:spPr>
      <dgm:t>
        <a:bodyPr/>
        <a:lstStyle/>
        <a:p>
          <a:r>
            <a:rPr lang="en-GB" dirty="0"/>
            <a:t>Big Bang</a:t>
          </a:r>
        </a:p>
      </dgm:t>
    </dgm:pt>
    <dgm:pt modelId="{D904E2C1-6606-4F93-9235-C4C351A3346E}" type="parTrans" cxnId="{B6661206-6DD3-4F9D-882E-C37D45B94FF7}">
      <dgm:prSet/>
      <dgm:spPr/>
      <dgm:t>
        <a:bodyPr/>
        <a:lstStyle/>
        <a:p>
          <a:endParaRPr lang="en-GB"/>
        </a:p>
      </dgm:t>
    </dgm:pt>
    <dgm:pt modelId="{B73E44B8-1575-4D4D-874D-1238F2F86212}" type="sibTrans" cxnId="{B6661206-6DD3-4F9D-882E-C37D45B94FF7}">
      <dgm:prSet/>
      <dgm:spPr/>
      <dgm:t>
        <a:bodyPr/>
        <a:lstStyle/>
        <a:p>
          <a:endParaRPr lang="en-GB"/>
        </a:p>
      </dgm:t>
    </dgm:pt>
    <dgm:pt modelId="{FAA7064A-AD44-465F-B095-6B3A26B70DD5}">
      <dgm:prSet/>
      <dgm:spPr>
        <a:solidFill>
          <a:schemeClr val="accent2"/>
        </a:solidFill>
      </dgm:spPr>
      <dgm:t>
        <a:bodyPr/>
        <a:lstStyle/>
        <a:p>
          <a:r>
            <a:rPr lang="en-GB" dirty="0"/>
            <a:t>Anscombe</a:t>
          </a:r>
        </a:p>
      </dgm:t>
    </dgm:pt>
    <dgm:pt modelId="{4C9E8A5F-E038-4822-A19B-227AA1E478E1}" type="parTrans" cxnId="{43EE8AC0-2892-4EDC-B69E-A2EF1739915F}">
      <dgm:prSet/>
      <dgm:spPr/>
      <dgm:t>
        <a:bodyPr/>
        <a:lstStyle/>
        <a:p>
          <a:endParaRPr lang="en-GB"/>
        </a:p>
      </dgm:t>
    </dgm:pt>
    <dgm:pt modelId="{02F210AC-65FC-4AB0-A89D-FFE568A1B23D}" type="sibTrans" cxnId="{43EE8AC0-2892-4EDC-B69E-A2EF1739915F}">
      <dgm:prSet/>
      <dgm:spPr/>
      <dgm:t>
        <a:bodyPr/>
        <a:lstStyle/>
        <a:p>
          <a:endParaRPr lang="en-GB"/>
        </a:p>
      </dgm:t>
    </dgm:pt>
    <dgm:pt modelId="{08578204-ABB6-49FA-AB17-80FC219C9A05}">
      <dgm:prSet/>
      <dgm:spPr>
        <a:noFill/>
      </dgm:spPr>
      <dgm:t>
        <a:bodyPr/>
        <a:lstStyle/>
        <a:p>
          <a:r>
            <a:rPr lang="en-GB" dirty="0" smtClean="0"/>
            <a:t>Multiverse</a:t>
          </a:r>
          <a:endParaRPr lang="en-GB" dirty="0"/>
        </a:p>
      </dgm:t>
    </dgm:pt>
    <dgm:pt modelId="{EA35D14A-414D-4855-BAFD-47ED05B4721D}" type="sibTrans" cxnId="{F17D08C1-D330-49E0-88DD-11CB87BE0854}">
      <dgm:prSet/>
      <dgm:spPr/>
      <dgm:t>
        <a:bodyPr/>
        <a:lstStyle/>
        <a:p>
          <a:endParaRPr lang="en-GB"/>
        </a:p>
      </dgm:t>
    </dgm:pt>
    <dgm:pt modelId="{37871EA7-C37C-416C-BE2B-5ED4EBBB38A0}" type="parTrans" cxnId="{F17D08C1-D330-49E0-88DD-11CB87BE0854}">
      <dgm:prSet/>
      <dgm:spPr/>
      <dgm:t>
        <a:bodyPr/>
        <a:lstStyle/>
        <a:p>
          <a:endParaRPr lang="en-GB"/>
        </a:p>
      </dgm:t>
    </dgm:pt>
    <dgm:pt modelId="{AF4C5DBB-2B62-46F4-A335-9B686B56F1AF}">
      <dgm:prSet/>
      <dgm:spPr>
        <a:solidFill>
          <a:schemeClr val="accent2"/>
        </a:solidFill>
      </dgm:spPr>
      <dgm:t>
        <a:bodyPr/>
        <a:lstStyle/>
        <a:p>
          <a:r>
            <a:rPr lang="en-GB" dirty="0"/>
            <a:t>Mother Argument</a:t>
          </a:r>
        </a:p>
      </dgm:t>
    </dgm:pt>
    <dgm:pt modelId="{2588A015-4CE5-4036-80EF-1153CED4E340}" type="sibTrans" cxnId="{815F8EFF-FB5B-4881-B932-9F26C2411CE2}">
      <dgm:prSet/>
      <dgm:spPr/>
      <dgm:t>
        <a:bodyPr/>
        <a:lstStyle/>
        <a:p>
          <a:endParaRPr lang="en-GB"/>
        </a:p>
      </dgm:t>
    </dgm:pt>
    <dgm:pt modelId="{F3181E60-20FB-4290-B322-B0F163B966CC}" type="parTrans" cxnId="{815F8EFF-FB5B-4881-B932-9F26C2411CE2}">
      <dgm:prSet/>
      <dgm:spPr/>
      <dgm:t>
        <a:bodyPr/>
        <a:lstStyle/>
        <a:p>
          <a:endParaRPr lang="en-GB"/>
        </a:p>
      </dgm:t>
    </dgm:pt>
    <dgm:pt modelId="{B1D92B2B-B6A5-4C88-B1D1-54878A1A102B}">
      <dgm:prSet/>
      <dgm:spPr>
        <a:solidFill>
          <a:schemeClr val="accent2"/>
        </a:solidFill>
      </dgm:spPr>
      <dgm:t>
        <a:bodyPr/>
        <a:lstStyle/>
        <a:p>
          <a:r>
            <a:rPr lang="en-GB" dirty="0"/>
            <a:t>Infinite Regression</a:t>
          </a:r>
        </a:p>
      </dgm:t>
    </dgm:pt>
    <dgm:pt modelId="{896C94E4-B469-4EE5-9E08-4268AB0AA4C5}" type="sibTrans" cxnId="{5C237191-8AC7-45C6-9B33-722730544A66}">
      <dgm:prSet/>
      <dgm:spPr/>
      <dgm:t>
        <a:bodyPr/>
        <a:lstStyle/>
        <a:p>
          <a:endParaRPr lang="en-GB"/>
        </a:p>
      </dgm:t>
    </dgm:pt>
    <dgm:pt modelId="{67C58CBC-A23B-45CA-B3C3-1855FBB54A6D}" type="parTrans" cxnId="{5C237191-8AC7-45C6-9B33-722730544A66}">
      <dgm:prSet/>
      <dgm:spPr/>
      <dgm:t>
        <a:bodyPr/>
        <a:lstStyle/>
        <a:p>
          <a:endParaRPr lang="en-GB"/>
        </a:p>
      </dgm:t>
    </dgm:pt>
    <dgm:pt modelId="{EAA94BC5-39BA-4C5A-810A-C34934DD76D4}">
      <dgm:prSet/>
      <dgm:spPr>
        <a:solidFill>
          <a:schemeClr val="accent2"/>
        </a:solidFill>
      </dgm:spPr>
      <dgm:t>
        <a:bodyPr/>
        <a:lstStyle/>
        <a:p>
          <a:r>
            <a:rPr lang="en-GB" dirty="0"/>
            <a:t>Domino</a:t>
          </a:r>
        </a:p>
      </dgm:t>
    </dgm:pt>
    <dgm:pt modelId="{A3FA9292-4197-449D-9499-BCAF249C16DC}" type="sibTrans" cxnId="{0B23E854-7847-4C18-8B70-82835925794E}">
      <dgm:prSet/>
      <dgm:spPr/>
      <dgm:t>
        <a:bodyPr/>
        <a:lstStyle/>
        <a:p>
          <a:endParaRPr lang="en-GB"/>
        </a:p>
      </dgm:t>
    </dgm:pt>
    <dgm:pt modelId="{A56799F8-6353-45EF-ACE9-D4A523EED066}" type="parTrans" cxnId="{0B23E854-7847-4C18-8B70-82835925794E}">
      <dgm:prSet/>
      <dgm:spPr/>
      <dgm:t>
        <a:bodyPr/>
        <a:lstStyle/>
        <a:p>
          <a:endParaRPr lang="en-GB"/>
        </a:p>
      </dgm:t>
    </dgm:pt>
    <dgm:pt modelId="{8E3458D2-70E3-4B23-A7E5-7D6DE8C28D12}">
      <dgm:prSet/>
      <dgm:spPr>
        <a:solidFill>
          <a:schemeClr val="accent2"/>
        </a:solidFill>
      </dgm:spPr>
      <dgm:t>
        <a:bodyPr/>
        <a:lstStyle/>
        <a:p>
          <a:r>
            <a:rPr lang="en-GB" dirty="0"/>
            <a:t>Necessary</a:t>
          </a:r>
        </a:p>
      </dgm:t>
    </dgm:pt>
    <dgm:pt modelId="{B495D9DA-478B-4415-B7B9-124C0D2FBFBB}" type="sibTrans" cxnId="{A3A0CE34-6672-4A24-8718-05297ECC8792}">
      <dgm:prSet/>
      <dgm:spPr/>
      <dgm:t>
        <a:bodyPr/>
        <a:lstStyle/>
        <a:p>
          <a:endParaRPr lang="en-GB"/>
        </a:p>
      </dgm:t>
    </dgm:pt>
    <dgm:pt modelId="{09F87F00-29E2-48BC-AF75-2EF0E708E6B0}" type="parTrans" cxnId="{A3A0CE34-6672-4A24-8718-05297ECC8792}">
      <dgm:prSet/>
      <dgm:spPr/>
      <dgm:t>
        <a:bodyPr/>
        <a:lstStyle/>
        <a:p>
          <a:endParaRPr lang="en-GB"/>
        </a:p>
      </dgm:t>
    </dgm:pt>
    <dgm:pt modelId="{4D283EE0-A14C-4C3C-9353-613ED1BD2F34}">
      <dgm:prSet/>
      <dgm:spPr>
        <a:solidFill>
          <a:schemeClr val="accent2"/>
        </a:solidFill>
      </dgm:spPr>
      <dgm:t>
        <a:bodyPr/>
        <a:lstStyle/>
        <a:p>
          <a:r>
            <a:rPr lang="en-GB" dirty="0"/>
            <a:t>Contingent</a:t>
          </a:r>
        </a:p>
      </dgm:t>
    </dgm:pt>
    <dgm:pt modelId="{797F1C81-3421-4802-A367-29873D5D7C62}" type="sibTrans" cxnId="{32D92B1D-6A5A-425A-BE9B-C26B56F2EDB1}">
      <dgm:prSet/>
      <dgm:spPr/>
      <dgm:t>
        <a:bodyPr/>
        <a:lstStyle/>
        <a:p>
          <a:endParaRPr lang="en-GB"/>
        </a:p>
      </dgm:t>
    </dgm:pt>
    <dgm:pt modelId="{B4427394-E3D8-4A08-8172-A748A92C8C71}" type="parTrans" cxnId="{32D92B1D-6A5A-425A-BE9B-C26B56F2EDB1}">
      <dgm:prSet/>
      <dgm:spPr/>
      <dgm:t>
        <a:bodyPr/>
        <a:lstStyle/>
        <a:p>
          <a:endParaRPr lang="en-GB"/>
        </a:p>
      </dgm:t>
    </dgm:pt>
    <dgm:pt modelId="{4B91F649-A554-4870-9612-9CF82EEA49A6}">
      <dgm:prSet/>
      <dgm:spPr>
        <a:solidFill>
          <a:schemeClr val="accent2"/>
        </a:solidFill>
      </dgm:spPr>
      <dgm:t>
        <a:bodyPr/>
        <a:lstStyle/>
        <a:p>
          <a:r>
            <a:rPr lang="en-GB" dirty="0"/>
            <a:t>Motion</a:t>
          </a:r>
        </a:p>
      </dgm:t>
    </dgm:pt>
    <dgm:pt modelId="{D5B41974-27BE-4FE4-AE82-CCF2AB7C33A3}" type="sibTrans" cxnId="{CC06A931-C76C-47DC-A6E1-19F7F1F359C0}">
      <dgm:prSet/>
      <dgm:spPr/>
      <dgm:t>
        <a:bodyPr/>
        <a:lstStyle/>
        <a:p>
          <a:endParaRPr lang="en-GB"/>
        </a:p>
      </dgm:t>
    </dgm:pt>
    <dgm:pt modelId="{2EDF9E39-049B-4CF0-966E-E32747549DA9}" type="parTrans" cxnId="{CC06A931-C76C-47DC-A6E1-19F7F1F359C0}">
      <dgm:prSet/>
      <dgm:spPr/>
      <dgm:t>
        <a:bodyPr/>
        <a:lstStyle/>
        <a:p>
          <a:endParaRPr lang="en-GB"/>
        </a:p>
      </dgm:t>
    </dgm:pt>
    <dgm:pt modelId="{A01432D0-5DC5-4167-BB28-F9EBCF41EC87}">
      <dgm:prSet/>
      <dgm:spPr>
        <a:solidFill>
          <a:schemeClr val="accent2"/>
        </a:solidFill>
      </dgm:spPr>
      <dgm:t>
        <a:bodyPr/>
        <a:lstStyle/>
        <a:p>
          <a:r>
            <a:rPr lang="en-GB" dirty="0"/>
            <a:t>Copleston</a:t>
          </a:r>
        </a:p>
      </dgm:t>
    </dgm:pt>
    <dgm:pt modelId="{AEB1683A-F71C-49B2-9A77-1A134F211F81}" type="sibTrans" cxnId="{BE8E5639-C360-433B-B319-3DBB2EECDF1A}">
      <dgm:prSet/>
      <dgm:spPr/>
      <dgm:t>
        <a:bodyPr/>
        <a:lstStyle/>
        <a:p>
          <a:endParaRPr lang="en-GB"/>
        </a:p>
      </dgm:t>
    </dgm:pt>
    <dgm:pt modelId="{AF8372FF-D433-40CB-8003-4E44CA545E76}" type="parTrans" cxnId="{BE8E5639-C360-433B-B319-3DBB2EECDF1A}">
      <dgm:prSet/>
      <dgm:spPr/>
      <dgm:t>
        <a:bodyPr/>
        <a:lstStyle/>
        <a:p>
          <a:endParaRPr lang="en-GB"/>
        </a:p>
      </dgm:t>
    </dgm:pt>
    <dgm:pt modelId="{18FDF6B1-838A-4F08-89F3-2FFB7BB07F6B}">
      <dgm:prSet/>
      <dgm:spPr>
        <a:solidFill>
          <a:schemeClr val="accent2"/>
        </a:solidFill>
      </dgm:spPr>
      <dgm:t>
        <a:bodyPr/>
        <a:lstStyle/>
        <a:p>
          <a:r>
            <a:rPr lang="en-GB" dirty="0"/>
            <a:t>Russell</a:t>
          </a:r>
        </a:p>
      </dgm:t>
    </dgm:pt>
    <dgm:pt modelId="{62D0DEF0-A016-41D4-B20A-34E8DA68B5AB}" type="sibTrans" cxnId="{AD0E4167-6656-445F-B2C7-6A8F826621A4}">
      <dgm:prSet/>
      <dgm:spPr/>
      <dgm:t>
        <a:bodyPr/>
        <a:lstStyle/>
        <a:p>
          <a:endParaRPr lang="en-GB"/>
        </a:p>
      </dgm:t>
    </dgm:pt>
    <dgm:pt modelId="{4AFC0593-B774-4815-82E5-FB37761BDD2A}" type="parTrans" cxnId="{AD0E4167-6656-445F-B2C7-6A8F826621A4}">
      <dgm:prSet/>
      <dgm:spPr/>
      <dgm:t>
        <a:bodyPr/>
        <a:lstStyle/>
        <a:p>
          <a:endParaRPr lang="en-GB"/>
        </a:p>
      </dgm:t>
    </dgm:pt>
    <dgm:pt modelId="{A5510FEC-6FCC-47A4-A8D0-CE4F3F10892E}">
      <dgm:prSet/>
      <dgm:spPr>
        <a:solidFill>
          <a:schemeClr val="accent2"/>
        </a:solidFill>
      </dgm:spPr>
      <dgm:t>
        <a:bodyPr/>
        <a:lstStyle/>
        <a:p>
          <a:r>
            <a:rPr lang="en-GB" dirty="0"/>
            <a:t>Cosmology</a:t>
          </a:r>
        </a:p>
      </dgm:t>
    </dgm:pt>
    <dgm:pt modelId="{E9C09D59-0BD0-4418-9C3D-B354A37BA9D7}" type="parTrans" cxnId="{4BC5D5BE-B134-481D-BC26-3AC41D76920F}">
      <dgm:prSet/>
      <dgm:spPr/>
      <dgm:t>
        <a:bodyPr/>
        <a:lstStyle/>
        <a:p>
          <a:endParaRPr lang="en-GB"/>
        </a:p>
      </dgm:t>
    </dgm:pt>
    <dgm:pt modelId="{FC1C1448-6F41-4A88-8E7E-8DE32042B049}" type="sibTrans" cxnId="{4BC5D5BE-B134-481D-BC26-3AC41D76920F}">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D7ABEA1F-80C4-4D6A-B9BD-9D9267590EBA}" type="pres">
      <dgm:prSet presAssocID="{BD1C3BF8-11F6-4FCF-BF7C-96ACB38B4803}" presName="node" presStyleLbl="node1" presStyleIdx="0" presStyleCnt="20">
        <dgm:presLayoutVars>
          <dgm:bulletEnabled val="1"/>
        </dgm:presLayoutVars>
      </dgm:prSet>
      <dgm:spPr/>
      <dgm:t>
        <a:bodyPr/>
        <a:lstStyle/>
        <a:p>
          <a:endParaRPr lang="en-US"/>
        </a:p>
      </dgm:t>
    </dgm:pt>
    <dgm:pt modelId="{8F7A926A-2B11-4E85-8A00-7AA1DABEA8CD}" type="pres">
      <dgm:prSet presAssocID="{8404CEC8-95C5-4AC4-A232-CAEE21A5A795}" presName="sibTrans" presStyleCnt="0"/>
      <dgm:spPr/>
      <dgm:t>
        <a:bodyPr/>
        <a:lstStyle/>
        <a:p>
          <a:endParaRPr lang="en-US"/>
        </a:p>
      </dgm:t>
    </dgm:pt>
    <dgm:pt modelId="{464BAF38-79EA-4F2B-BC14-0B1490DE7983}" type="pres">
      <dgm:prSet presAssocID="{3EAD2101-0143-428E-8CB7-653851F1E983}" presName="node" presStyleLbl="node1" presStyleIdx="1" presStyleCnt="20">
        <dgm:presLayoutVars>
          <dgm:bulletEnabled val="1"/>
        </dgm:presLayoutVars>
      </dgm:prSet>
      <dgm:spPr/>
      <dgm:t>
        <a:bodyPr/>
        <a:lstStyle/>
        <a:p>
          <a:endParaRPr lang="en-US"/>
        </a:p>
      </dgm:t>
    </dgm:pt>
    <dgm:pt modelId="{99853B21-547C-417B-A143-5E6D82087244}" type="pres">
      <dgm:prSet presAssocID="{9213012B-7CE4-4749-B9DA-F13F598708DB}" presName="sibTrans" presStyleCnt="0"/>
      <dgm:spPr/>
      <dgm:t>
        <a:bodyPr/>
        <a:lstStyle/>
        <a:p>
          <a:endParaRPr lang="en-US"/>
        </a:p>
      </dgm:t>
    </dgm:pt>
    <dgm:pt modelId="{9B811E56-B906-4B7D-B715-F8D94E83147A}" type="pres">
      <dgm:prSet presAssocID="{C30D345A-5615-4098-BCDE-8527F71B834A}" presName="node" presStyleLbl="node1" presStyleIdx="2" presStyleCnt="20">
        <dgm:presLayoutVars>
          <dgm:bulletEnabled val="1"/>
        </dgm:presLayoutVars>
      </dgm:prSet>
      <dgm:spPr/>
      <dgm:t>
        <a:bodyPr/>
        <a:lstStyle/>
        <a:p>
          <a:endParaRPr lang="en-US"/>
        </a:p>
      </dgm:t>
    </dgm:pt>
    <dgm:pt modelId="{E8816BBA-9B3C-4432-B563-2B1ADB2ABF70}" type="pres">
      <dgm:prSet presAssocID="{9F034CD1-476E-462A-B64D-725BD4C2A61E}" presName="sibTrans" presStyleCnt="0"/>
      <dgm:spPr/>
      <dgm:t>
        <a:bodyPr/>
        <a:lstStyle/>
        <a:p>
          <a:endParaRPr lang="en-US"/>
        </a:p>
      </dgm:t>
    </dgm:pt>
    <dgm:pt modelId="{1E85ECFF-4FA7-4421-8DD3-F748FAC60B75}" type="pres">
      <dgm:prSet presAssocID="{B5AE8679-D394-492A-B4F3-A3B56E86DEDE}" presName="node" presStyleLbl="node1" presStyleIdx="3" presStyleCnt="20">
        <dgm:presLayoutVars>
          <dgm:bulletEnabled val="1"/>
        </dgm:presLayoutVars>
      </dgm:prSet>
      <dgm:spPr/>
      <dgm:t>
        <a:bodyPr/>
        <a:lstStyle/>
        <a:p>
          <a:endParaRPr lang="en-US"/>
        </a:p>
      </dgm:t>
    </dgm:pt>
    <dgm:pt modelId="{8BB1456F-6A32-41FB-BB39-37AD303FDE55}" type="pres">
      <dgm:prSet presAssocID="{7EBF24BD-FAA9-4FDE-899A-C42FEB9457F9}" presName="sibTrans" presStyleCnt="0"/>
      <dgm:spPr/>
      <dgm:t>
        <a:bodyPr/>
        <a:lstStyle/>
        <a:p>
          <a:endParaRPr lang="en-US"/>
        </a:p>
      </dgm:t>
    </dgm:pt>
    <dgm:pt modelId="{C3CDC7A6-8EF9-4053-AAF9-584DB87BFFA7}" type="pres">
      <dgm:prSet presAssocID="{0551B30F-A678-4F70-949B-F709CE65C99B}" presName="node" presStyleLbl="node1" presStyleIdx="4" presStyleCnt="20">
        <dgm:presLayoutVars>
          <dgm:bulletEnabled val="1"/>
        </dgm:presLayoutVars>
      </dgm:prSet>
      <dgm:spPr/>
      <dgm:t>
        <a:bodyPr/>
        <a:lstStyle/>
        <a:p>
          <a:endParaRPr lang="en-US"/>
        </a:p>
      </dgm:t>
    </dgm:pt>
    <dgm:pt modelId="{EAEAC497-072D-422F-89E3-840A9783164E}" type="pres">
      <dgm:prSet presAssocID="{9CED7E89-9CB3-4A41-852E-416633567F34}" presName="sibTrans" presStyleCnt="0"/>
      <dgm:spPr/>
      <dgm:t>
        <a:bodyPr/>
        <a:lstStyle/>
        <a:p>
          <a:endParaRPr lang="en-US"/>
        </a:p>
      </dgm:t>
    </dgm:pt>
    <dgm:pt modelId="{150D6772-803C-429D-84F0-4B6646E1086B}" type="pres">
      <dgm:prSet presAssocID="{82A0D04F-BFEC-44D2-A239-BCB5BBBAE993}" presName="node" presStyleLbl="node1" presStyleIdx="5" presStyleCnt="20">
        <dgm:presLayoutVars>
          <dgm:bulletEnabled val="1"/>
        </dgm:presLayoutVars>
      </dgm:prSet>
      <dgm:spPr/>
      <dgm:t>
        <a:bodyPr/>
        <a:lstStyle/>
        <a:p>
          <a:endParaRPr lang="en-US"/>
        </a:p>
      </dgm:t>
    </dgm:pt>
    <dgm:pt modelId="{7205B3D2-270C-47E4-BD72-4794942DCA85}" type="pres">
      <dgm:prSet presAssocID="{4ABB5B4B-AE4D-40E4-96C3-1C484AA4F49D}" presName="sibTrans" presStyleCnt="0"/>
      <dgm:spPr/>
      <dgm:t>
        <a:bodyPr/>
        <a:lstStyle/>
        <a:p>
          <a:endParaRPr lang="en-US"/>
        </a:p>
      </dgm:t>
    </dgm:pt>
    <dgm:pt modelId="{1A137789-B8E4-4E03-B6EA-D3DA63A94F48}" type="pres">
      <dgm:prSet presAssocID="{98E440E5-1C22-4A1A-8877-CDC9C2C4806D}" presName="node" presStyleLbl="node1" presStyleIdx="6" presStyleCnt="20">
        <dgm:presLayoutVars>
          <dgm:bulletEnabled val="1"/>
        </dgm:presLayoutVars>
      </dgm:prSet>
      <dgm:spPr/>
      <dgm:t>
        <a:bodyPr/>
        <a:lstStyle/>
        <a:p>
          <a:endParaRPr lang="en-US"/>
        </a:p>
      </dgm:t>
    </dgm:pt>
    <dgm:pt modelId="{BD161DE2-B5A1-4EA9-A2AB-BAC4BADDCD78}" type="pres">
      <dgm:prSet presAssocID="{C120229D-E736-49B2-B3DE-8759A62BC1B6}" presName="sibTrans" presStyleCnt="0"/>
      <dgm:spPr/>
      <dgm:t>
        <a:bodyPr/>
        <a:lstStyle/>
        <a:p>
          <a:endParaRPr lang="en-US"/>
        </a:p>
      </dgm:t>
    </dgm:pt>
    <dgm:pt modelId="{0D969B28-4ED4-4998-9C2E-5B9A962C7B58}" type="pres">
      <dgm:prSet presAssocID="{10E2BD3E-93B4-4010-8F9A-D7AB47D8F6FB}" presName="node" presStyleLbl="node1" presStyleIdx="7" presStyleCnt="20">
        <dgm:presLayoutVars>
          <dgm:bulletEnabled val="1"/>
        </dgm:presLayoutVars>
      </dgm:prSet>
      <dgm:spPr/>
      <dgm:t>
        <a:bodyPr/>
        <a:lstStyle/>
        <a:p>
          <a:endParaRPr lang="en-US"/>
        </a:p>
      </dgm:t>
    </dgm:pt>
    <dgm:pt modelId="{32491CAE-42A6-47C2-9C38-123053122596}" type="pres">
      <dgm:prSet presAssocID="{49B6B410-E3F1-41DA-8FCB-6C8BFB4755CD}" presName="sibTrans" presStyleCnt="0"/>
      <dgm:spPr/>
      <dgm:t>
        <a:bodyPr/>
        <a:lstStyle/>
        <a:p>
          <a:endParaRPr lang="en-US"/>
        </a:p>
      </dgm:t>
    </dgm:pt>
    <dgm:pt modelId="{0B581DD0-5A44-4A16-BAB0-50ACE673AA3A}" type="pres">
      <dgm:prSet presAssocID="{18FDF6B1-838A-4F08-89F3-2FFB7BB07F6B}" presName="node" presStyleLbl="node1" presStyleIdx="8" presStyleCnt="20">
        <dgm:presLayoutVars>
          <dgm:bulletEnabled val="1"/>
        </dgm:presLayoutVars>
      </dgm:prSet>
      <dgm:spPr/>
      <dgm:t>
        <a:bodyPr/>
        <a:lstStyle/>
        <a:p>
          <a:endParaRPr lang="en-US"/>
        </a:p>
      </dgm:t>
    </dgm:pt>
    <dgm:pt modelId="{B27B610C-2A6A-4CC2-87EC-2B37D7113D6E}" type="pres">
      <dgm:prSet presAssocID="{62D0DEF0-A016-41D4-B20A-34E8DA68B5AB}" presName="sibTrans" presStyleCnt="0"/>
      <dgm:spPr/>
      <dgm:t>
        <a:bodyPr/>
        <a:lstStyle/>
        <a:p>
          <a:endParaRPr lang="en-US"/>
        </a:p>
      </dgm:t>
    </dgm:pt>
    <dgm:pt modelId="{5CEF411E-B390-4CEA-8FC0-955B41513DB4}" type="pres">
      <dgm:prSet presAssocID="{A01432D0-5DC5-4167-BB28-F9EBCF41EC87}" presName="node" presStyleLbl="node1" presStyleIdx="9" presStyleCnt="20">
        <dgm:presLayoutVars>
          <dgm:bulletEnabled val="1"/>
        </dgm:presLayoutVars>
      </dgm:prSet>
      <dgm:spPr/>
      <dgm:t>
        <a:bodyPr/>
        <a:lstStyle/>
        <a:p>
          <a:endParaRPr lang="en-US"/>
        </a:p>
      </dgm:t>
    </dgm:pt>
    <dgm:pt modelId="{10CE3715-9105-452A-9DC4-7836B92F7764}" type="pres">
      <dgm:prSet presAssocID="{AEB1683A-F71C-49B2-9A77-1A134F211F81}" presName="sibTrans" presStyleCnt="0"/>
      <dgm:spPr/>
      <dgm:t>
        <a:bodyPr/>
        <a:lstStyle/>
        <a:p>
          <a:endParaRPr lang="en-US"/>
        </a:p>
      </dgm:t>
    </dgm:pt>
    <dgm:pt modelId="{2C61C3D3-E547-4781-B8C5-A7F2C59B869C}" type="pres">
      <dgm:prSet presAssocID="{4B91F649-A554-4870-9612-9CF82EEA49A6}" presName="node" presStyleLbl="node1" presStyleIdx="10" presStyleCnt="20">
        <dgm:presLayoutVars>
          <dgm:bulletEnabled val="1"/>
        </dgm:presLayoutVars>
      </dgm:prSet>
      <dgm:spPr/>
      <dgm:t>
        <a:bodyPr/>
        <a:lstStyle/>
        <a:p>
          <a:endParaRPr lang="en-US"/>
        </a:p>
      </dgm:t>
    </dgm:pt>
    <dgm:pt modelId="{9C7F8504-8EBA-4F38-8829-77C16E8A2C70}" type="pres">
      <dgm:prSet presAssocID="{D5B41974-27BE-4FE4-AE82-CCF2AB7C33A3}" presName="sibTrans" presStyleCnt="0"/>
      <dgm:spPr/>
      <dgm:t>
        <a:bodyPr/>
        <a:lstStyle/>
        <a:p>
          <a:endParaRPr lang="en-US"/>
        </a:p>
      </dgm:t>
    </dgm:pt>
    <dgm:pt modelId="{222AF345-F467-44D1-BE58-2C8F5EC4F4B3}" type="pres">
      <dgm:prSet presAssocID="{4D283EE0-A14C-4C3C-9353-613ED1BD2F34}" presName="node" presStyleLbl="node1" presStyleIdx="11" presStyleCnt="20">
        <dgm:presLayoutVars>
          <dgm:bulletEnabled val="1"/>
        </dgm:presLayoutVars>
      </dgm:prSet>
      <dgm:spPr/>
      <dgm:t>
        <a:bodyPr/>
        <a:lstStyle/>
        <a:p>
          <a:endParaRPr lang="en-US"/>
        </a:p>
      </dgm:t>
    </dgm:pt>
    <dgm:pt modelId="{B2463CF5-A63A-4AF5-B199-6FAEE6A95C7A}" type="pres">
      <dgm:prSet presAssocID="{797F1C81-3421-4802-A367-29873D5D7C62}" presName="sibTrans" presStyleCnt="0"/>
      <dgm:spPr/>
      <dgm:t>
        <a:bodyPr/>
        <a:lstStyle/>
        <a:p>
          <a:endParaRPr lang="en-US"/>
        </a:p>
      </dgm:t>
    </dgm:pt>
    <dgm:pt modelId="{E80B7698-EC33-4E80-8ED9-700BFF832056}" type="pres">
      <dgm:prSet presAssocID="{8E3458D2-70E3-4B23-A7E5-7D6DE8C28D12}" presName="node" presStyleLbl="node1" presStyleIdx="12" presStyleCnt="20">
        <dgm:presLayoutVars>
          <dgm:bulletEnabled val="1"/>
        </dgm:presLayoutVars>
      </dgm:prSet>
      <dgm:spPr/>
      <dgm:t>
        <a:bodyPr/>
        <a:lstStyle/>
        <a:p>
          <a:endParaRPr lang="en-US"/>
        </a:p>
      </dgm:t>
    </dgm:pt>
    <dgm:pt modelId="{0C0EFC06-2A5D-4F18-95D4-213A7E77D1EB}" type="pres">
      <dgm:prSet presAssocID="{B495D9DA-478B-4415-B7B9-124C0D2FBFBB}" presName="sibTrans" presStyleCnt="0"/>
      <dgm:spPr/>
      <dgm:t>
        <a:bodyPr/>
        <a:lstStyle/>
        <a:p>
          <a:endParaRPr lang="en-US"/>
        </a:p>
      </dgm:t>
    </dgm:pt>
    <dgm:pt modelId="{C3953E1E-2CD2-403B-90FE-FB86B3272098}" type="pres">
      <dgm:prSet presAssocID="{EAA94BC5-39BA-4C5A-810A-C34934DD76D4}" presName="node" presStyleLbl="node1" presStyleIdx="13" presStyleCnt="20">
        <dgm:presLayoutVars>
          <dgm:bulletEnabled val="1"/>
        </dgm:presLayoutVars>
      </dgm:prSet>
      <dgm:spPr/>
      <dgm:t>
        <a:bodyPr/>
        <a:lstStyle/>
        <a:p>
          <a:endParaRPr lang="en-US"/>
        </a:p>
      </dgm:t>
    </dgm:pt>
    <dgm:pt modelId="{F613CBE5-2F17-4C6F-877F-9CFA37DE5A29}" type="pres">
      <dgm:prSet presAssocID="{A3FA9292-4197-449D-9499-BCAF249C16DC}" presName="sibTrans" presStyleCnt="0"/>
      <dgm:spPr/>
      <dgm:t>
        <a:bodyPr/>
        <a:lstStyle/>
        <a:p>
          <a:endParaRPr lang="en-US"/>
        </a:p>
      </dgm:t>
    </dgm:pt>
    <dgm:pt modelId="{31841DE4-A010-4A26-AB9A-05C3A59BAE82}" type="pres">
      <dgm:prSet presAssocID="{B1D92B2B-B6A5-4C88-B1D1-54878A1A102B}" presName="node" presStyleLbl="node1" presStyleIdx="14" presStyleCnt="20">
        <dgm:presLayoutVars>
          <dgm:bulletEnabled val="1"/>
        </dgm:presLayoutVars>
      </dgm:prSet>
      <dgm:spPr/>
      <dgm:t>
        <a:bodyPr/>
        <a:lstStyle/>
        <a:p>
          <a:endParaRPr lang="en-US"/>
        </a:p>
      </dgm:t>
    </dgm:pt>
    <dgm:pt modelId="{89054117-463A-447F-A3AB-1E84B109C727}" type="pres">
      <dgm:prSet presAssocID="{896C94E4-B469-4EE5-9E08-4268AB0AA4C5}" presName="sibTrans" presStyleCnt="0"/>
      <dgm:spPr/>
      <dgm:t>
        <a:bodyPr/>
        <a:lstStyle/>
        <a:p>
          <a:endParaRPr lang="en-US"/>
        </a:p>
      </dgm:t>
    </dgm:pt>
    <dgm:pt modelId="{1BA18B84-A122-463C-804B-F94E556A40B0}" type="pres">
      <dgm:prSet presAssocID="{AF4C5DBB-2B62-46F4-A335-9B686B56F1AF}" presName="node" presStyleLbl="node1" presStyleIdx="15" presStyleCnt="20">
        <dgm:presLayoutVars>
          <dgm:bulletEnabled val="1"/>
        </dgm:presLayoutVars>
      </dgm:prSet>
      <dgm:spPr/>
      <dgm:t>
        <a:bodyPr/>
        <a:lstStyle/>
        <a:p>
          <a:endParaRPr lang="en-US"/>
        </a:p>
      </dgm:t>
    </dgm:pt>
    <dgm:pt modelId="{1308AF72-086E-4AF4-BC29-07F1715B64AA}" type="pres">
      <dgm:prSet presAssocID="{2588A015-4CE5-4036-80EF-1153CED4E340}" presName="sibTrans" presStyleCnt="0"/>
      <dgm:spPr/>
      <dgm:t>
        <a:bodyPr/>
        <a:lstStyle/>
        <a:p>
          <a:endParaRPr lang="en-US"/>
        </a:p>
      </dgm:t>
    </dgm:pt>
    <dgm:pt modelId="{6B5E4557-67CE-48A8-84C8-748C2FC8D5C7}" type="pres">
      <dgm:prSet presAssocID="{08578204-ABB6-49FA-AB17-80FC219C9A05}" presName="node" presStyleLbl="node1" presStyleIdx="16" presStyleCnt="20">
        <dgm:presLayoutVars>
          <dgm:bulletEnabled val="1"/>
        </dgm:presLayoutVars>
      </dgm:prSet>
      <dgm:spPr/>
      <dgm:t>
        <a:bodyPr/>
        <a:lstStyle/>
        <a:p>
          <a:endParaRPr lang="en-US"/>
        </a:p>
      </dgm:t>
    </dgm:pt>
    <dgm:pt modelId="{A63F54ED-62EF-47FF-BD27-291474FA846B}" type="pres">
      <dgm:prSet presAssocID="{EA35D14A-414D-4855-BAFD-47ED05B4721D}" presName="sibTrans" presStyleCnt="0"/>
      <dgm:spPr/>
      <dgm:t>
        <a:bodyPr/>
        <a:lstStyle/>
        <a:p>
          <a:endParaRPr lang="en-US"/>
        </a:p>
      </dgm:t>
    </dgm:pt>
    <dgm:pt modelId="{88614E4D-DBD5-4DA4-8BE7-D413AEBB9539}" type="pres">
      <dgm:prSet presAssocID="{C3A71D58-61DC-419A-868E-9686601C91DF}" presName="node" presStyleLbl="node1" presStyleIdx="17" presStyleCnt="20">
        <dgm:presLayoutVars>
          <dgm:bulletEnabled val="1"/>
        </dgm:presLayoutVars>
      </dgm:prSet>
      <dgm:spPr/>
      <dgm:t>
        <a:bodyPr/>
        <a:lstStyle/>
        <a:p>
          <a:endParaRPr lang="en-US"/>
        </a:p>
      </dgm:t>
    </dgm:pt>
    <dgm:pt modelId="{CA46A99A-C78D-45EA-B072-388A4B8552F5}" type="pres">
      <dgm:prSet presAssocID="{B73E44B8-1575-4D4D-874D-1238F2F86212}" presName="sibTrans" presStyleCnt="0"/>
      <dgm:spPr/>
      <dgm:t>
        <a:bodyPr/>
        <a:lstStyle/>
        <a:p>
          <a:endParaRPr lang="en-US"/>
        </a:p>
      </dgm:t>
    </dgm:pt>
    <dgm:pt modelId="{EF788BF0-F652-4AEF-AAEF-9FB75EF6E603}" type="pres">
      <dgm:prSet presAssocID="{FAA7064A-AD44-465F-B095-6B3A26B70DD5}" presName="node" presStyleLbl="node1" presStyleIdx="18" presStyleCnt="20">
        <dgm:presLayoutVars>
          <dgm:bulletEnabled val="1"/>
        </dgm:presLayoutVars>
      </dgm:prSet>
      <dgm:spPr/>
      <dgm:t>
        <a:bodyPr/>
        <a:lstStyle/>
        <a:p>
          <a:endParaRPr lang="en-US"/>
        </a:p>
      </dgm:t>
    </dgm:pt>
    <dgm:pt modelId="{A5111AFF-B160-4829-A5A3-83CD7F406EC2}" type="pres">
      <dgm:prSet presAssocID="{02F210AC-65FC-4AB0-A89D-FFE568A1B23D}" presName="sibTrans" presStyleCnt="0"/>
      <dgm:spPr/>
      <dgm:t>
        <a:bodyPr/>
        <a:lstStyle/>
        <a:p>
          <a:endParaRPr lang="en-US"/>
        </a:p>
      </dgm:t>
    </dgm:pt>
    <dgm:pt modelId="{06005523-F501-4ABB-BC12-BBFBD6C282B5}" type="pres">
      <dgm:prSet presAssocID="{A5510FEC-6FCC-47A4-A8D0-CE4F3F10892E}" presName="node" presStyleLbl="node1" presStyleIdx="19" presStyleCnt="20">
        <dgm:presLayoutVars>
          <dgm:bulletEnabled val="1"/>
        </dgm:presLayoutVars>
      </dgm:prSet>
      <dgm:spPr/>
      <dgm:t>
        <a:bodyPr/>
        <a:lstStyle/>
        <a:p>
          <a:endParaRPr lang="en-US"/>
        </a:p>
      </dgm:t>
    </dgm:pt>
  </dgm:ptLst>
  <dgm:cxnLst>
    <dgm:cxn modelId="{20910D89-5B78-4513-80DC-37D34909C4BB}" type="presOf" srcId="{C30D345A-5615-4098-BCDE-8527F71B834A}" destId="{9B811E56-B906-4B7D-B715-F8D94E83147A}" srcOrd="0" destOrd="0" presId="urn:microsoft.com/office/officeart/2005/8/layout/default"/>
    <dgm:cxn modelId="{849563A1-580C-4B4B-93B3-3C28412EAAE8}" type="presOf" srcId="{0551B30F-A678-4F70-949B-F709CE65C99B}" destId="{C3CDC7A6-8EF9-4053-AAF9-584DB87BFFA7}" srcOrd="0" destOrd="0" presId="urn:microsoft.com/office/officeart/2005/8/layout/default"/>
    <dgm:cxn modelId="{77871372-9D9B-43D3-8EC6-9EB74DFCC29B}" type="presOf" srcId="{4D283EE0-A14C-4C3C-9353-613ED1BD2F34}" destId="{222AF345-F467-44D1-BE58-2C8F5EC4F4B3}" srcOrd="0" destOrd="0" presId="urn:microsoft.com/office/officeart/2005/8/layout/default"/>
    <dgm:cxn modelId="{DE9F5EAC-44B0-43A6-8A84-9516C3037848}" type="presOf" srcId="{C3A71D58-61DC-419A-868E-9686601C91DF}" destId="{88614E4D-DBD5-4DA4-8BE7-D413AEBB9539}" srcOrd="0" destOrd="0" presId="urn:microsoft.com/office/officeart/2005/8/layout/default"/>
    <dgm:cxn modelId="{3B1CD1EE-DB88-42AE-8751-4100C63811BE}" type="presOf" srcId="{BD1C3BF8-11F6-4FCF-BF7C-96ACB38B4803}" destId="{D7ABEA1F-80C4-4D6A-B9BD-9D9267590EBA}" srcOrd="0" destOrd="0" presId="urn:microsoft.com/office/officeart/2005/8/layout/default"/>
    <dgm:cxn modelId="{A3A0CE34-6672-4A24-8718-05297ECC8792}" srcId="{C123B2FF-67C8-44F5-B86F-0D8925FE68BB}" destId="{8E3458D2-70E3-4B23-A7E5-7D6DE8C28D12}" srcOrd="12" destOrd="0" parTransId="{09F87F00-29E2-48BC-AF75-2EF0E708E6B0}" sibTransId="{B495D9DA-478B-4415-B7B9-124C0D2FBFBB}"/>
    <dgm:cxn modelId="{6763102A-4C1F-4260-A33D-F9F21913056A}" type="presOf" srcId="{98E440E5-1C22-4A1A-8877-CDC9C2C4806D}" destId="{1A137789-B8E4-4E03-B6EA-D3DA63A94F48}" srcOrd="0" destOrd="0" presId="urn:microsoft.com/office/officeart/2005/8/layout/default"/>
    <dgm:cxn modelId="{32D92B1D-6A5A-425A-BE9B-C26B56F2EDB1}" srcId="{C123B2FF-67C8-44F5-B86F-0D8925FE68BB}" destId="{4D283EE0-A14C-4C3C-9353-613ED1BD2F34}" srcOrd="11" destOrd="0" parTransId="{B4427394-E3D8-4A08-8172-A748A92C8C71}" sibTransId="{797F1C81-3421-4802-A367-29873D5D7C62}"/>
    <dgm:cxn modelId="{43EE8AC0-2892-4EDC-B69E-A2EF1739915F}" srcId="{C123B2FF-67C8-44F5-B86F-0D8925FE68BB}" destId="{FAA7064A-AD44-465F-B095-6B3A26B70DD5}" srcOrd="18" destOrd="0" parTransId="{4C9E8A5F-E038-4822-A19B-227AA1E478E1}" sibTransId="{02F210AC-65FC-4AB0-A89D-FFE568A1B23D}"/>
    <dgm:cxn modelId="{C27F2010-9FE1-49D4-82B2-84FE0A92D51C}" type="presOf" srcId="{10E2BD3E-93B4-4010-8F9A-D7AB47D8F6FB}" destId="{0D969B28-4ED4-4998-9C2E-5B9A962C7B58}" srcOrd="0" destOrd="0" presId="urn:microsoft.com/office/officeart/2005/8/layout/default"/>
    <dgm:cxn modelId="{F87B53D0-C4A9-4AA8-B742-ABA3AD598F14}" srcId="{C123B2FF-67C8-44F5-B86F-0D8925FE68BB}" destId="{98E440E5-1C22-4A1A-8877-CDC9C2C4806D}" srcOrd="6" destOrd="0" parTransId="{D03436A2-5E84-49F5-BC08-59B16299D1A6}" sibTransId="{C120229D-E736-49B2-B3DE-8759A62BC1B6}"/>
    <dgm:cxn modelId="{146F9973-8D26-4EBF-AA13-67899D9DDF25}" srcId="{C123B2FF-67C8-44F5-B86F-0D8925FE68BB}" destId="{10E2BD3E-93B4-4010-8F9A-D7AB47D8F6FB}" srcOrd="7" destOrd="0" parTransId="{B48DE7CB-3DB8-495F-9D7F-BC96C48E5FD0}" sibTransId="{49B6B410-E3F1-41DA-8FCB-6C8BFB4755CD}"/>
    <dgm:cxn modelId="{815F8EFF-FB5B-4881-B932-9F26C2411CE2}" srcId="{C123B2FF-67C8-44F5-B86F-0D8925FE68BB}" destId="{AF4C5DBB-2B62-46F4-A335-9B686B56F1AF}" srcOrd="15" destOrd="0" parTransId="{F3181E60-20FB-4290-B322-B0F163B966CC}" sibTransId="{2588A015-4CE5-4036-80EF-1153CED4E340}"/>
    <dgm:cxn modelId="{412C4868-7A95-4D12-8F75-A0A6C483EDC8}" type="presOf" srcId="{4B91F649-A554-4870-9612-9CF82EEA49A6}" destId="{2C61C3D3-E547-4781-B8C5-A7F2C59B869C}" srcOrd="0" destOrd="0" presId="urn:microsoft.com/office/officeart/2005/8/layout/default"/>
    <dgm:cxn modelId="{5FBBC006-C99C-454B-B328-0433654A6A55}" srcId="{C123B2FF-67C8-44F5-B86F-0D8925FE68BB}" destId="{B5AE8679-D394-492A-B4F3-A3B56E86DEDE}" srcOrd="3" destOrd="0" parTransId="{07D4E137-DBD7-46DC-AAB1-21027AB6C87C}" sibTransId="{7EBF24BD-FAA9-4FDE-899A-C42FEB9457F9}"/>
    <dgm:cxn modelId="{0B23E854-7847-4C18-8B70-82835925794E}" srcId="{C123B2FF-67C8-44F5-B86F-0D8925FE68BB}" destId="{EAA94BC5-39BA-4C5A-810A-C34934DD76D4}" srcOrd="13" destOrd="0" parTransId="{A56799F8-6353-45EF-ACE9-D4A523EED066}" sibTransId="{A3FA9292-4197-449D-9499-BCAF249C16DC}"/>
    <dgm:cxn modelId="{EDD4A50E-1AEE-4C87-B634-E9C4A46ACF1B}" type="presOf" srcId="{B1D92B2B-B6A5-4C88-B1D1-54878A1A102B}" destId="{31841DE4-A010-4A26-AB9A-05C3A59BAE82}" srcOrd="0" destOrd="0" presId="urn:microsoft.com/office/officeart/2005/8/layout/default"/>
    <dgm:cxn modelId="{AD0E4167-6656-445F-B2C7-6A8F826621A4}" srcId="{C123B2FF-67C8-44F5-B86F-0D8925FE68BB}" destId="{18FDF6B1-838A-4F08-89F3-2FFB7BB07F6B}" srcOrd="8" destOrd="0" parTransId="{4AFC0593-B774-4815-82E5-FB37761BDD2A}" sibTransId="{62D0DEF0-A016-41D4-B20A-34E8DA68B5AB}"/>
    <dgm:cxn modelId="{BE8E5639-C360-433B-B319-3DBB2EECDF1A}" srcId="{C123B2FF-67C8-44F5-B86F-0D8925FE68BB}" destId="{A01432D0-5DC5-4167-BB28-F9EBCF41EC87}" srcOrd="9" destOrd="0" parTransId="{AF8372FF-D433-40CB-8003-4E44CA545E76}" sibTransId="{AEB1683A-F71C-49B2-9A77-1A134F211F81}"/>
    <dgm:cxn modelId="{F76CA46B-1FE8-4202-AD7F-0B84E0C0787D}" type="presOf" srcId="{AF4C5DBB-2B62-46F4-A335-9B686B56F1AF}" destId="{1BA18B84-A122-463C-804B-F94E556A40B0}" srcOrd="0" destOrd="0" presId="urn:microsoft.com/office/officeart/2005/8/layout/default"/>
    <dgm:cxn modelId="{2EDA017E-B67E-4E45-85DB-AC0768A867E8}" type="presOf" srcId="{B5AE8679-D394-492A-B4F3-A3B56E86DEDE}" destId="{1E85ECFF-4FA7-4421-8DD3-F748FAC60B75}" srcOrd="0" destOrd="0" presId="urn:microsoft.com/office/officeart/2005/8/layout/default"/>
    <dgm:cxn modelId="{409CA4CF-4938-4576-880D-D661BAE01FC5}" type="presOf" srcId="{A5510FEC-6FCC-47A4-A8D0-CE4F3F10892E}" destId="{06005523-F501-4ABB-BC12-BBFBD6C282B5}" srcOrd="0" destOrd="0" presId="urn:microsoft.com/office/officeart/2005/8/layout/default"/>
    <dgm:cxn modelId="{E21E8914-AAC4-48C8-9176-FD6B8E5390B5}" type="presOf" srcId="{A01432D0-5DC5-4167-BB28-F9EBCF41EC87}" destId="{5CEF411E-B390-4CEA-8FC0-955B41513DB4}" srcOrd="0" destOrd="0" presId="urn:microsoft.com/office/officeart/2005/8/layout/default"/>
    <dgm:cxn modelId="{AE2E2A0F-535F-4A4E-81A6-F3F4F4CE1680}" srcId="{C123B2FF-67C8-44F5-B86F-0D8925FE68BB}" destId="{82A0D04F-BFEC-44D2-A239-BCB5BBBAE993}" srcOrd="5" destOrd="0" parTransId="{7DE871FC-DA83-43D2-9D6C-F085CEE62DCF}" sibTransId="{4ABB5B4B-AE4D-40E4-96C3-1C484AA4F49D}"/>
    <dgm:cxn modelId="{B6661206-6DD3-4F9D-882E-C37D45B94FF7}" srcId="{C123B2FF-67C8-44F5-B86F-0D8925FE68BB}" destId="{C3A71D58-61DC-419A-868E-9686601C91DF}" srcOrd="17" destOrd="0" parTransId="{D904E2C1-6606-4F93-9235-C4C351A3346E}" sibTransId="{B73E44B8-1575-4D4D-874D-1238F2F86212}"/>
    <dgm:cxn modelId="{5C237191-8AC7-45C6-9B33-722730544A66}" srcId="{C123B2FF-67C8-44F5-B86F-0D8925FE68BB}" destId="{B1D92B2B-B6A5-4C88-B1D1-54878A1A102B}" srcOrd="14" destOrd="0" parTransId="{67C58CBC-A23B-45CA-B3C3-1855FBB54A6D}" sibTransId="{896C94E4-B469-4EE5-9E08-4268AB0AA4C5}"/>
    <dgm:cxn modelId="{72981BED-747D-4802-B4CF-DAA12F395217}" type="presOf" srcId="{C123B2FF-67C8-44F5-B86F-0D8925FE68BB}" destId="{0088C1F1-C28F-475E-BED5-A22CADB75BB9}" srcOrd="0" destOrd="0" presId="urn:microsoft.com/office/officeart/2005/8/layout/default"/>
    <dgm:cxn modelId="{11B8A602-7640-4581-B332-861364251A93}" type="presOf" srcId="{8E3458D2-70E3-4B23-A7E5-7D6DE8C28D12}" destId="{E80B7698-EC33-4E80-8ED9-700BFF832056}" srcOrd="0" destOrd="0" presId="urn:microsoft.com/office/officeart/2005/8/layout/default"/>
    <dgm:cxn modelId="{FE70B330-4C21-4846-B96F-570E8DBBBE21}" type="presOf" srcId="{FAA7064A-AD44-465F-B095-6B3A26B70DD5}" destId="{EF788BF0-F652-4AEF-AAEF-9FB75EF6E603}" srcOrd="0" destOrd="0" presId="urn:microsoft.com/office/officeart/2005/8/layout/default"/>
    <dgm:cxn modelId="{CC06A931-C76C-47DC-A6E1-19F7F1F359C0}" srcId="{C123B2FF-67C8-44F5-B86F-0D8925FE68BB}" destId="{4B91F649-A554-4870-9612-9CF82EEA49A6}" srcOrd="10" destOrd="0" parTransId="{2EDF9E39-049B-4CF0-966E-E32747549DA9}" sibTransId="{D5B41974-27BE-4FE4-AE82-CCF2AB7C33A3}"/>
    <dgm:cxn modelId="{19755073-524B-4F8F-BA21-24B6E2AAD17B}" type="presOf" srcId="{EAA94BC5-39BA-4C5A-810A-C34934DD76D4}" destId="{C3953E1E-2CD2-403B-90FE-FB86B3272098}" srcOrd="0" destOrd="0" presId="urn:microsoft.com/office/officeart/2005/8/layout/default"/>
    <dgm:cxn modelId="{E0D08AF1-B96D-4C59-972C-89F59979D133}" srcId="{C123B2FF-67C8-44F5-B86F-0D8925FE68BB}" destId="{3EAD2101-0143-428E-8CB7-653851F1E983}" srcOrd="1" destOrd="0" parTransId="{10D999DB-33ED-47B0-9D2F-15C8337091B8}" sibTransId="{9213012B-7CE4-4749-B9DA-F13F598708DB}"/>
    <dgm:cxn modelId="{C918D4E1-613D-41D6-933B-B6A59E78D125}" srcId="{C123B2FF-67C8-44F5-B86F-0D8925FE68BB}" destId="{C30D345A-5615-4098-BCDE-8527F71B834A}" srcOrd="2" destOrd="0" parTransId="{1113AD37-AD0B-4608-B817-E3CE3F7E4884}" sibTransId="{9F034CD1-476E-462A-B64D-725BD4C2A61E}"/>
    <dgm:cxn modelId="{BAD343FA-55B5-4998-9A5D-0D94F5FADEFE}" srcId="{C123B2FF-67C8-44F5-B86F-0D8925FE68BB}" destId="{BD1C3BF8-11F6-4FCF-BF7C-96ACB38B4803}" srcOrd="0" destOrd="0" parTransId="{AA54E1EB-9D8E-4A6D-B3F4-5D504C0D4299}" sibTransId="{8404CEC8-95C5-4AC4-A232-CAEE21A5A795}"/>
    <dgm:cxn modelId="{D1588558-FBC3-4077-A782-F747943B15F8}" type="presOf" srcId="{08578204-ABB6-49FA-AB17-80FC219C9A05}" destId="{6B5E4557-67CE-48A8-84C8-748C2FC8D5C7}" srcOrd="0" destOrd="0" presId="urn:microsoft.com/office/officeart/2005/8/layout/default"/>
    <dgm:cxn modelId="{66233F72-1038-4C43-9F7B-385FD11494C6}" srcId="{C123B2FF-67C8-44F5-B86F-0D8925FE68BB}" destId="{0551B30F-A678-4F70-949B-F709CE65C99B}" srcOrd="4" destOrd="0" parTransId="{78A8B834-B254-4993-991E-4B63AD963C33}" sibTransId="{9CED7E89-9CB3-4A41-852E-416633567F34}"/>
    <dgm:cxn modelId="{F17D08C1-D330-49E0-88DD-11CB87BE0854}" srcId="{C123B2FF-67C8-44F5-B86F-0D8925FE68BB}" destId="{08578204-ABB6-49FA-AB17-80FC219C9A05}" srcOrd="16" destOrd="0" parTransId="{37871EA7-C37C-416C-BE2B-5ED4EBBB38A0}" sibTransId="{EA35D14A-414D-4855-BAFD-47ED05B4721D}"/>
    <dgm:cxn modelId="{8DE5383E-8BF8-4D88-9803-C740E95A535D}" type="presOf" srcId="{18FDF6B1-838A-4F08-89F3-2FFB7BB07F6B}" destId="{0B581DD0-5A44-4A16-BAB0-50ACE673AA3A}" srcOrd="0" destOrd="0" presId="urn:microsoft.com/office/officeart/2005/8/layout/default"/>
    <dgm:cxn modelId="{1B9888AB-5892-4A10-A02E-A61FF8F8A7BD}" type="presOf" srcId="{82A0D04F-BFEC-44D2-A239-BCB5BBBAE993}" destId="{150D6772-803C-429D-84F0-4B6646E1086B}" srcOrd="0" destOrd="0" presId="urn:microsoft.com/office/officeart/2005/8/layout/default"/>
    <dgm:cxn modelId="{4BC5D5BE-B134-481D-BC26-3AC41D76920F}" srcId="{C123B2FF-67C8-44F5-B86F-0D8925FE68BB}" destId="{A5510FEC-6FCC-47A4-A8D0-CE4F3F10892E}" srcOrd="19" destOrd="0" parTransId="{E9C09D59-0BD0-4418-9C3D-B354A37BA9D7}" sibTransId="{FC1C1448-6F41-4A88-8E7E-8DE32042B049}"/>
    <dgm:cxn modelId="{1220E57A-D38D-417A-8DB2-BD26CBB902ED}" type="presOf" srcId="{3EAD2101-0143-428E-8CB7-653851F1E983}" destId="{464BAF38-79EA-4F2B-BC14-0B1490DE7983}" srcOrd="0" destOrd="0" presId="urn:microsoft.com/office/officeart/2005/8/layout/default"/>
    <dgm:cxn modelId="{4E3F3A86-97E2-420C-B97F-F71589966D61}" type="presParOf" srcId="{0088C1F1-C28F-475E-BED5-A22CADB75BB9}" destId="{D7ABEA1F-80C4-4D6A-B9BD-9D9267590EBA}" srcOrd="0" destOrd="0" presId="urn:microsoft.com/office/officeart/2005/8/layout/default"/>
    <dgm:cxn modelId="{A6D99623-3B19-4FB8-9185-40895697E126}" type="presParOf" srcId="{0088C1F1-C28F-475E-BED5-A22CADB75BB9}" destId="{8F7A926A-2B11-4E85-8A00-7AA1DABEA8CD}" srcOrd="1" destOrd="0" presId="urn:microsoft.com/office/officeart/2005/8/layout/default"/>
    <dgm:cxn modelId="{C8DDA425-7192-4B99-832A-6BDB345FC5B8}" type="presParOf" srcId="{0088C1F1-C28F-475E-BED5-A22CADB75BB9}" destId="{464BAF38-79EA-4F2B-BC14-0B1490DE7983}" srcOrd="2" destOrd="0" presId="urn:microsoft.com/office/officeart/2005/8/layout/default"/>
    <dgm:cxn modelId="{18E13076-E737-4160-B9F5-B771CDAC0BE2}" type="presParOf" srcId="{0088C1F1-C28F-475E-BED5-A22CADB75BB9}" destId="{99853B21-547C-417B-A143-5E6D82087244}" srcOrd="3" destOrd="0" presId="urn:microsoft.com/office/officeart/2005/8/layout/default"/>
    <dgm:cxn modelId="{20600CE1-930F-44CF-B15B-BC4DC4957B1F}" type="presParOf" srcId="{0088C1F1-C28F-475E-BED5-A22CADB75BB9}" destId="{9B811E56-B906-4B7D-B715-F8D94E83147A}" srcOrd="4" destOrd="0" presId="urn:microsoft.com/office/officeart/2005/8/layout/default"/>
    <dgm:cxn modelId="{771DA539-7935-40CF-80D6-E3B5A93A4AB4}" type="presParOf" srcId="{0088C1F1-C28F-475E-BED5-A22CADB75BB9}" destId="{E8816BBA-9B3C-4432-B563-2B1ADB2ABF70}" srcOrd="5" destOrd="0" presId="urn:microsoft.com/office/officeart/2005/8/layout/default"/>
    <dgm:cxn modelId="{767B416D-56CD-450B-81F1-A4487AB0932F}" type="presParOf" srcId="{0088C1F1-C28F-475E-BED5-A22CADB75BB9}" destId="{1E85ECFF-4FA7-4421-8DD3-F748FAC60B75}" srcOrd="6" destOrd="0" presId="urn:microsoft.com/office/officeart/2005/8/layout/default"/>
    <dgm:cxn modelId="{AFC8CECE-417B-4D04-86E8-1C6CC34121A3}" type="presParOf" srcId="{0088C1F1-C28F-475E-BED5-A22CADB75BB9}" destId="{8BB1456F-6A32-41FB-BB39-37AD303FDE55}" srcOrd="7" destOrd="0" presId="urn:microsoft.com/office/officeart/2005/8/layout/default"/>
    <dgm:cxn modelId="{320E32D5-90E7-460E-8691-DDDE17661D62}" type="presParOf" srcId="{0088C1F1-C28F-475E-BED5-A22CADB75BB9}" destId="{C3CDC7A6-8EF9-4053-AAF9-584DB87BFFA7}" srcOrd="8" destOrd="0" presId="urn:microsoft.com/office/officeart/2005/8/layout/default"/>
    <dgm:cxn modelId="{77EFE588-1CF9-408D-A306-07A3314543D3}" type="presParOf" srcId="{0088C1F1-C28F-475E-BED5-A22CADB75BB9}" destId="{EAEAC497-072D-422F-89E3-840A9783164E}" srcOrd="9" destOrd="0" presId="urn:microsoft.com/office/officeart/2005/8/layout/default"/>
    <dgm:cxn modelId="{66C78F4F-01D1-4197-A6EC-BA2716736E32}" type="presParOf" srcId="{0088C1F1-C28F-475E-BED5-A22CADB75BB9}" destId="{150D6772-803C-429D-84F0-4B6646E1086B}" srcOrd="10" destOrd="0" presId="urn:microsoft.com/office/officeart/2005/8/layout/default"/>
    <dgm:cxn modelId="{56ED0C54-265C-4C11-969E-E3E3DE5C2977}" type="presParOf" srcId="{0088C1F1-C28F-475E-BED5-A22CADB75BB9}" destId="{7205B3D2-270C-47E4-BD72-4794942DCA85}" srcOrd="11" destOrd="0" presId="urn:microsoft.com/office/officeart/2005/8/layout/default"/>
    <dgm:cxn modelId="{850A5735-2D47-486D-948F-2718CA816D86}" type="presParOf" srcId="{0088C1F1-C28F-475E-BED5-A22CADB75BB9}" destId="{1A137789-B8E4-4E03-B6EA-D3DA63A94F48}" srcOrd="12" destOrd="0" presId="urn:microsoft.com/office/officeart/2005/8/layout/default"/>
    <dgm:cxn modelId="{3031A094-DBFB-4A70-ABBC-E6A0672F43D2}" type="presParOf" srcId="{0088C1F1-C28F-475E-BED5-A22CADB75BB9}" destId="{BD161DE2-B5A1-4EA9-A2AB-BAC4BADDCD78}" srcOrd="13" destOrd="0" presId="urn:microsoft.com/office/officeart/2005/8/layout/default"/>
    <dgm:cxn modelId="{9891D84A-29A8-425A-8477-29561205E1B4}" type="presParOf" srcId="{0088C1F1-C28F-475E-BED5-A22CADB75BB9}" destId="{0D969B28-4ED4-4998-9C2E-5B9A962C7B58}" srcOrd="14" destOrd="0" presId="urn:microsoft.com/office/officeart/2005/8/layout/default"/>
    <dgm:cxn modelId="{4A9BA09B-D8BF-4042-BDA8-C58AADC0F141}" type="presParOf" srcId="{0088C1F1-C28F-475E-BED5-A22CADB75BB9}" destId="{32491CAE-42A6-47C2-9C38-123053122596}" srcOrd="15" destOrd="0" presId="urn:microsoft.com/office/officeart/2005/8/layout/default"/>
    <dgm:cxn modelId="{C454C463-CCD9-4F95-874F-6EF11B4C2873}" type="presParOf" srcId="{0088C1F1-C28F-475E-BED5-A22CADB75BB9}" destId="{0B581DD0-5A44-4A16-BAB0-50ACE673AA3A}" srcOrd="16" destOrd="0" presId="urn:microsoft.com/office/officeart/2005/8/layout/default"/>
    <dgm:cxn modelId="{E312B0DF-5FF4-4327-A167-5C5DF9914D2C}" type="presParOf" srcId="{0088C1F1-C28F-475E-BED5-A22CADB75BB9}" destId="{B27B610C-2A6A-4CC2-87EC-2B37D7113D6E}" srcOrd="17" destOrd="0" presId="urn:microsoft.com/office/officeart/2005/8/layout/default"/>
    <dgm:cxn modelId="{37C2479C-BFF0-4323-A931-5B79606885C3}" type="presParOf" srcId="{0088C1F1-C28F-475E-BED5-A22CADB75BB9}" destId="{5CEF411E-B390-4CEA-8FC0-955B41513DB4}" srcOrd="18" destOrd="0" presId="urn:microsoft.com/office/officeart/2005/8/layout/default"/>
    <dgm:cxn modelId="{6E0FC848-8F6F-4EF6-A047-E4354070425F}" type="presParOf" srcId="{0088C1F1-C28F-475E-BED5-A22CADB75BB9}" destId="{10CE3715-9105-452A-9DC4-7836B92F7764}" srcOrd="19" destOrd="0" presId="urn:microsoft.com/office/officeart/2005/8/layout/default"/>
    <dgm:cxn modelId="{0A241613-5862-4480-B518-F6D79FD31082}" type="presParOf" srcId="{0088C1F1-C28F-475E-BED5-A22CADB75BB9}" destId="{2C61C3D3-E547-4781-B8C5-A7F2C59B869C}" srcOrd="20" destOrd="0" presId="urn:microsoft.com/office/officeart/2005/8/layout/default"/>
    <dgm:cxn modelId="{0A14B26F-BE32-497E-A710-8E47415ECF40}" type="presParOf" srcId="{0088C1F1-C28F-475E-BED5-A22CADB75BB9}" destId="{9C7F8504-8EBA-4F38-8829-77C16E8A2C70}" srcOrd="21" destOrd="0" presId="urn:microsoft.com/office/officeart/2005/8/layout/default"/>
    <dgm:cxn modelId="{8F84860B-B139-46CB-8390-7AB95752978B}" type="presParOf" srcId="{0088C1F1-C28F-475E-BED5-A22CADB75BB9}" destId="{222AF345-F467-44D1-BE58-2C8F5EC4F4B3}" srcOrd="22" destOrd="0" presId="urn:microsoft.com/office/officeart/2005/8/layout/default"/>
    <dgm:cxn modelId="{9D3DC297-0149-454F-827C-0FAD905CF624}" type="presParOf" srcId="{0088C1F1-C28F-475E-BED5-A22CADB75BB9}" destId="{B2463CF5-A63A-4AF5-B199-6FAEE6A95C7A}" srcOrd="23" destOrd="0" presId="urn:microsoft.com/office/officeart/2005/8/layout/default"/>
    <dgm:cxn modelId="{6BC5D2F1-5850-45F1-9433-4F4F82D0DEAD}" type="presParOf" srcId="{0088C1F1-C28F-475E-BED5-A22CADB75BB9}" destId="{E80B7698-EC33-4E80-8ED9-700BFF832056}" srcOrd="24" destOrd="0" presId="urn:microsoft.com/office/officeart/2005/8/layout/default"/>
    <dgm:cxn modelId="{5C51CA4F-C868-456C-8B0A-F7248146C50B}" type="presParOf" srcId="{0088C1F1-C28F-475E-BED5-A22CADB75BB9}" destId="{0C0EFC06-2A5D-4F18-95D4-213A7E77D1EB}" srcOrd="25" destOrd="0" presId="urn:microsoft.com/office/officeart/2005/8/layout/default"/>
    <dgm:cxn modelId="{24381A42-DBDF-4B1A-906A-F68659E07A13}" type="presParOf" srcId="{0088C1F1-C28F-475E-BED5-A22CADB75BB9}" destId="{C3953E1E-2CD2-403B-90FE-FB86B3272098}" srcOrd="26" destOrd="0" presId="urn:microsoft.com/office/officeart/2005/8/layout/default"/>
    <dgm:cxn modelId="{3C21EDB7-2394-4EAE-8DB2-60F6CD327BC2}" type="presParOf" srcId="{0088C1F1-C28F-475E-BED5-A22CADB75BB9}" destId="{F613CBE5-2F17-4C6F-877F-9CFA37DE5A29}" srcOrd="27" destOrd="0" presId="urn:microsoft.com/office/officeart/2005/8/layout/default"/>
    <dgm:cxn modelId="{7EFAA3DA-EB0E-47B1-A405-BC2C2DB3C12E}" type="presParOf" srcId="{0088C1F1-C28F-475E-BED5-A22CADB75BB9}" destId="{31841DE4-A010-4A26-AB9A-05C3A59BAE82}" srcOrd="28" destOrd="0" presId="urn:microsoft.com/office/officeart/2005/8/layout/default"/>
    <dgm:cxn modelId="{54C90312-EDF5-4F28-80F7-EF52E43A3E62}" type="presParOf" srcId="{0088C1F1-C28F-475E-BED5-A22CADB75BB9}" destId="{89054117-463A-447F-A3AB-1E84B109C727}" srcOrd="29" destOrd="0" presId="urn:microsoft.com/office/officeart/2005/8/layout/default"/>
    <dgm:cxn modelId="{B6C61C3C-1A7B-4587-B340-242B32E26B1E}" type="presParOf" srcId="{0088C1F1-C28F-475E-BED5-A22CADB75BB9}" destId="{1BA18B84-A122-463C-804B-F94E556A40B0}" srcOrd="30" destOrd="0" presId="urn:microsoft.com/office/officeart/2005/8/layout/default"/>
    <dgm:cxn modelId="{CC855AF2-01BF-4610-9516-EE547B8DC392}" type="presParOf" srcId="{0088C1F1-C28F-475E-BED5-A22CADB75BB9}" destId="{1308AF72-086E-4AF4-BC29-07F1715B64AA}" srcOrd="31" destOrd="0" presId="urn:microsoft.com/office/officeart/2005/8/layout/default"/>
    <dgm:cxn modelId="{84CC1B34-9724-45EE-9568-997AA71A51C7}" type="presParOf" srcId="{0088C1F1-C28F-475E-BED5-A22CADB75BB9}" destId="{6B5E4557-67CE-48A8-84C8-748C2FC8D5C7}" srcOrd="32" destOrd="0" presId="urn:microsoft.com/office/officeart/2005/8/layout/default"/>
    <dgm:cxn modelId="{38A9F451-24DC-4C89-AC46-2DCB95E5F5FE}" type="presParOf" srcId="{0088C1F1-C28F-475E-BED5-A22CADB75BB9}" destId="{A63F54ED-62EF-47FF-BD27-291474FA846B}" srcOrd="33" destOrd="0" presId="urn:microsoft.com/office/officeart/2005/8/layout/default"/>
    <dgm:cxn modelId="{7A33AA3C-B70E-4ED4-965D-BDC50FF2C07F}" type="presParOf" srcId="{0088C1F1-C28F-475E-BED5-A22CADB75BB9}" destId="{88614E4D-DBD5-4DA4-8BE7-D413AEBB9539}" srcOrd="34" destOrd="0" presId="urn:microsoft.com/office/officeart/2005/8/layout/default"/>
    <dgm:cxn modelId="{E8114BEC-5E3D-4E90-8F1F-628874C39CB3}" type="presParOf" srcId="{0088C1F1-C28F-475E-BED5-A22CADB75BB9}" destId="{CA46A99A-C78D-45EA-B072-388A4B8552F5}" srcOrd="35" destOrd="0" presId="urn:microsoft.com/office/officeart/2005/8/layout/default"/>
    <dgm:cxn modelId="{B5E02A3D-3184-43EA-916B-A4EFED994299}" type="presParOf" srcId="{0088C1F1-C28F-475E-BED5-A22CADB75BB9}" destId="{EF788BF0-F652-4AEF-AAEF-9FB75EF6E603}" srcOrd="36" destOrd="0" presId="urn:microsoft.com/office/officeart/2005/8/layout/default"/>
    <dgm:cxn modelId="{E57121CC-AC87-4515-8331-92C94D222DC0}" type="presParOf" srcId="{0088C1F1-C28F-475E-BED5-A22CADB75BB9}" destId="{A5111AFF-B160-4829-A5A3-83CD7F406EC2}" srcOrd="37" destOrd="0" presId="urn:microsoft.com/office/officeart/2005/8/layout/default"/>
    <dgm:cxn modelId="{98A56AC1-53A8-4CD4-8541-F9DB57EB2C62}" type="presParOf" srcId="{0088C1F1-C28F-475E-BED5-A22CADB75BB9}" destId="{06005523-F501-4ABB-BC12-BBFBD6C282B5}" srcOrd="3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BD1C3BF8-11F6-4FCF-BF7C-96ACB38B4803}">
      <dgm:prSet/>
      <dgm:spPr/>
      <dgm:t>
        <a:bodyPr/>
        <a:lstStyle/>
        <a:p>
          <a:r>
            <a:rPr lang="en-GB" dirty="0"/>
            <a:t>Augustine</a:t>
          </a:r>
        </a:p>
      </dgm:t>
    </dgm:pt>
    <dgm:pt modelId="{AA54E1EB-9D8E-4A6D-B3F4-5D504C0D4299}" type="parTrans" cxnId="{BAD343FA-55B5-4998-9A5D-0D94F5FADEFE}">
      <dgm:prSet/>
      <dgm:spPr/>
      <dgm:t>
        <a:bodyPr/>
        <a:lstStyle/>
        <a:p>
          <a:endParaRPr lang="en-GB"/>
        </a:p>
      </dgm:t>
    </dgm:pt>
    <dgm:pt modelId="{8404CEC8-95C5-4AC4-A232-CAEE21A5A795}" type="sibTrans" cxnId="{BAD343FA-55B5-4998-9A5D-0D94F5FADEFE}">
      <dgm:prSet/>
      <dgm:spPr/>
      <dgm:t>
        <a:bodyPr/>
        <a:lstStyle/>
        <a:p>
          <a:endParaRPr lang="en-GB"/>
        </a:p>
      </dgm:t>
    </dgm:pt>
    <dgm:pt modelId="{DFCD4805-EC07-49B7-99AA-AD89E6FFD2E4}">
      <dgm:prSet/>
      <dgm:spPr/>
      <dgm:t>
        <a:bodyPr/>
        <a:lstStyle/>
        <a:p>
          <a:r>
            <a:rPr lang="en-GB" dirty="0"/>
            <a:t>Seminal Presence</a:t>
          </a:r>
        </a:p>
      </dgm:t>
    </dgm:pt>
    <dgm:pt modelId="{C96C9EE5-5259-4398-90D0-39EEA17C1261}" type="parTrans" cxnId="{1C352A88-436D-41B4-914F-D774F687A78A}">
      <dgm:prSet/>
      <dgm:spPr/>
      <dgm:t>
        <a:bodyPr/>
        <a:lstStyle/>
        <a:p>
          <a:endParaRPr lang="en-GB"/>
        </a:p>
      </dgm:t>
    </dgm:pt>
    <dgm:pt modelId="{4C205B52-43AC-412C-A137-E67165662543}" type="sibTrans" cxnId="{1C352A88-436D-41B4-914F-D774F687A78A}">
      <dgm:prSet/>
      <dgm:spPr/>
      <dgm:t>
        <a:bodyPr/>
        <a:lstStyle/>
        <a:p>
          <a:endParaRPr lang="en-GB"/>
        </a:p>
      </dgm:t>
    </dgm:pt>
    <dgm:pt modelId="{DC7FAEE2-A8DE-466A-852B-DBD0ABDF5678}">
      <dgm:prSet/>
      <dgm:spPr/>
      <dgm:t>
        <a:bodyPr/>
        <a:lstStyle/>
        <a:p>
          <a:r>
            <a:rPr lang="en-GB" dirty="0"/>
            <a:t>Hick</a:t>
          </a:r>
        </a:p>
      </dgm:t>
    </dgm:pt>
    <dgm:pt modelId="{65B5ACEF-16F7-4F04-A1DE-FAFDF1002C70}" type="parTrans" cxnId="{9CE062A0-0C99-47E6-A0B6-341E6BA9326F}">
      <dgm:prSet/>
      <dgm:spPr/>
      <dgm:t>
        <a:bodyPr/>
        <a:lstStyle/>
        <a:p>
          <a:endParaRPr lang="en-GB"/>
        </a:p>
      </dgm:t>
    </dgm:pt>
    <dgm:pt modelId="{6698250D-425A-42C6-90F5-9C763834FED6}" type="sibTrans" cxnId="{9CE062A0-0C99-47E6-A0B6-341E6BA9326F}">
      <dgm:prSet/>
      <dgm:spPr/>
      <dgm:t>
        <a:bodyPr/>
        <a:lstStyle/>
        <a:p>
          <a:endParaRPr lang="en-GB"/>
        </a:p>
      </dgm:t>
    </dgm:pt>
    <dgm:pt modelId="{6EA95C0E-60B0-4732-B641-5636194D8D86}">
      <dgm:prSet/>
      <dgm:spPr/>
      <dgm:t>
        <a:bodyPr/>
        <a:lstStyle/>
        <a:p>
          <a:r>
            <a:rPr lang="en-GB" dirty="0"/>
            <a:t>Original Sin</a:t>
          </a:r>
        </a:p>
      </dgm:t>
    </dgm:pt>
    <dgm:pt modelId="{1B3443B0-9525-48F9-920A-A9C7D6F271C9}" type="parTrans" cxnId="{A86AEF6B-5C8A-4ECE-A1CD-D95E6187132B}">
      <dgm:prSet/>
      <dgm:spPr/>
      <dgm:t>
        <a:bodyPr/>
        <a:lstStyle/>
        <a:p>
          <a:endParaRPr lang="en-GB"/>
        </a:p>
      </dgm:t>
    </dgm:pt>
    <dgm:pt modelId="{4A035DDA-148B-4F09-A60D-12AA2C58DDAF}" type="sibTrans" cxnId="{A86AEF6B-5C8A-4ECE-A1CD-D95E6187132B}">
      <dgm:prSet/>
      <dgm:spPr/>
      <dgm:t>
        <a:bodyPr/>
        <a:lstStyle/>
        <a:p>
          <a:endParaRPr lang="en-GB"/>
        </a:p>
      </dgm:t>
    </dgm:pt>
    <dgm:pt modelId="{93E120A7-6A39-4864-9469-9F2B7EE228B5}">
      <dgm:prSet/>
      <dgm:spPr/>
      <dgm:t>
        <a:bodyPr/>
        <a:lstStyle/>
        <a:p>
          <a:r>
            <a:rPr lang="en-GB" dirty="0"/>
            <a:t>Eschatological</a:t>
          </a:r>
        </a:p>
      </dgm:t>
    </dgm:pt>
    <dgm:pt modelId="{64868AF0-1569-4117-B492-B8E71B382E68}" type="parTrans" cxnId="{197BAE01-C01F-4E2A-97CC-BD626330546D}">
      <dgm:prSet/>
      <dgm:spPr/>
      <dgm:t>
        <a:bodyPr/>
        <a:lstStyle/>
        <a:p>
          <a:endParaRPr lang="en-GB"/>
        </a:p>
      </dgm:t>
    </dgm:pt>
    <dgm:pt modelId="{3808975F-FC92-4D18-A049-658B046F9DCD}" type="sibTrans" cxnId="{197BAE01-C01F-4E2A-97CC-BD626330546D}">
      <dgm:prSet/>
      <dgm:spPr/>
      <dgm:t>
        <a:bodyPr/>
        <a:lstStyle/>
        <a:p>
          <a:endParaRPr lang="en-GB"/>
        </a:p>
      </dgm:t>
    </dgm:pt>
    <dgm:pt modelId="{C717EBF9-2450-4B53-A016-8DACD631F1BB}">
      <dgm:prSet/>
      <dgm:spPr/>
      <dgm:t>
        <a:bodyPr/>
        <a:lstStyle/>
        <a:p>
          <a:r>
            <a:rPr lang="en-GB" dirty="0"/>
            <a:t>Image</a:t>
          </a:r>
        </a:p>
      </dgm:t>
    </dgm:pt>
    <dgm:pt modelId="{A6549D4D-5DF6-494B-8FDA-3F22AC8C471E}" type="parTrans" cxnId="{A5D27B37-565C-4303-B6C8-E4296962E1CA}">
      <dgm:prSet/>
      <dgm:spPr/>
      <dgm:t>
        <a:bodyPr/>
        <a:lstStyle/>
        <a:p>
          <a:endParaRPr lang="en-GB"/>
        </a:p>
      </dgm:t>
    </dgm:pt>
    <dgm:pt modelId="{DC6976D7-DE20-4C81-83AE-BE9DE72BE8E6}" type="sibTrans" cxnId="{A5D27B37-565C-4303-B6C8-E4296962E1CA}">
      <dgm:prSet/>
      <dgm:spPr/>
      <dgm:t>
        <a:bodyPr/>
        <a:lstStyle/>
        <a:p>
          <a:endParaRPr lang="en-GB"/>
        </a:p>
      </dgm:t>
    </dgm:pt>
    <dgm:pt modelId="{A735E6A1-F4A4-4D2A-95D2-B0CFF31BC6DA}">
      <dgm:prSet/>
      <dgm:spPr/>
      <dgm:t>
        <a:bodyPr/>
        <a:lstStyle/>
        <a:p>
          <a:r>
            <a:rPr lang="en-GB" dirty="0"/>
            <a:t>Likeness</a:t>
          </a:r>
        </a:p>
      </dgm:t>
    </dgm:pt>
    <dgm:pt modelId="{C15494A9-766F-4DB9-B469-27D6FB8DE32B}" type="parTrans" cxnId="{B4A29316-7939-42FD-8466-533486C5C658}">
      <dgm:prSet/>
      <dgm:spPr/>
      <dgm:t>
        <a:bodyPr/>
        <a:lstStyle/>
        <a:p>
          <a:endParaRPr lang="en-GB"/>
        </a:p>
      </dgm:t>
    </dgm:pt>
    <dgm:pt modelId="{156D6B3F-BA1B-4787-8825-79FBF7205ECB}" type="sibTrans" cxnId="{B4A29316-7939-42FD-8466-533486C5C658}">
      <dgm:prSet/>
      <dgm:spPr/>
      <dgm:t>
        <a:bodyPr/>
        <a:lstStyle/>
        <a:p>
          <a:endParaRPr lang="en-GB"/>
        </a:p>
      </dgm:t>
    </dgm:pt>
    <dgm:pt modelId="{056F35AD-CA57-4BA5-BB95-79AAC6CF8AFC}">
      <dgm:prSet/>
      <dgm:spPr/>
      <dgm:t>
        <a:bodyPr/>
        <a:lstStyle/>
        <a:p>
          <a:r>
            <a:rPr lang="en-GB" dirty="0"/>
            <a:t>Experiential Problem</a:t>
          </a:r>
        </a:p>
      </dgm:t>
    </dgm:pt>
    <dgm:pt modelId="{98AB4B3F-2394-4F7E-88A0-A4CCE2121CF2}" type="parTrans" cxnId="{59F72635-F069-4DCB-820C-306381455B2E}">
      <dgm:prSet/>
      <dgm:spPr/>
      <dgm:t>
        <a:bodyPr/>
        <a:lstStyle/>
        <a:p>
          <a:endParaRPr lang="en-GB"/>
        </a:p>
      </dgm:t>
    </dgm:pt>
    <dgm:pt modelId="{8BC8DA79-472B-48C1-A5A6-DE69CC010879}" type="sibTrans" cxnId="{59F72635-F069-4DCB-820C-306381455B2E}">
      <dgm:prSet/>
      <dgm:spPr/>
      <dgm:t>
        <a:bodyPr/>
        <a:lstStyle/>
        <a:p>
          <a:endParaRPr lang="en-GB"/>
        </a:p>
      </dgm:t>
    </dgm:pt>
    <dgm:pt modelId="{77BB9C6D-A760-4E2D-9136-1F4E36EC41F8}">
      <dgm:prSet/>
      <dgm:spPr/>
      <dgm:t>
        <a:bodyPr/>
        <a:lstStyle/>
        <a:p>
          <a:r>
            <a:rPr lang="en-GB" dirty="0"/>
            <a:t>Logical Problem</a:t>
          </a:r>
        </a:p>
      </dgm:t>
    </dgm:pt>
    <dgm:pt modelId="{16026156-370E-47C4-B9C6-DB7C2AC2E4C0}" type="parTrans" cxnId="{65EA5FFC-44B0-4687-AFC0-0852090D8143}">
      <dgm:prSet/>
      <dgm:spPr/>
      <dgm:t>
        <a:bodyPr/>
        <a:lstStyle/>
        <a:p>
          <a:endParaRPr lang="en-GB"/>
        </a:p>
      </dgm:t>
    </dgm:pt>
    <dgm:pt modelId="{5623017E-4C0C-4C50-8A6F-6A05C0248817}" type="sibTrans" cxnId="{65EA5FFC-44B0-4687-AFC0-0852090D8143}">
      <dgm:prSet/>
      <dgm:spPr/>
      <dgm:t>
        <a:bodyPr/>
        <a:lstStyle/>
        <a:p>
          <a:endParaRPr lang="en-GB"/>
        </a:p>
      </dgm:t>
    </dgm:pt>
    <dgm:pt modelId="{301EF2C0-FF9F-448D-A349-FE5A28EFC85F}">
      <dgm:prSet/>
      <dgm:spPr/>
      <dgm:t>
        <a:bodyPr/>
        <a:lstStyle/>
        <a:p>
          <a:r>
            <a:rPr lang="en-GB" dirty="0"/>
            <a:t>Soul-Making</a:t>
          </a:r>
        </a:p>
      </dgm:t>
    </dgm:pt>
    <dgm:pt modelId="{75449A70-4AFE-421D-BFC8-5BCCF36CC668}" type="parTrans" cxnId="{5CC80EC8-0FD1-41D8-A36F-63D7FEC5E6FD}">
      <dgm:prSet/>
      <dgm:spPr/>
      <dgm:t>
        <a:bodyPr/>
        <a:lstStyle/>
        <a:p>
          <a:endParaRPr lang="en-GB"/>
        </a:p>
      </dgm:t>
    </dgm:pt>
    <dgm:pt modelId="{E9F855AC-CD75-4A36-84D3-401EFD9FEAEF}" type="sibTrans" cxnId="{5CC80EC8-0FD1-41D8-A36F-63D7FEC5E6FD}">
      <dgm:prSet/>
      <dgm:spPr/>
      <dgm:t>
        <a:bodyPr/>
        <a:lstStyle/>
        <a:p>
          <a:endParaRPr lang="en-GB"/>
        </a:p>
      </dgm:t>
    </dgm:pt>
    <dgm:pt modelId="{CFF7BCD2-5C97-4D93-8B97-4C5C3C35E90F}">
      <dgm:prSet/>
      <dgm:spPr/>
      <dgm:t>
        <a:bodyPr/>
        <a:lstStyle/>
        <a:p>
          <a:r>
            <a:rPr lang="en-GB" b="0" i="0" dirty="0"/>
            <a:t>Brothers Karamazov </a:t>
          </a:r>
          <a:endParaRPr lang="en-GB" dirty="0"/>
        </a:p>
      </dgm:t>
    </dgm:pt>
    <dgm:pt modelId="{3B631BBA-B9C4-418D-B9F1-0A173B5D2B90}" type="parTrans" cxnId="{C74DCFBE-631B-4C1F-8671-7A91B8007FB9}">
      <dgm:prSet/>
      <dgm:spPr/>
      <dgm:t>
        <a:bodyPr/>
        <a:lstStyle/>
        <a:p>
          <a:endParaRPr lang="en-GB"/>
        </a:p>
      </dgm:t>
    </dgm:pt>
    <dgm:pt modelId="{D5C67C18-0787-4D3E-ACA7-EF5FD1CF2FB1}" type="sibTrans" cxnId="{C74DCFBE-631B-4C1F-8671-7A91B8007FB9}">
      <dgm:prSet/>
      <dgm:spPr/>
      <dgm:t>
        <a:bodyPr/>
        <a:lstStyle/>
        <a:p>
          <a:endParaRPr lang="en-GB"/>
        </a:p>
      </dgm:t>
    </dgm:pt>
    <dgm:pt modelId="{73C46094-93BC-4FB7-9857-FE0CFFACE899}">
      <dgm:prSet/>
      <dgm:spPr/>
      <dgm:t>
        <a:bodyPr/>
        <a:lstStyle/>
        <a:p>
          <a:r>
            <a:rPr lang="en-GB" dirty="0"/>
            <a:t>Natural Evil</a:t>
          </a:r>
        </a:p>
      </dgm:t>
    </dgm:pt>
    <dgm:pt modelId="{EDB47FA0-918C-4BE5-84FA-57375EF1D785}" type="parTrans" cxnId="{C89C0CB8-A1C0-46E5-8FDC-35461DD2C82E}">
      <dgm:prSet/>
      <dgm:spPr/>
      <dgm:t>
        <a:bodyPr/>
        <a:lstStyle/>
        <a:p>
          <a:endParaRPr lang="en-GB"/>
        </a:p>
      </dgm:t>
    </dgm:pt>
    <dgm:pt modelId="{1FF6AD79-7634-4679-9908-D2244A14FD29}" type="sibTrans" cxnId="{C89C0CB8-A1C0-46E5-8FDC-35461DD2C82E}">
      <dgm:prSet/>
      <dgm:spPr/>
      <dgm:t>
        <a:bodyPr/>
        <a:lstStyle/>
        <a:p>
          <a:endParaRPr lang="en-GB"/>
        </a:p>
      </dgm:t>
    </dgm:pt>
    <dgm:pt modelId="{1395630E-A81A-47AC-BE11-A7029E1A74B4}">
      <dgm:prSet/>
      <dgm:spPr/>
      <dgm:t>
        <a:bodyPr/>
        <a:lstStyle/>
        <a:p>
          <a:r>
            <a:rPr lang="en-GB" dirty="0"/>
            <a:t>Moral Evil</a:t>
          </a:r>
        </a:p>
      </dgm:t>
    </dgm:pt>
    <dgm:pt modelId="{0F7DBF82-F419-421C-8E72-5F20A9F9BD7F}" type="parTrans" cxnId="{43DC4425-964A-4B79-BFF4-DB9BE8ED3809}">
      <dgm:prSet/>
      <dgm:spPr/>
      <dgm:t>
        <a:bodyPr/>
        <a:lstStyle/>
        <a:p>
          <a:endParaRPr lang="en-GB"/>
        </a:p>
      </dgm:t>
    </dgm:pt>
    <dgm:pt modelId="{073BC3CE-4A9C-4395-8F32-C25B808CC506}" type="sibTrans" cxnId="{43DC4425-964A-4B79-BFF4-DB9BE8ED3809}">
      <dgm:prSet/>
      <dgm:spPr/>
      <dgm:t>
        <a:bodyPr/>
        <a:lstStyle/>
        <a:p>
          <a:endParaRPr lang="en-GB"/>
        </a:p>
      </dgm:t>
    </dgm:pt>
    <dgm:pt modelId="{D111C092-152F-4259-8CA6-4D68C2BF8C76}">
      <dgm:prSet/>
      <dgm:spPr/>
      <dgm:t>
        <a:bodyPr/>
        <a:lstStyle/>
        <a:p>
          <a:r>
            <a:rPr lang="en-GB" dirty="0"/>
            <a:t>Free Will</a:t>
          </a:r>
        </a:p>
      </dgm:t>
    </dgm:pt>
    <dgm:pt modelId="{8B957E3A-1FDB-486C-AC66-F27F28EB846E}" type="parTrans" cxnId="{42836E0D-7C55-4A02-A38D-22AC869AF804}">
      <dgm:prSet/>
      <dgm:spPr/>
      <dgm:t>
        <a:bodyPr/>
        <a:lstStyle/>
        <a:p>
          <a:endParaRPr lang="en-GB"/>
        </a:p>
      </dgm:t>
    </dgm:pt>
    <dgm:pt modelId="{33B6574C-11EE-4EEF-880D-01C3CC3EE023}" type="sibTrans" cxnId="{42836E0D-7C55-4A02-A38D-22AC869AF804}">
      <dgm:prSet/>
      <dgm:spPr/>
      <dgm:t>
        <a:bodyPr/>
        <a:lstStyle/>
        <a:p>
          <a:endParaRPr lang="en-GB"/>
        </a:p>
      </dgm:t>
    </dgm:pt>
    <dgm:pt modelId="{9514FC49-1C74-48F2-B74C-C64ABA5E7F0D}">
      <dgm:prSet/>
      <dgm:spPr/>
      <dgm:t>
        <a:bodyPr/>
        <a:lstStyle/>
        <a:p>
          <a:r>
            <a:rPr lang="en-GB" dirty="0"/>
            <a:t>Universal Salvation</a:t>
          </a:r>
        </a:p>
      </dgm:t>
    </dgm:pt>
    <dgm:pt modelId="{7B482295-AD08-4AE3-96D3-AF479CAD63DF}" type="parTrans" cxnId="{865723AC-5970-4A77-AE60-641F5C107F0E}">
      <dgm:prSet/>
      <dgm:spPr/>
      <dgm:t>
        <a:bodyPr/>
        <a:lstStyle/>
        <a:p>
          <a:endParaRPr lang="en-GB"/>
        </a:p>
      </dgm:t>
    </dgm:pt>
    <dgm:pt modelId="{C4451822-1839-42F9-8D32-E628194FD7D8}" type="sibTrans" cxnId="{865723AC-5970-4A77-AE60-641F5C107F0E}">
      <dgm:prSet/>
      <dgm:spPr/>
      <dgm:t>
        <a:bodyPr/>
        <a:lstStyle/>
        <a:p>
          <a:endParaRPr lang="en-GB"/>
        </a:p>
      </dgm:t>
    </dgm:pt>
    <dgm:pt modelId="{C283AE63-82B9-4A9E-B76A-77D515FDC23F}">
      <dgm:prSet/>
      <dgm:spPr/>
      <dgm:t>
        <a:bodyPr/>
        <a:lstStyle/>
        <a:p>
          <a:r>
            <a:rPr lang="en-GB" dirty="0"/>
            <a:t>Irenaeus</a:t>
          </a:r>
        </a:p>
      </dgm:t>
    </dgm:pt>
    <dgm:pt modelId="{2C2766C6-3B91-4056-B4C4-DDAD207CB2D7}" type="sibTrans" cxnId="{85388D64-FE5B-4486-8EAE-79262CE3618D}">
      <dgm:prSet/>
      <dgm:spPr/>
      <dgm:t>
        <a:bodyPr/>
        <a:lstStyle/>
        <a:p>
          <a:endParaRPr lang="en-GB"/>
        </a:p>
      </dgm:t>
    </dgm:pt>
    <dgm:pt modelId="{DEFE0B1D-FF87-40A8-AD5D-06A1A862258F}" type="parTrans" cxnId="{85388D64-FE5B-4486-8EAE-79262CE3618D}">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D7ABEA1F-80C4-4D6A-B9BD-9D9267590EBA}" type="pres">
      <dgm:prSet presAssocID="{BD1C3BF8-11F6-4FCF-BF7C-96ACB38B4803}" presName="node" presStyleLbl="node1" presStyleIdx="0" presStyleCnt="16">
        <dgm:presLayoutVars>
          <dgm:bulletEnabled val="1"/>
        </dgm:presLayoutVars>
      </dgm:prSet>
      <dgm:spPr/>
      <dgm:t>
        <a:bodyPr/>
        <a:lstStyle/>
        <a:p>
          <a:endParaRPr lang="en-US"/>
        </a:p>
      </dgm:t>
    </dgm:pt>
    <dgm:pt modelId="{536FC967-4E63-4297-B31A-B24874269F7D}" type="pres">
      <dgm:prSet presAssocID="{8404CEC8-95C5-4AC4-A232-CAEE21A5A795}" presName="sibTrans" presStyleCnt="0"/>
      <dgm:spPr/>
      <dgm:t>
        <a:bodyPr/>
        <a:lstStyle/>
        <a:p>
          <a:endParaRPr lang="en-US"/>
        </a:p>
      </dgm:t>
    </dgm:pt>
    <dgm:pt modelId="{8B2D20A8-751C-408C-A3DF-39BB91C39185}" type="pres">
      <dgm:prSet presAssocID="{DFCD4805-EC07-49B7-99AA-AD89E6FFD2E4}" presName="node" presStyleLbl="node1" presStyleIdx="1" presStyleCnt="16">
        <dgm:presLayoutVars>
          <dgm:bulletEnabled val="1"/>
        </dgm:presLayoutVars>
      </dgm:prSet>
      <dgm:spPr/>
      <dgm:t>
        <a:bodyPr/>
        <a:lstStyle/>
        <a:p>
          <a:endParaRPr lang="en-US"/>
        </a:p>
      </dgm:t>
    </dgm:pt>
    <dgm:pt modelId="{EF78AAA6-F793-46DD-8FFB-B2D932D7594E}" type="pres">
      <dgm:prSet presAssocID="{4C205B52-43AC-412C-A137-E67165662543}" presName="sibTrans" presStyleCnt="0"/>
      <dgm:spPr/>
      <dgm:t>
        <a:bodyPr/>
        <a:lstStyle/>
        <a:p>
          <a:endParaRPr lang="en-US"/>
        </a:p>
      </dgm:t>
    </dgm:pt>
    <dgm:pt modelId="{44082F6A-AFA1-4650-9DBC-EAC9DD28E484}" type="pres">
      <dgm:prSet presAssocID="{C283AE63-82B9-4A9E-B76A-77D515FDC23F}" presName="node" presStyleLbl="node1" presStyleIdx="2" presStyleCnt="16">
        <dgm:presLayoutVars>
          <dgm:bulletEnabled val="1"/>
        </dgm:presLayoutVars>
      </dgm:prSet>
      <dgm:spPr/>
      <dgm:t>
        <a:bodyPr/>
        <a:lstStyle/>
        <a:p>
          <a:endParaRPr lang="en-US"/>
        </a:p>
      </dgm:t>
    </dgm:pt>
    <dgm:pt modelId="{76433B10-81B9-444E-B9C4-1ED4F6C9E3F9}" type="pres">
      <dgm:prSet presAssocID="{2C2766C6-3B91-4056-B4C4-DDAD207CB2D7}" presName="sibTrans" presStyleCnt="0"/>
      <dgm:spPr/>
      <dgm:t>
        <a:bodyPr/>
        <a:lstStyle/>
        <a:p>
          <a:endParaRPr lang="en-US"/>
        </a:p>
      </dgm:t>
    </dgm:pt>
    <dgm:pt modelId="{92E4943C-F8A9-4C9F-87EA-FD0FDF225FBE}" type="pres">
      <dgm:prSet presAssocID="{DC7FAEE2-A8DE-466A-852B-DBD0ABDF5678}" presName="node" presStyleLbl="node1" presStyleIdx="3" presStyleCnt="16">
        <dgm:presLayoutVars>
          <dgm:bulletEnabled val="1"/>
        </dgm:presLayoutVars>
      </dgm:prSet>
      <dgm:spPr/>
      <dgm:t>
        <a:bodyPr/>
        <a:lstStyle/>
        <a:p>
          <a:endParaRPr lang="en-US"/>
        </a:p>
      </dgm:t>
    </dgm:pt>
    <dgm:pt modelId="{59FE700A-8440-40F1-B8F7-1CCB4F6EA03E}" type="pres">
      <dgm:prSet presAssocID="{6698250D-425A-42C6-90F5-9C763834FED6}" presName="sibTrans" presStyleCnt="0"/>
      <dgm:spPr/>
      <dgm:t>
        <a:bodyPr/>
        <a:lstStyle/>
        <a:p>
          <a:endParaRPr lang="en-US"/>
        </a:p>
      </dgm:t>
    </dgm:pt>
    <dgm:pt modelId="{5C9EAC62-B7E2-4F1C-B1D9-AD24ECB91CA2}" type="pres">
      <dgm:prSet presAssocID="{6EA95C0E-60B0-4732-B641-5636194D8D86}" presName="node" presStyleLbl="node1" presStyleIdx="4" presStyleCnt="16">
        <dgm:presLayoutVars>
          <dgm:bulletEnabled val="1"/>
        </dgm:presLayoutVars>
      </dgm:prSet>
      <dgm:spPr/>
      <dgm:t>
        <a:bodyPr/>
        <a:lstStyle/>
        <a:p>
          <a:endParaRPr lang="en-US"/>
        </a:p>
      </dgm:t>
    </dgm:pt>
    <dgm:pt modelId="{29139A02-7A98-4EE0-9B7E-BCFDF3134C2D}" type="pres">
      <dgm:prSet presAssocID="{4A035DDA-148B-4F09-A60D-12AA2C58DDAF}" presName="sibTrans" presStyleCnt="0"/>
      <dgm:spPr/>
      <dgm:t>
        <a:bodyPr/>
        <a:lstStyle/>
        <a:p>
          <a:endParaRPr lang="en-US"/>
        </a:p>
      </dgm:t>
    </dgm:pt>
    <dgm:pt modelId="{771C5D9B-CDB3-4FE1-B982-83E2D5FE1576}" type="pres">
      <dgm:prSet presAssocID="{93E120A7-6A39-4864-9469-9F2B7EE228B5}" presName="node" presStyleLbl="node1" presStyleIdx="5" presStyleCnt="16">
        <dgm:presLayoutVars>
          <dgm:bulletEnabled val="1"/>
        </dgm:presLayoutVars>
      </dgm:prSet>
      <dgm:spPr/>
      <dgm:t>
        <a:bodyPr/>
        <a:lstStyle/>
        <a:p>
          <a:endParaRPr lang="en-US"/>
        </a:p>
      </dgm:t>
    </dgm:pt>
    <dgm:pt modelId="{687CE62D-A9E3-4949-A5E3-6A76EFEABDE8}" type="pres">
      <dgm:prSet presAssocID="{3808975F-FC92-4D18-A049-658B046F9DCD}" presName="sibTrans" presStyleCnt="0"/>
      <dgm:spPr/>
      <dgm:t>
        <a:bodyPr/>
        <a:lstStyle/>
        <a:p>
          <a:endParaRPr lang="en-US"/>
        </a:p>
      </dgm:t>
    </dgm:pt>
    <dgm:pt modelId="{0E31BDEF-1611-449A-B4BB-89FA46B78381}" type="pres">
      <dgm:prSet presAssocID="{C717EBF9-2450-4B53-A016-8DACD631F1BB}" presName="node" presStyleLbl="node1" presStyleIdx="6" presStyleCnt="16">
        <dgm:presLayoutVars>
          <dgm:bulletEnabled val="1"/>
        </dgm:presLayoutVars>
      </dgm:prSet>
      <dgm:spPr/>
      <dgm:t>
        <a:bodyPr/>
        <a:lstStyle/>
        <a:p>
          <a:endParaRPr lang="en-US"/>
        </a:p>
      </dgm:t>
    </dgm:pt>
    <dgm:pt modelId="{51B93351-4EDC-430D-976B-70BED7180415}" type="pres">
      <dgm:prSet presAssocID="{DC6976D7-DE20-4C81-83AE-BE9DE72BE8E6}" presName="sibTrans" presStyleCnt="0"/>
      <dgm:spPr/>
      <dgm:t>
        <a:bodyPr/>
        <a:lstStyle/>
        <a:p>
          <a:endParaRPr lang="en-US"/>
        </a:p>
      </dgm:t>
    </dgm:pt>
    <dgm:pt modelId="{CF28132D-183D-4370-BFB0-9132D43DB237}" type="pres">
      <dgm:prSet presAssocID="{A735E6A1-F4A4-4D2A-95D2-B0CFF31BC6DA}" presName="node" presStyleLbl="node1" presStyleIdx="7" presStyleCnt="16">
        <dgm:presLayoutVars>
          <dgm:bulletEnabled val="1"/>
        </dgm:presLayoutVars>
      </dgm:prSet>
      <dgm:spPr/>
      <dgm:t>
        <a:bodyPr/>
        <a:lstStyle/>
        <a:p>
          <a:endParaRPr lang="en-US"/>
        </a:p>
      </dgm:t>
    </dgm:pt>
    <dgm:pt modelId="{B7A00634-65AC-4C30-8FAA-5496ED04C230}" type="pres">
      <dgm:prSet presAssocID="{156D6B3F-BA1B-4787-8825-79FBF7205ECB}" presName="sibTrans" presStyleCnt="0"/>
      <dgm:spPr/>
      <dgm:t>
        <a:bodyPr/>
        <a:lstStyle/>
        <a:p>
          <a:endParaRPr lang="en-US"/>
        </a:p>
      </dgm:t>
    </dgm:pt>
    <dgm:pt modelId="{F78D36F5-C0D7-41E4-8C24-03DC5C228367}" type="pres">
      <dgm:prSet presAssocID="{056F35AD-CA57-4BA5-BB95-79AAC6CF8AFC}" presName="node" presStyleLbl="node1" presStyleIdx="8" presStyleCnt="16">
        <dgm:presLayoutVars>
          <dgm:bulletEnabled val="1"/>
        </dgm:presLayoutVars>
      </dgm:prSet>
      <dgm:spPr/>
      <dgm:t>
        <a:bodyPr/>
        <a:lstStyle/>
        <a:p>
          <a:endParaRPr lang="en-US"/>
        </a:p>
      </dgm:t>
    </dgm:pt>
    <dgm:pt modelId="{51CDE1B6-8583-422A-A212-EB4620599484}" type="pres">
      <dgm:prSet presAssocID="{8BC8DA79-472B-48C1-A5A6-DE69CC010879}" presName="sibTrans" presStyleCnt="0"/>
      <dgm:spPr/>
      <dgm:t>
        <a:bodyPr/>
        <a:lstStyle/>
        <a:p>
          <a:endParaRPr lang="en-US"/>
        </a:p>
      </dgm:t>
    </dgm:pt>
    <dgm:pt modelId="{5E57AAEF-D81B-4FAC-A44E-232A010C04FE}" type="pres">
      <dgm:prSet presAssocID="{77BB9C6D-A760-4E2D-9136-1F4E36EC41F8}" presName="node" presStyleLbl="node1" presStyleIdx="9" presStyleCnt="16">
        <dgm:presLayoutVars>
          <dgm:bulletEnabled val="1"/>
        </dgm:presLayoutVars>
      </dgm:prSet>
      <dgm:spPr/>
      <dgm:t>
        <a:bodyPr/>
        <a:lstStyle/>
        <a:p>
          <a:endParaRPr lang="en-US"/>
        </a:p>
      </dgm:t>
    </dgm:pt>
    <dgm:pt modelId="{9D86839F-5644-489C-BEE1-DFAA41215E48}" type="pres">
      <dgm:prSet presAssocID="{5623017E-4C0C-4C50-8A6F-6A05C0248817}" presName="sibTrans" presStyleCnt="0"/>
      <dgm:spPr/>
      <dgm:t>
        <a:bodyPr/>
        <a:lstStyle/>
        <a:p>
          <a:endParaRPr lang="en-US"/>
        </a:p>
      </dgm:t>
    </dgm:pt>
    <dgm:pt modelId="{FA36B3BB-9BE6-46F4-8EE7-3286B4FE3504}" type="pres">
      <dgm:prSet presAssocID="{301EF2C0-FF9F-448D-A349-FE5A28EFC85F}" presName="node" presStyleLbl="node1" presStyleIdx="10" presStyleCnt="16">
        <dgm:presLayoutVars>
          <dgm:bulletEnabled val="1"/>
        </dgm:presLayoutVars>
      </dgm:prSet>
      <dgm:spPr/>
      <dgm:t>
        <a:bodyPr/>
        <a:lstStyle/>
        <a:p>
          <a:endParaRPr lang="en-US"/>
        </a:p>
      </dgm:t>
    </dgm:pt>
    <dgm:pt modelId="{5E23834C-642E-4A96-A27B-CB4BDB2C46C0}" type="pres">
      <dgm:prSet presAssocID="{E9F855AC-CD75-4A36-84D3-401EFD9FEAEF}" presName="sibTrans" presStyleCnt="0"/>
      <dgm:spPr/>
      <dgm:t>
        <a:bodyPr/>
        <a:lstStyle/>
        <a:p>
          <a:endParaRPr lang="en-US"/>
        </a:p>
      </dgm:t>
    </dgm:pt>
    <dgm:pt modelId="{AA7ADEBC-63D1-426F-A8EA-8A9A6FDFB18B}" type="pres">
      <dgm:prSet presAssocID="{CFF7BCD2-5C97-4D93-8B97-4C5C3C35E90F}" presName="node" presStyleLbl="node1" presStyleIdx="11" presStyleCnt="16">
        <dgm:presLayoutVars>
          <dgm:bulletEnabled val="1"/>
        </dgm:presLayoutVars>
      </dgm:prSet>
      <dgm:spPr/>
      <dgm:t>
        <a:bodyPr/>
        <a:lstStyle/>
        <a:p>
          <a:endParaRPr lang="en-US"/>
        </a:p>
      </dgm:t>
    </dgm:pt>
    <dgm:pt modelId="{ADD5071D-76E1-41E8-B705-18AF2617C2AA}" type="pres">
      <dgm:prSet presAssocID="{D5C67C18-0787-4D3E-ACA7-EF5FD1CF2FB1}" presName="sibTrans" presStyleCnt="0"/>
      <dgm:spPr/>
      <dgm:t>
        <a:bodyPr/>
        <a:lstStyle/>
        <a:p>
          <a:endParaRPr lang="en-US"/>
        </a:p>
      </dgm:t>
    </dgm:pt>
    <dgm:pt modelId="{F2F12EF0-CA92-4663-B0ED-CDCD7F95BC10}" type="pres">
      <dgm:prSet presAssocID="{73C46094-93BC-4FB7-9857-FE0CFFACE899}" presName="node" presStyleLbl="node1" presStyleIdx="12" presStyleCnt="16">
        <dgm:presLayoutVars>
          <dgm:bulletEnabled val="1"/>
        </dgm:presLayoutVars>
      </dgm:prSet>
      <dgm:spPr/>
      <dgm:t>
        <a:bodyPr/>
        <a:lstStyle/>
        <a:p>
          <a:endParaRPr lang="en-US"/>
        </a:p>
      </dgm:t>
    </dgm:pt>
    <dgm:pt modelId="{DD200C6D-69B0-4175-9389-88DE86E68ABB}" type="pres">
      <dgm:prSet presAssocID="{1FF6AD79-7634-4679-9908-D2244A14FD29}" presName="sibTrans" presStyleCnt="0"/>
      <dgm:spPr/>
      <dgm:t>
        <a:bodyPr/>
        <a:lstStyle/>
        <a:p>
          <a:endParaRPr lang="en-US"/>
        </a:p>
      </dgm:t>
    </dgm:pt>
    <dgm:pt modelId="{1A8D8AC1-AB00-438C-B380-95D6E6CD7116}" type="pres">
      <dgm:prSet presAssocID="{1395630E-A81A-47AC-BE11-A7029E1A74B4}" presName="node" presStyleLbl="node1" presStyleIdx="13" presStyleCnt="16">
        <dgm:presLayoutVars>
          <dgm:bulletEnabled val="1"/>
        </dgm:presLayoutVars>
      </dgm:prSet>
      <dgm:spPr/>
      <dgm:t>
        <a:bodyPr/>
        <a:lstStyle/>
        <a:p>
          <a:endParaRPr lang="en-US"/>
        </a:p>
      </dgm:t>
    </dgm:pt>
    <dgm:pt modelId="{7448B929-B463-453D-BB33-E772638EBA2D}" type="pres">
      <dgm:prSet presAssocID="{073BC3CE-4A9C-4395-8F32-C25B808CC506}" presName="sibTrans" presStyleCnt="0"/>
      <dgm:spPr/>
      <dgm:t>
        <a:bodyPr/>
        <a:lstStyle/>
        <a:p>
          <a:endParaRPr lang="en-US"/>
        </a:p>
      </dgm:t>
    </dgm:pt>
    <dgm:pt modelId="{69C1FD16-587A-4096-B518-DA2F177EC83C}" type="pres">
      <dgm:prSet presAssocID="{D111C092-152F-4259-8CA6-4D68C2BF8C76}" presName="node" presStyleLbl="node1" presStyleIdx="14" presStyleCnt="16">
        <dgm:presLayoutVars>
          <dgm:bulletEnabled val="1"/>
        </dgm:presLayoutVars>
      </dgm:prSet>
      <dgm:spPr/>
      <dgm:t>
        <a:bodyPr/>
        <a:lstStyle/>
        <a:p>
          <a:endParaRPr lang="en-US"/>
        </a:p>
      </dgm:t>
    </dgm:pt>
    <dgm:pt modelId="{66F25A75-2246-41AC-8CC6-63032FEBDDE8}" type="pres">
      <dgm:prSet presAssocID="{33B6574C-11EE-4EEF-880D-01C3CC3EE023}" presName="sibTrans" presStyleCnt="0"/>
      <dgm:spPr/>
      <dgm:t>
        <a:bodyPr/>
        <a:lstStyle/>
        <a:p>
          <a:endParaRPr lang="en-US"/>
        </a:p>
      </dgm:t>
    </dgm:pt>
    <dgm:pt modelId="{9663F2F7-EA94-4AAB-BA93-281BB262C1E7}" type="pres">
      <dgm:prSet presAssocID="{9514FC49-1C74-48F2-B74C-C64ABA5E7F0D}" presName="node" presStyleLbl="node1" presStyleIdx="15" presStyleCnt="16">
        <dgm:presLayoutVars>
          <dgm:bulletEnabled val="1"/>
        </dgm:presLayoutVars>
      </dgm:prSet>
      <dgm:spPr/>
      <dgm:t>
        <a:bodyPr/>
        <a:lstStyle/>
        <a:p>
          <a:endParaRPr lang="en-US"/>
        </a:p>
      </dgm:t>
    </dgm:pt>
  </dgm:ptLst>
  <dgm:cxnLst>
    <dgm:cxn modelId="{B4A29316-7939-42FD-8466-533486C5C658}" srcId="{C123B2FF-67C8-44F5-B86F-0D8925FE68BB}" destId="{A735E6A1-F4A4-4D2A-95D2-B0CFF31BC6DA}" srcOrd="7" destOrd="0" parTransId="{C15494A9-766F-4DB9-B469-27D6FB8DE32B}" sibTransId="{156D6B3F-BA1B-4787-8825-79FBF7205ECB}"/>
    <dgm:cxn modelId="{1C352A88-436D-41B4-914F-D774F687A78A}" srcId="{C123B2FF-67C8-44F5-B86F-0D8925FE68BB}" destId="{DFCD4805-EC07-49B7-99AA-AD89E6FFD2E4}" srcOrd="1" destOrd="0" parTransId="{C96C9EE5-5259-4398-90D0-39EEA17C1261}" sibTransId="{4C205B52-43AC-412C-A137-E67165662543}"/>
    <dgm:cxn modelId="{81057D02-4BC6-405A-9695-A815E2981222}" type="presOf" srcId="{73C46094-93BC-4FB7-9857-FE0CFFACE899}" destId="{F2F12EF0-CA92-4663-B0ED-CDCD7F95BC10}" srcOrd="0" destOrd="0" presId="urn:microsoft.com/office/officeart/2005/8/layout/default"/>
    <dgm:cxn modelId="{C0F8A06E-1B96-4030-8061-1458F7E07FDC}" type="presOf" srcId="{9514FC49-1C74-48F2-B74C-C64ABA5E7F0D}" destId="{9663F2F7-EA94-4AAB-BA93-281BB262C1E7}" srcOrd="0" destOrd="0" presId="urn:microsoft.com/office/officeart/2005/8/layout/default"/>
    <dgm:cxn modelId="{7AF98BC9-5EC3-4277-AF94-25CC02B901E5}" type="presOf" srcId="{301EF2C0-FF9F-448D-A349-FE5A28EFC85F}" destId="{FA36B3BB-9BE6-46F4-8EE7-3286B4FE3504}" srcOrd="0" destOrd="0" presId="urn:microsoft.com/office/officeart/2005/8/layout/default"/>
    <dgm:cxn modelId="{248B6EEC-B3E0-4272-86D3-58189B2A2507}" type="presOf" srcId="{6EA95C0E-60B0-4732-B641-5636194D8D86}" destId="{5C9EAC62-B7E2-4F1C-B1D9-AD24ECB91CA2}" srcOrd="0" destOrd="0" presId="urn:microsoft.com/office/officeart/2005/8/layout/default"/>
    <dgm:cxn modelId="{43DC4425-964A-4B79-BFF4-DB9BE8ED3809}" srcId="{C123B2FF-67C8-44F5-B86F-0D8925FE68BB}" destId="{1395630E-A81A-47AC-BE11-A7029E1A74B4}" srcOrd="13" destOrd="0" parTransId="{0F7DBF82-F419-421C-8E72-5F20A9F9BD7F}" sibTransId="{073BC3CE-4A9C-4395-8F32-C25B808CC506}"/>
    <dgm:cxn modelId="{11E42F5F-8428-40F9-81CF-12189F02A514}" type="presOf" srcId="{DC7FAEE2-A8DE-466A-852B-DBD0ABDF5678}" destId="{92E4943C-F8A9-4C9F-87EA-FD0FDF225FBE}" srcOrd="0" destOrd="0" presId="urn:microsoft.com/office/officeart/2005/8/layout/default"/>
    <dgm:cxn modelId="{167965A3-18A7-4E61-ADA7-D3C984DD90B0}" type="presOf" srcId="{CFF7BCD2-5C97-4D93-8B97-4C5C3C35E90F}" destId="{AA7ADEBC-63D1-426F-A8EA-8A9A6FDFB18B}" srcOrd="0" destOrd="0" presId="urn:microsoft.com/office/officeart/2005/8/layout/default"/>
    <dgm:cxn modelId="{BCDF6F9E-0843-475A-833F-0EF7F3D94514}" type="presOf" srcId="{C717EBF9-2450-4B53-A016-8DACD631F1BB}" destId="{0E31BDEF-1611-449A-B4BB-89FA46B78381}" srcOrd="0" destOrd="0" presId="urn:microsoft.com/office/officeart/2005/8/layout/default"/>
    <dgm:cxn modelId="{865723AC-5970-4A77-AE60-641F5C107F0E}" srcId="{C123B2FF-67C8-44F5-B86F-0D8925FE68BB}" destId="{9514FC49-1C74-48F2-B74C-C64ABA5E7F0D}" srcOrd="15" destOrd="0" parTransId="{7B482295-AD08-4AE3-96D3-AF479CAD63DF}" sibTransId="{C4451822-1839-42F9-8D32-E628194FD7D8}"/>
    <dgm:cxn modelId="{65EA5FFC-44B0-4687-AFC0-0852090D8143}" srcId="{C123B2FF-67C8-44F5-B86F-0D8925FE68BB}" destId="{77BB9C6D-A760-4E2D-9136-1F4E36EC41F8}" srcOrd="9" destOrd="0" parTransId="{16026156-370E-47C4-B9C6-DB7C2AC2E4C0}" sibTransId="{5623017E-4C0C-4C50-8A6F-6A05C0248817}"/>
    <dgm:cxn modelId="{98CCEC21-69CC-481D-9DCF-06F334DD4719}" type="presOf" srcId="{77BB9C6D-A760-4E2D-9136-1F4E36EC41F8}" destId="{5E57AAEF-D81B-4FAC-A44E-232A010C04FE}" srcOrd="0" destOrd="0" presId="urn:microsoft.com/office/officeart/2005/8/layout/default"/>
    <dgm:cxn modelId="{A86AEF6B-5C8A-4ECE-A1CD-D95E6187132B}" srcId="{C123B2FF-67C8-44F5-B86F-0D8925FE68BB}" destId="{6EA95C0E-60B0-4732-B641-5636194D8D86}" srcOrd="4" destOrd="0" parTransId="{1B3443B0-9525-48F9-920A-A9C7D6F271C9}" sibTransId="{4A035DDA-148B-4F09-A60D-12AA2C58DDAF}"/>
    <dgm:cxn modelId="{197BAE01-C01F-4E2A-97CC-BD626330546D}" srcId="{C123B2FF-67C8-44F5-B86F-0D8925FE68BB}" destId="{93E120A7-6A39-4864-9469-9F2B7EE228B5}" srcOrd="5" destOrd="0" parTransId="{64868AF0-1569-4117-B492-B8E71B382E68}" sibTransId="{3808975F-FC92-4D18-A049-658B046F9DCD}"/>
    <dgm:cxn modelId="{85388D64-FE5B-4486-8EAE-79262CE3618D}" srcId="{C123B2FF-67C8-44F5-B86F-0D8925FE68BB}" destId="{C283AE63-82B9-4A9E-B76A-77D515FDC23F}" srcOrd="2" destOrd="0" parTransId="{DEFE0B1D-FF87-40A8-AD5D-06A1A862258F}" sibTransId="{2C2766C6-3B91-4056-B4C4-DDAD207CB2D7}"/>
    <dgm:cxn modelId="{BAD343FA-55B5-4998-9A5D-0D94F5FADEFE}" srcId="{C123B2FF-67C8-44F5-B86F-0D8925FE68BB}" destId="{BD1C3BF8-11F6-4FCF-BF7C-96ACB38B4803}" srcOrd="0" destOrd="0" parTransId="{AA54E1EB-9D8E-4A6D-B3F4-5D504C0D4299}" sibTransId="{8404CEC8-95C5-4AC4-A232-CAEE21A5A795}"/>
    <dgm:cxn modelId="{5CC80EC8-0FD1-41D8-A36F-63D7FEC5E6FD}" srcId="{C123B2FF-67C8-44F5-B86F-0D8925FE68BB}" destId="{301EF2C0-FF9F-448D-A349-FE5A28EFC85F}" srcOrd="10" destOrd="0" parTransId="{75449A70-4AFE-421D-BFC8-5BCCF36CC668}" sibTransId="{E9F855AC-CD75-4A36-84D3-401EFD9FEAEF}"/>
    <dgm:cxn modelId="{FC9503CC-0CA4-4B3F-8708-C8B9DE1594BD}" type="presOf" srcId="{DFCD4805-EC07-49B7-99AA-AD89E6FFD2E4}" destId="{8B2D20A8-751C-408C-A3DF-39BB91C39185}" srcOrd="0" destOrd="0" presId="urn:microsoft.com/office/officeart/2005/8/layout/default"/>
    <dgm:cxn modelId="{42836E0D-7C55-4A02-A38D-22AC869AF804}" srcId="{C123B2FF-67C8-44F5-B86F-0D8925FE68BB}" destId="{D111C092-152F-4259-8CA6-4D68C2BF8C76}" srcOrd="14" destOrd="0" parTransId="{8B957E3A-1FDB-486C-AC66-F27F28EB846E}" sibTransId="{33B6574C-11EE-4EEF-880D-01C3CC3EE023}"/>
    <dgm:cxn modelId="{9CE062A0-0C99-47E6-A0B6-341E6BA9326F}" srcId="{C123B2FF-67C8-44F5-B86F-0D8925FE68BB}" destId="{DC7FAEE2-A8DE-466A-852B-DBD0ABDF5678}" srcOrd="3" destOrd="0" parTransId="{65B5ACEF-16F7-4F04-A1DE-FAFDF1002C70}" sibTransId="{6698250D-425A-42C6-90F5-9C763834FED6}"/>
    <dgm:cxn modelId="{DF9D5C79-64F1-46BA-9D61-BA782E140E1C}" type="presOf" srcId="{C283AE63-82B9-4A9E-B76A-77D515FDC23F}" destId="{44082F6A-AFA1-4650-9DBC-EAC9DD28E484}" srcOrd="0" destOrd="0" presId="urn:microsoft.com/office/officeart/2005/8/layout/default"/>
    <dgm:cxn modelId="{1BF5F232-BF66-402A-B6D6-21C3CCC34794}" type="presOf" srcId="{D111C092-152F-4259-8CA6-4D68C2BF8C76}" destId="{69C1FD16-587A-4096-B518-DA2F177EC83C}" srcOrd="0" destOrd="0" presId="urn:microsoft.com/office/officeart/2005/8/layout/default"/>
    <dgm:cxn modelId="{D05DF354-F6F4-46F2-8D6B-A6E42E446CFB}" type="presOf" srcId="{1395630E-A81A-47AC-BE11-A7029E1A74B4}" destId="{1A8D8AC1-AB00-438C-B380-95D6E6CD7116}" srcOrd="0" destOrd="0" presId="urn:microsoft.com/office/officeart/2005/8/layout/default"/>
    <dgm:cxn modelId="{C89C0CB8-A1C0-46E5-8FDC-35461DD2C82E}" srcId="{C123B2FF-67C8-44F5-B86F-0D8925FE68BB}" destId="{73C46094-93BC-4FB7-9857-FE0CFFACE899}" srcOrd="12" destOrd="0" parTransId="{EDB47FA0-918C-4BE5-84FA-57375EF1D785}" sibTransId="{1FF6AD79-7634-4679-9908-D2244A14FD29}"/>
    <dgm:cxn modelId="{A5D27B37-565C-4303-B6C8-E4296962E1CA}" srcId="{C123B2FF-67C8-44F5-B86F-0D8925FE68BB}" destId="{C717EBF9-2450-4B53-A016-8DACD631F1BB}" srcOrd="6" destOrd="0" parTransId="{A6549D4D-5DF6-494B-8FDA-3F22AC8C471E}" sibTransId="{DC6976D7-DE20-4C81-83AE-BE9DE72BE8E6}"/>
    <dgm:cxn modelId="{59F72635-F069-4DCB-820C-306381455B2E}" srcId="{C123B2FF-67C8-44F5-B86F-0D8925FE68BB}" destId="{056F35AD-CA57-4BA5-BB95-79AAC6CF8AFC}" srcOrd="8" destOrd="0" parTransId="{98AB4B3F-2394-4F7E-88A0-A4CCE2121CF2}" sibTransId="{8BC8DA79-472B-48C1-A5A6-DE69CC010879}"/>
    <dgm:cxn modelId="{3B1CD1EE-DB88-42AE-8751-4100C63811BE}" type="presOf" srcId="{BD1C3BF8-11F6-4FCF-BF7C-96ACB38B4803}" destId="{D7ABEA1F-80C4-4D6A-B9BD-9D9267590EBA}" srcOrd="0" destOrd="0" presId="urn:microsoft.com/office/officeart/2005/8/layout/default"/>
    <dgm:cxn modelId="{985A8B02-C01B-4903-B46D-255AE32B2E7A}" type="presOf" srcId="{A735E6A1-F4A4-4D2A-95D2-B0CFF31BC6DA}" destId="{CF28132D-183D-4370-BFB0-9132D43DB237}" srcOrd="0" destOrd="0" presId="urn:microsoft.com/office/officeart/2005/8/layout/default"/>
    <dgm:cxn modelId="{C74DCFBE-631B-4C1F-8671-7A91B8007FB9}" srcId="{C123B2FF-67C8-44F5-B86F-0D8925FE68BB}" destId="{CFF7BCD2-5C97-4D93-8B97-4C5C3C35E90F}" srcOrd="11" destOrd="0" parTransId="{3B631BBA-B9C4-418D-B9F1-0A173B5D2B90}" sibTransId="{D5C67C18-0787-4D3E-ACA7-EF5FD1CF2FB1}"/>
    <dgm:cxn modelId="{72981BED-747D-4802-B4CF-DAA12F395217}" type="presOf" srcId="{C123B2FF-67C8-44F5-B86F-0D8925FE68BB}" destId="{0088C1F1-C28F-475E-BED5-A22CADB75BB9}" srcOrd="0" destOrd="0" presId="urn:microsoft.com/office/officeart/2005/8/layout/default"/>
    <dgm:cxn modelId="{704D0761-371A-4955-AA19-C66B6BE32D7E}" type="presOf" srcId="{93E120A7-6A39-4864-9469-9F2B7EE228B5}" destId="{771C5D9B-CDB3-4FE1-B982-83E2D5FE1576}" srcOrd="0" destOrd="0" presId="urn:microsoft.com/office/officeart/2005/8/layout/default"/>
    <dgm:cxn modelId="{DCDA936F-6A1F-4A7D-B526-C4EF802E6B4B}" type="presOf" srcId="{056F35AD-CA57-4BA5-BB95-79AAC6CF8AFC}" destId="{F78D36F5-C0D7-41E4-8C24-03DC5C228367}" srcOrd="0" destOrd="0" presId="urn:microsoft.com/office/officeart/2005/8/layout/default"/>
    <dgm:cxn modelId="{4E3F3A86-97E2-420C-B97F-F71589966D61}" type="presParOf" srcId="{0088C1F1-C28F-475E-BED5-A22CADB75BB9}" destId="{D7ABEA1F-80C4-4D6A-B9BD-9D9267590EBA}" srcOrd="0" destOrd="0" presId="urn:microsoft.com/office/officeart/2005/8/layout/default"/>
    <dgm:cxn modelId="{BAAF5F93-5994-4E0F-9324-3458FF987BB8}" type="presParOf" srcId="{0088C1F1-C28F-475E-BED5-A22CADB75BB9}" destId="{536FC967-4E63-4297-B31A-B24874269F7D}" srcOrd="1" destOrd="0" presId="urn:microsoft.com/office/officeart/2005/8/layout/default"/>
    <dgm:cxn modelId="{6452C965-9BE1-429D-A9E8-959C20A6C384}" type="presParOf" srcId="{0088C1F1-C28F-475E-BED5-A22CADB75BB9}" destId="{8B2D20A8-751C-408C-A3DF-39BB91C39185}" srcOrd="2" destOrd="0" presId="urn:microsoft.com/office/officeart/2005/8/layout/default"/>
    <dgm:cxn modelId="{F6E377DA-1717-4713-9860-9D368F5FEDD5}" type="presParOf" srcId="{0088C1F1-C28F-475E-BED5-A22CADB75BB9}" destId="{EF78AAA6-F793-46DD-8FFB-B2D932D7594E}" srcOrd="3" destOrd="0" presId="urn:microsoft.com/office/officeart/2005/8/layout/default"/>
    <dgm:cxn modelId="{E69699B2-ABD1-4929-AFB9-A4DCA08507EE}" type="presParOf" srcId="{0088C1F1-C28F-475E-BED5-A22CADB75BB9}" destId="{44082F6A-AFA1-4650-9DBC-EAC9DD28E484}" srcOrd="4" destOrd="0" presId="urn:microsoft.com/office/officeart/2005/8/layout/default"/>
    <dgm:cxn modelId="{49C28C2B-43F9-4B47-AEE8-858C2D522844}" type="presParOf" srcId="{0088C1F1-C28F-475E-BED5-A22CADB75BB9}" destId="{76433B10-81B9-444E-B9C4-1ED4F6C9E3F9}" srcOrd="5" destOrd="0" presId="urn:microsoft.com/office/officeart/2005/8/layout/default"/>
    <dgm:cxn modelId="{E8F12974-D270-4DD9-8C45-B63E42DC0B41}" type="presParOf" srcId="{0088C1F1-C28F-475E-BED5-A22CADB75BB9}" destId="{92E4943C-F8A9-4C9F-87EA-FD0FDF225FBE}" srcOrd="6" destOrd="0" presId="urn:microsoft.com/office/officeart/2005/8/layout/default"/>
    <dgm:cxn modelId="{D07B7194-30BF-4633-93E6-7AD0963735B8}" type="presParOf" srcId="{0088C1F1-C28F-475E-BED5-A22CADB75BB9}" destId="{59FE700A-8440-40F1-B8F7-1CCB4F6EA03E}" srcOrd="7" destOrd="0" presId="urn:microsoft.com/office/officeart/2005/8/layout/default"/>
    <dgm:cxn modelId="{6B4BF6F4-DA44-4130-976D-F7D082C6A040}" type="presParOf" srcId="{0088C1F1-C28F-475E-BED5-A22CADB75BB9}" destId="{5C9EAC62-B7E2-4F1C-B1D9-AD24ECB91CA2}" srcOrd="8" destOrd="0" presId="urn:microsoft.com/office/officeart/2005/8/layout/default"/>
    <dgm:cxn modelId="{7C457975-BDE4-4668-BD93-580D75A03609}" type="presParOf" srcId="{0088C1F1-C28F-475E-BED5-A22CADB75BB9}" destId="{29139A02-7A98-4EE0-9B7E-BCFDF3134C2D}" srcOrd="9" destOrd="0" presId="urn:microsoft.com/office/officeart/2005/8/layout/default"/>
    <dgm:cxn modelId="{AE81B9BE-4531-4DB6-A7F7-349076E23C30}" type="presParOf" srcId="{0088C1F1-C28F-475E-BED5-A22CADB75BB9}" destId="{771C5D9B-CDB3-4FE1-B982-83E2D5FE1576}" srcOrd="10" destOrd="0" presId="urn:microsoft.com/office/officeart/2005/8/layout/default"/>
    <dgm:cxn modelId="{F653EF00-A263-4710-A78A-A2311A0D012C}" type="presParOf" srcId="{0088C1F1-C28F-475E-BED5-A22CADB75BB9}" destId="{687CE62D-A9E3-4949-A5E3-6A76EFEABDE8}" srcOrd="11" destOrd="0" presId="urn:microsoft.com/office/officeart/2005/8/layout/default"/>
    <dgm:cxn modelId="{B81F79C6-1D68-40B8-B235-4B5CC02773AB}" type="presParOf" srcId="{0088C1F1-C28F-475E-BED5-A22CADB75BB9}" destId="{0E31BDEF-1611-449A-B4BB-89FA46B78381}" srcOrd="12" destOrd="0" presId="urn:microsoft.com/office/officeart/2005/8/layout/default"/>
    <dgm:cxn modelId="{0BD93512-7EEA-4EDA-8ED3-51AB7EAC0786}" type="presParOf" srcId="{0088C1F1-C28F-475E-BED5-A22CADB75BB9}" destId="{51B93351-4EDC-430D-976B-70BED7180415}" srcOrd="13" destOrd="0" presId="urn:microsoft.com/office/officeart/2005/8/layout/default"/>
    <dgm:cxn modelId="{9354C63D-AB59-4F8E-8C29-EED7316DA9CD}" type="presParOf" srcId="{0088C1F1-C28F-475E-BED5-A22CADB75BB9}" destId="{CF28132D-183D-4370-BFB0-9132D43DB237}" srcOrd="14" destOrd="0" presId="urn:microsoft.com/office/officeart/2005/8/layout/default"/>
    <dgm:cxn modelId="{2FE71DDC-2EDF-46D7-AC54-366E9E1AF1FF}" type="presParOf" srcId="{0088C1F1-C28F-475E-BED5-A22CADB75BB9}" destId="{B7A00634-65AC-4C30-8FAA-5496ED04C230}" srcOrd="15" destOrd="0" presId="urn:microsoft.com/office/officeart/2005/8/layout/default"/>
    <dgm:cxn modelId="{EBB151D8-4331-4A2C-80DC-9A850F157E31}" type="presParOf" srcId="{0088C1F1-C28F-475E-BED5-A22CADB75BB9}" destId="{F78D36F5-C0D7-41E4-8C24-03DC5C228367}" srcOrd="16" destOrd="0" presId="urn:microsoft.com/office/officeart/2005/8/layout/default"/>
    <dgm:cxn modelId="{510FF82E-0332-408D-AACE-0CEFF9E0F4C0}" type="presParOf" srcId="{0088C1F1-C28F-475E-BED5-A22CADB75BB9}" destId="{51CDE1B6-8583-422A-A212-EB4620599484}" srcOrd="17" destOrd="0" presId="urn:microsoft.com/office/officeart/2005/8/layout/default"/>
    <dgm:cxn modelId="{E242D059-AA99-4184-BAB9-6FBED52C9FEF}" type="presParOf" srcId="{0088C1F1-C28F-475E-BED5-A22CADB75BB9}" destId="{5E57AAEF-D81B-4FAC-A44E-232A010C04FE}" srcOrd="18" destOrd="0" presId="urn:microsoft.com/office/officeart/2005/8/layout/default"/>
    <dgm:cxn modelId="{CBE0C8D7-D3CF-4E8B-813C-D207F763C938}" type="presParOf" srcId="{0088C1F1-C28F-475E-BED5-A22CADB75BB9}" destId="{9D86839F-5644-489C-BEE1-DFAA41215E48}" srcOrd="19" destOrd="0" presId="urn:microsoft.com/office/officeart/2005/8/layout/default"/>
    <dgm:cxn modelId="{8B7A1264-9049-422C-9738-8320F74DA9D3}" type="presParOf" srcId="{0088C1F1-C28F-475E-BED5-A22CADB75BB9}" destId="{FA36B3BB-9BE6-46F4-8EE7-3286B4FE3504}" srcOrd="20" destOrd="0" presId="urn:microsoft.com/office/officeart/2005/8/layout/default"/>
    <dgm:cxn modelId="{780AE479-51D4-4B9A-B09F-A72B9F272B22}" type="presParOf" srcId="{0088C1F1-C28F-475E-BED5-A22CADB75BB9}" destId="{5E23834C-642E-4A96-A27B-CB4BDB2C46C0}" srcOrd="21" destOrd="0" presId="urn:microsoft.com/office/officeart/2005/8/layout/default"/>
    <dgm:cxn modelId="{6D3798A5-4FE6-4BD0-9C99-2EDB30BF5DDA}" type="presParOf" srcId="{0088C1F1-C28F-475E-BED5-A22CADB75BB9}" destId="{AA7ADEBC-63D1-426F-A8EA-8A9A6FDFB18B}" srcOrd="22" destOrd="0" presId="urn:microsoft.com/office/officeart/2005/8/layout/default"/>
    <dgm:cxn modelId="{A11EA023-4817-4874-8C26-82470DB9973A}" type="presParOf" srcId="{0088C1F1-C28F-475E-BED5-A22CADB75BB9}" destId="{ADD5071D-76E1-41E8-B705-18AF2617C2AA}" srcOrd="23" destOrd="0" presId="urn:microsoft.com/office/officeart/2005/8/layout/default"/>
    <dgm:cxn modelId="{2438A5D7-1736-4342-AE23-0960A2663BDD}" type="presParOf" srcId="{0088C1F1-C28F-475E-BED5-A22CADB75BB9}" destId="{F2F12EF0-CA92-4663-B0ED-CDCD7F95BC10}" srcOrd="24" destOrd="0" presId="urn:microsoft.com/office/officeart/2005/8/layout/default"/>
    <dgm:cxn modelId="{A118E5D2-8185-4397-BAF5-0172635ECA18}" type="presParOf" srcId="{0088C1F1-C28F-475E-BED5-A22CADB75BB9}" destId="{DD200C6D-69B0-4175-9389-88DE86E68ABB}" srcOrd="25" destOrd="0" presId="urn:microsoft.com/office/officeart/2005/8/layout/default"/>
    <dgm:cxn modelId="{2C96AA2A-3C1E-44DC-93A2-1D8F1B8E46F3}" type="presParOf" srcId="{0088C1F1-C28F-475E-BED5-A22CADB75BB9}" destId="{1A8D8AC1-AB00-438C-B380-95D6E6CD7116}" srcOrd="26" destOrd="0" presId="urn:microsoft.com/office/officeart/2005/8/layout/default"/>
    <dgm:cxn modelId="{56CD0C5D-B015-4B0C-B666-557D48DF350D}" type="presParOf" srcId="{0088C1F1-C28F-475E-BED5-A22CADB75BB9}" destId="{7448B929-B463-453D-BB33-E772638EBA2D}" srcOrd="27" destOrd="0" presId="urn:microsoft.com/office/officeart/2005/8/layout/default"/>
    <dgm:cxn modelId="{68E209C6-8ADC-439E-B68C-69D9AE66CC64}" type="presParOf" srcId="{0088C1F1-C28F-475E-BED5-A22CADB75BB9}" destId="{69C1FD16-587A-4096-B518-DA2F177EC83C}" srcOrd="28" destOrd="0" presId="urn:microsoft.com/office/officeart/2005/8/layout/default"/>
    <dgm:cxn modelId="{6E6985E6-1716-494E-AA81-E9BB8C391E33}" type="presParOf" srcId="{0088C1F1-C28F-475E-BED5-A22CADB75BB9}" destId="{66F25A75-2246-41AC-8CC6-63032FEBDDE8}" srcOrd="29" destOrd="0" presId="urn:microsoft.com/office/officeart/2005/8/layout/default"/>
    <dgm:cxn modelId="{B5AD1B2E-EFEA-461B-B810-363F744C76C8}" type="presParOf" srcId="{0088C1F1-C28F-475E-BED5-A22CADB75BB9}" destId="{9663F2F7-EA94-4AAB-BA93-281BB262C1E7}"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BD1C3BF8-11F6-4FCF-BF7C-96ACB38B4803}">
      <dgm:prSet/>
      <dgm:spPr/>
      <dgm:t>
        <a:bodyPr/>
        <a:lstStyle/>
        <a:p>
          <a:r>
            <a:rPr lang="en-GB" dirty="0"/>
            <a:t>Dualism</a:t>
          </a:r>
        </a:p>
      </dgm:t>
    </dgm:pt>
    <dgm:pt modelId="{AA54E1EB-9D8E-4A6D-B3F4-5D504C0D4299}" type="parTrans" cxnId="{BAD343FA-55B5-4998-9A5D-0D94F5FADEFE}">
      <dgm:prSet/>
      <dgm:spPr/>
      <dgm:t>
        <a:bodyPr/>
        <a:lstStyle/>
        <a:p>
          <a:endParaRPr lang="en-GB"/>
        </a:p>
      </dgm:t>
    </dgm:pt>
    <dgm:pt modelId="{8404CEC8-95C5-4AC4-A232-CAEE21A5A795}" type="sibTrans" cxnId="{BAD343FA-55B5-4998-9A5D-0D94F5FADEFE}">
      <dgm:prSet/>
      <dgm:spPr/>
      <dgm:t>
        <a:bodyPr/>
        <a:lstStyle/>
        <a:p>
          <a:endParaRPr lang="en-GB"/>
        </a:p>
      </dgm:t>
    </dgm:pt>
    <dgm:pt modelId="{A5F89614-2278-46FC-A32C-59085DCB8873}">
      <dgm:prSet/>
      <dgm:spPr/>
      <dgm:t>
        <a:bodyPr/>
        <a:lstStyle/>
        <a:p>
          <a:r>
            <a:rPr lang="en-GB" dirty="0"/>
            <a:t>Evil Genie Hypothesis</a:t>
          </a:r>
        </a:p>
      </dgm:t>
    </dgm:pt>
    <dgm:pt modelId="{A5D2592D-7F29-49F0-AF38-5B7339B30065}" type="parTrans" cxnId="{18558289-8F79-4647-8B95-018BDFE1582D}">
      <dgm:prSet/>
      <dgm:spPr/>
      <dgm:t>
        <a:bodyPr/>
        <a:lstStyle/>
        <a:p>
          <a:endParaRPr lang="en-GB"/>
        </a:p>
      </dgm:t>
    </dgm:pt>
    <dgm:pt modelId="{613D8457-62B7-40D5-A407-20DC3C9244E4}" type="sibTrans" cxnId="{18558289-8F79-4647-8B95-018BDFE1582D}">
      <dgm:prSet/>
      <dgm:spPr/>
      <dgm:t>
        <a:bodyPr/>
        <a:lstStyle/>
        <a:p>
          <a:endParaRPr lang="en-GB"/>
        </a:p>
      </dgm:t>
    </dgm:pt>
    <dgm:pt modelId="{1B388C07-39EC-48A0-90A1-B2E39F309B58}">
      <dgm:prSet/>
      <dgm:spPr/>
      <dgm:t>
        <a:bodyPr/>
        <a:lstStyle/>
        <a:p>
          <a:r>
            <a:rPr lang="en-GB" dirty="0"/>
            <a:t>Descartes</a:t>
          </a:r>
        </a:p>
      </dgm:t>
    </dgm:pt>
    <dgm:pt modelId="{1D23468A-B2B6-4BA5-A366-E20C830352DC}" type="parTrans" cxnId="{F7E4BEB8-3D2B-4939-912D-187A8509CD86}">
      <dgm:prSet/>
      <dgm:spPr/>
      <dgm:t>
        <a:bodyPr/>
        <a:lstStyle/>
        <a:p>
          <a:endParaRPr lang="en-GB"/>
        </a:p>
      </dgm:t>
    </dgm:pt>
    <dgm:pt modelId="{DEAAFE37-A8C6-42BD-96AF-39058C7CD010}" type="sibTrans" cxnId="{F7E4BEB8-3D2B-4939-912D-187A8509CD86}">
      <dgm:prSet/>
      <dgm:spPr/>
      <dgm:t>
        <a:bodyPr/>
        <a:lstStyle/>
        <a:p>
          <a:endParaRPr lang="en-GB"/>
        </a:p>
      </dgm:t>
    </dgm:pt>
    <dgm:pt modelId="{731EBA42-51D7-46BC-B3A2-7982700E3645}">
      <dgm:prSet/>
      <dgm:spPr/>
      <dgm:t>
        <a:bodyPr/>
        <a:lstStyle/>
        <a:p>
          <a:r>
            <a:rPr lang="en-GB" dirty="0"/>
            <a:t>Dawkins</a:t>
          </a:r>
        </a:p>
      </dgm:t>
    </dgm:pt>
    <dgm:pt modelId="{F76914B3-1622-4D39-AB2C-0AD3B0991929}" type="parTrans" cxnId="{C83B6A80-7C21-4E42-98D0-2C6A4B5196A9}">
      <dgm:prSet/>
      <dgm:spPr/>
      <dgm:t>
        <a:bodyPr/>
        <a:lstStyle/>
        <a:p>
          <a:endParaRPr lang="en-GB"/>
        </a:p>
      </dgm:t>
    </dgm:pt>
    <dgm:pt modelId="{A0173BD7-4242-40E1-9414-5A23B7DE7CFD}" type="sibTrans" cxnId="{C83B6A80-7C21-4E42-98D0-2C6A4B5196A9}">
      <dgm:prSet/>
      <dgm:spPr/>
      <dgm:t>
        <a:bodyPr/>
        <a:lstStyle/>
        <a:p>
          <a:endParaRPr lang="en-GB"/>
        </a:p>
      </dgm:t>
    </dgm:pt>
    <dgm:pt modelId="{F5E1CADF-4952-4BC8-9B94-7090C550E9A2}">
      <dgm:prSet/>
      <dgm:spPr/>
      <dgm:t>
        <a:bodyPr/>
        <a:lstStyle/>
        <a:p>
          <a:r>
            <a:rPr lang="en-GB" dirty="0"/>
            <a:t>Ghost in the Machine</a:t>
          </a:r>
        </a:p>
      </dgm:t>
    </dgm:pt>
    <dgm:pt modelId="{1B403171-FA49-4B19-94FC-00E1263F35AC}" type="parTrans" cxnId="{E40381F8-1D8C-448F-A05F-EEE2FBF304FC}">
      <dgm:prSet/>
      <dgm:spPr/>
      <dgm:t>
        <a:bodyPr/>
        <a:lstStyle/>
        <a:p>
          <a:endParaRPr lang="en-GB"/>
        </a:p>
      </dgm:t>
    </dgm:pt>
    <dgm:pt modelId="{A088E54E-60F2-4DB2-AF89-F00E57D115B9}" type="sibTrans" cxnId="{E40381F8-1D8C-448F-A05F-EEE2FBF304FC}">
      <dgm:prSet/>
      <dgm:spPr/>
      <dgm:t>
        <a:bodyPr/>
        <a:lstStyle/>
        <a:p>
          <a:endParaRPr lang="en-GB"/>
        </a:p>
      </dgm:t>
    </dgm:pt>
    <dgm:pt modelId="{CD62E58B-27F6-4FAD-9095-910B92386CF5}">
      <dgm:prSet/>
      <dgm:spPr/>
      <dgm:t>
        <a:bodyPr/>
        <a:lstStyle/>
        <a:p>
          <a:r>
            <a:rPr lang="en-GB" dirty="0"/>
            <a:t>Materialism</a:t>
          </a:r>
        </a:p>
      </dgm:t>
    </dgm:pt>
    <dgm:pt modelId="{2A974998-701F-4B10-A096-BFAA68B5FFBC}" type="parTrans" cxnId="{9A7B4CC1-BB2A-43F3-ACBE-4E1AE67B7667}">
      <dgm:prSet/>
      <dgm:spPr/>
      <dgm:t>
        <a:bodyPr/>
        <a:lstStyle/>
        <a:p>
          <a:endParaRPr lang="en-GB"/>
        </a:p>
      </dgm:t>
    </dgm:pt>
    <dgm:pt modelId="{B5073A83-2EE9-4339-9C17-033878C33486}" type="sibTrans" cxnId="{9A7B4CC1-BB2A-43F3-ACBE-4E1AE67B7667}">
      <dgm:prSet/>
      <dgm:spPr/>
      <dgm:t>
        <a:bodyPr/>
        <a:lstStyle/>
        <a:p>
          <a:endParaRPr lang="en-GB"/>
        </a:p>
      </dgm:t>
    </dgm:pt>
    <dgm:pt modelId="{856FD4D4-527C-41A2-BF5E-D27E133A1028}">
      <dgm:prSet/>
      <dgm:spPr/>
      <dgm:t>
        <a:bodyPr/>
        <a:lstStyle/>
        <a:p>
          <a:r>
            <a:rPr lang="en-GB" dirty="0"/>
            <a:t>Property</a:t>
          </a:r>
        </a:p>
      </dgm:t>
    </dgm:pt>
    <dgm:pt modelId="{1037B4DD-0002-4AE5-9064-31AA772B076C}" type="parTrans" cxnId="{0EBD0A97-35AC-471F-9085-97F959C2FAAC}">
      <dgm:prSet/>
      <dgm:spPr/>
      <dgm:t>
        <a:bodyPr/>
        <a:lstStyle/>
        <a:p>
          <a:endParaRPr lang="en-GB"/>
        </a:p>
      </dgm:t>
    </dgm:pt>
    <dgm:pt modelId="{5509E9E9-670F-4D10-8E8F-4BBCF747E8CE}" type="sibTrans" cxnId="{0EBD0A97-35AC-471F-9085-97F959C2FAAC}">
      <dgm:prSet/>
      <dgm:spPr/>
      <dgm:t>
        <a:bodyPr/>
        <a:lstStyle/>
        <a:p>
          <a:endParaRPr lang="en-GB"/>
        </a:p>
      </dgm:t>
    </dgm:pt>
    <dgm:pt modelId="{4759B21C-C951-411D-A2D2-3A65B958BBB5}">
      <dgm:prSet/>
      <dgm:spPr/>
      <dgm:t>
        <a:bodyPr/>
        <a:lstStyle/>
        <a:p>
          <a:r>
            <a:rPr lang="en-GB" dirty="0"/>
            <a:t>Substance</a:t>
          </a:r>
        </a:p>
      </dgm:t>
    </dgm:pt>
    <dgm:pt modelId="{6A76B4E9-A353-442C-AA30-06B176D61A89}" type="parTrans" cxnId="{80D40A4A-F035-4DD1-B847-27DFE5CDCAD4}">
      <dgm:prSet/>
      <dgm:spPr/>
      <dgm:t>
        <a:bodyPr/>
        <a:lstStyle/>
        <a:p>
          <a:endParaRPr lang="en-GB"/>
        </a:p>
      </dgm:t>
    </dgm:pt>
    <dgm:pt modelId="{8FB96A49-D853-4F08-996F-A47FDCE346F3}" type="sibTrans" cxnId="{80D40A4A-F035-4DD1-B847-27DFE5CDCAD4}">
      <dgm:prSet/>
      <dgm:spPr/>
      <dgm:t>
        <a:bodyPr/>
        <a:lstStyle/>
        <a:p>
          <a:endParaRPr lang="en-GB"/>
        </a:p>
      </dgm:t>
    </dgm:pt>
    <dgm:pt modelId="{9E5AF19B-BE86-4B32-8CE0-B523CF73089A}">
      <dgm:prSet/>
      <dgm:spPr/>
      <dgm:t>
        <a:bodyPr/>
        <a:lstStyle/>
        <a:p>
          <a:r>
            <a:rPr lang="en-GB" dirty="0"/>
            <a:t>Zombie Argument</a:t>
          </a:r>
        </a:p>
      </dgm:t>
    </dgm:pt>
    <dgm:pt modelId="{E98F6735-0CFC-41AA-B417-1D4987DD9CC6}" type="parTrans" cxnId="{C9842151-BF8F-4EFA-8DA2-D51505FEC316}">
      <dgm:prSet/>
      <dgm:spPr/>
      <dgm:t>
        <a:bodyPr/>
        <a:lstStyle/>
        <a:p>
          <a:endParaRPr lang="en-GB"/>
        </a:p>
      </dgm:t>
    </dgm:pt>
    <dgm:pt modelId="{362D78C2-71E6-4211-B829-62CD0CB7BD81}" type="sibTrans" cxnId="{C9842151-BF8F-4EFA-8DA2-D51505FEC316}">
      <dgm:prSet/>
      <dgm:spPr/>
      <dgm:t>
        <a:bodyPr/>
        <a:lstStyle/>
        <a:p>
          <a:endParaRPr lang="en-GB"/>
        </a:p>
      </dgm:t>
    </dgm:pt>
    <dgm:pt modelId="{72E67301-F219-435C-9FEC-4C7D585C4E7D}">
      <dgm:prSet/>
      <dgm:spPr/>
      <dgm:t>
        <a:bodyPr/>
        <a:lstStyle/>
        <a:p>
          <a:r>
            <a:rPr lang="en-GB" dirty="0"/>
            <a:t>Cogito Ergo Sum</a:t>
          </a:r>
        </a:p>
      </dgm:t>
    </dgm:pt>
    <dgm:pt modelId="{FC254C06-BFB1-4966-BBD5-D4E7064E8C77}" type="parTrans" cxnId="{69933A5E-429D-48DB-A831-3C3038E89F65}">
      <dgm:prSet/>
      <dgm:spPr/>
      <dgm:t>
        <a:bodyPr/>
        <a:lstStyle/>
        <a:p>
          <a:endParaRPr lang="en-GB"/>
        </a:p>
      </dgm:t>
    </dgm:pt>
    <dgm:pt modelId="{1BCD4A27-93C6-4F05-9503-A48027D75B86}" type="sibTrans" cxnId="{69933A5E-429D-48DB-A831-3C3038E89F65}">
      <dgm:prSet/>
      <dgm:spPr/>
      <dgm:t>
        <a:bodyPr/>
        <a:lstStyle/>
        <a:p>
          <a:endParaRPr lang="en-GB"/>
        </a:p>
      </dgm:t>
    </dgm:pt>
    <dgm:pt modelId="{0C1249A0-283A-477A-92FA-95C8220AF67C}">
      <dgm:prSet/>
      <dgm:spPr/>
      <dgm:t>
        <a:bodyPr/>
        <a:lstStyle/>
        <a:p>
          <a:r>
            <a:rPr lang="en-GB" dirty="0"/>
            <a:t>Chinese Room Experiment</a:t>
          </a:r>
        </a:p>
      </dgm:t>
    </dgm:pt>
    <dgm:pt modelId="{EF50E46A-6ABF-46DD-AFE8-1E19D14DB959}" type="parTrans" cxnId="{D41FEC10-7DA9-4174-A75C-DA4BF3BB4B59}">
      <dgm:prSet/>
      <dgm:spPr/>
      <dgm:t>
        <a:bodyPr/>
        <a:lstStyle/>
        <a:p>
          <a:endParaRPr lang="en-GB"/>
        </a:p>
      </dgm:t>
    </dgm:pt>
    <dgm:pt modelId="{BADB5169-425E-4A58-946E-747E5BF83230}" type="sibTrans" cxnId="{D41FEC10-7DA9-4174-A75C-DA4BF3BB4B59}">
      <dgm:prSet/>
      <dgm:spPr/>
      <dgm:t>
        <a:bodyPr/>
        <a:lstStyle/>
        <a:p>
          <a:endParaRPr lang="en-GB"/>
        </a:p>
      </dgm:t>
    </dgm:pt>
    <dgm:pt modelId="{1CB59769-4932-4B6F-8674-1602FC92BF3A}">
      <dgm:prSet/>
      <dgm:spPr/>
      <dgm:t>
        <a:bodyPr/>
        <a:lstStyle/>
        <a:p>
          <a:r>
            <a:rPr lang="en-GB" dirty="0"/>
            <a:t>Pineal Gland</a:t>
          </a:r>
        </a:p>
      </dgm:t>
    </dgm:pt>
    <dgm:pt modelId="{E1D80C65-CE31-433C-B4EF-1EC50CF2E2E0}" type="parTrans" cxnId="{3BEEADCF-7152-492E-A32E-2ADB6FACA996}">
      <dgm:prSet/>
      <dgm:spPr/>
      <dgm:t>
        <a:bodyPr/>
        <a:lstStyle/>
        <a:p>
          <a:endParaRPr lang="en-GB"/>
        </a:p>
      </dgm:t>
    </dgm:pt>
    <dgm:pt modelId="{EF0BBCD5-07CE-4388-803E-EE8B38B1B13E}" type="sibTrans" cxnId="{3BEEADCF-7152-492E-A32E-2ADB6FACA996}">
      <dgm:prSet/>
      <dgm:spPr/>
      <dgm:t>
        <a:bodyPr/>
        <a:lstStyle/>
        <a:p>
          <a:endParaRPr lang="en-GB"/>
        </a:p>
      </dgm:t>
    </dgm:pt>
    <dgm:pt modelId="{1B4E4957-AF37-49F4-9208-DAC26AD3240B}">
      <dgm:prSet/>
      <dgm:spPr/>
      <dgm:t>
        <a:bodyPr/>
        <a:lstStyle/>
        <a:p>
          <a:r>
            <a:rPr lang="en-GB" dirty="0"/>
            <a:t>Interaction</a:t>
          </a:r>
        </a:p>
      </dgm:t>
    </dgm:pt>
    <dgm:pt modelId="{00997A97-9817-4D98-8A46-42925417213D}" type="parTrans" cxnId="{F62741B1-F0EC-4F82-8CD5-ADFDAD5B9418}">
      <dgm:prSet/>
      <dgm:spPr/>
      <dgm:t>
        <a:bodyPr/>
        <a:lstStyle/>
        <a:p>
          <a:endParaRPr lang="en-GB"/>
        </a:p>
      </dgm:t>
    </dgm:pt>
    <dgm:pt modelId="{0A01FE6E-47E9-4328-90CD-E2EE5742DD6F}" type="sibTrans" cxnId="{F62741B1-F0EC-4F82-8CD5-ADFDAD5B9418}">
      <dgm:prSet/>
      <dgm:spPr/>
      <dgm:t>
        <a:bodyPr/>
        <a:lstStyle/>
        <a:p>
          <a:endParaRPr lang="en-GB"/>
        </a:p>
      </dgm:t>
    </dgm:pt>
    <dgm:pt modelId="{ED1DB967-DC5E-4121-BCDE-578E7A95706D}">
      <dgm:prSet/>
      <dgm:spPr/>
      <dgm:t>
        <a:bodyPr/>
        <a:lstStyle/>
        <a:p>
          <a:r>
            <a:rPr lang="en-GB" dirty="0"/>
            <a:t>Chalmers</a:t>
          </a:r>
        </a:p>
      </dgm:t>
    </dgm:pt>
    <dgm:pt modelId="{198F44AF-C9F8-41E2-A008-CFA2B7C137BE}" type="parTrans" cxnId="{DB2CC9E6-A703-4731-B62D-1338E5FC6BB4}">
      <dgm:prSet/>
      <dgm:spPr/>
      <dgm:t>
        <a:bodyPr/>
        <a:lstStyle/>
        <a:p>
          <a:endParaRPr lang="en-GB"/>
        </a:p>
      </dgm:t>
    </dgm:pt>
    <dgm:pt modelId="{C90BF0D4-CE60-471C-B935-70DD4ACEFB3D}" type="sibTrans" cxnId="{DB2CC9E6-A703-4731-B62D-1338E5FC6BB4}">
      <dgm:prSet/>
      <dgm:spPr/>
      <dgm:t>
        <a:bodyPr/>
        <a:lstStyle/>
        <a:p>
          <a:endParaRPr lang="en-GB"/>
        </a:p>
      </dgm:t>
    </dgm:pt>
    <dgm:pt modelId="{A2166177-4545-4414-8BFE-6E6F23C6819B}">
      <dgm:prSet/>
      <dgm:spPr/>
      <dgm:t>
        <a:bodyPr/>
        <a:lstStyle/>
        <a:p>
          <a:r>
            <a:rPr lang="en-GB" dirty="0"/>
            <a:t>Memes</a:t>
          </a:r>
        </a:p>
      </dgm:t>
    </dgm:pt>
    <dgm:pt modelId="{91BFD8A2-D533-40C2-B60F-0E05AC894BC2}" type="parTrans" cxnId="{8459BCE2-A79F-42F2-A82F-C61B8A4F0FB9}">
      <dgm:prSet/>
      <dgm:spPr/>
      <dgm:t>
        <a:bodyPr/>
        <a:lstStyle/>
        <a:p>
          <a:endParaRPr lang="en-GB"/>
        </a:p>
      </dgm:t>
    </dgm:pt>
    <dgm:pt modelId="{6CA2E7D9-D6B1-420D-B671-96E6EC807335}" type="sibTrans" cxnId="{8459BCE2-A79F-42F2-A82F-C61B8A4F0FB9}">
      <dgm:prSet/>
      <dgm:spPr/>
      <dgm:t>
        <a:bodyPr/>
        <a:lstStyle/>
        <a:p>
          <a:endParaRPr lang="en-GB"/>
        </a:p>
      </dgm:t>
    </dgm:pt>
    <dgm:pt modelId="{852C593E-82E9-4C1F-972F-2E0F53504472}">
      <dgm:prSet/>
      <dgm:spPr/>
      <dgm:t>
        <a:bodyPr/>
        <a:lstStyle/>
        <a:p>
          <a:r>
            <a:rPr lang="en-GB" dirty="0"/>
            <a:t>Brain in a Vat</a:t>
          </a:r>
        </a:p>
      </dgm:t>
    </dgm:pt>
    <dgm:pt modelId="{C3117CC3-818B-4D51-B13C-0EA5AC642958}" type="parTrans" cxnId="{5EB63CB8-49B2-4EC4-967A-DF5C9EA1D691}">
      <dgm:prSet/>
      <dgm:spPr/>
      <dgm:t>
        <a:bodyPr/>
        <a:lstStyle/>
        <a:p>
          <a:endParaRPr lang="en-GB"/>
        </a:p>
      </dgm:t>
    </dgm:pt>
    <dgm:pt modelId="{D607C275-2B94-4F2D-8801-0860464A838B}" type="sibTrans" cxnId="{5EB63CB8-49B2-4EC4-967A-DF5C9EA1D691}">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D7ABEA1F-80C4-4D6A-B9BD-9D9267590EBA}" type="pres">
      <dgm:prSet presAssocID="{BD1C3BF8-11F6-4FCF-BF7C-96ACB38B4803}" presName="node" presStyleLbl="node1" presStyleIdx="0" presStyleCnt="16">
        <dgm:presLayoutVars>
          <dgm:bulletEnabled val="1"/>
        </dgm:presLayoutVars>
      </dgm:prSet>
      <dgm:spPr/>
      <dgm:t>
        <a:bodyPr/>
        <a:lstStyle/>
        <a:p>
          <a:endParaRPr lang="en-US"/>
        </a:p>
      </dgm:t>
    </dgm:pt>
    <dgm:pt modelId="{2628045F-9CB7-4B59-B234-41FE187AD24D}" type="pres">
      <dgm:prSet presAssocID="{8404CEC8-95C5-4AC4-A232-CAEE21A5A795}" presName="sibTrans" presStyleCnt="0"/>
      <dgm:spPr/>
      <dgm:t>
        <a:bodyPr/>
        <a:lstStyle/>
        <a:p>
          <a:endParaRPr lang="en-US"/>
        </a:p>
      </dgm:t>
    </dgm:pt>
    <dgm:pt modelId="{DEF4D441-518F-450B-ABAD-D7F2C94EC301}" type="pres">
      <dgm:prSet presAssocID="{A5F89614-2278-46FC-A32C-59085DCB8873}" presName="node" presStyleLbl="node1" presStyleIdx="1" presStyleCnt="16">
        <dgm:presLayoutVars>
          <dgm:bulletEnabled val="1"/>
        </dgm:presLayoutVars>
      </dgm:prSet>
      <dgm:spPr/>
      <dgm:t>
        <a:bodyPr/>
        <a:lstStyle/>
        <a:p>
          <a:endParaRPr lang="en-US"/>
        </a:p>
      </dgm:t>
    </dgm:pt>
    <dgm:pt modelId="{0A196A51-7B93-4970-9D0E-4A3A638FFEC0}" type="pres">
      <dgm:prSet presAssocID="{613D8457-62B7-40D5-A407-20DC3C9244E4}" presName="sibTrans" presStyleCnt="0"/>
      <dgm:spPr/>
      <dgm:t>
        <a:bodyPr/>
        <a:lstStyle/>
        <a:p>
          <a:endParaRPr lang="en-US"/>
        </a:p>
      </dgm:t>
    </dgm:pt>
    <dgm:pt modelId="{E1AD52FE-A0C9-462A-8FBA-2B49B4462CCB}" type="pres">
      <dgm:prSet presAssocID="{1B388C07-39EC-48A0-90A1-B2E39F309B58}" presName="node" presStyleLbl="node1" presStyleIdx="2" presStyleCnt="16">
        <dgm:presLayoutVars>
          <dgm:bulletEnabled val="1"/>
        </dgm:presLayoutVars>
      </dgm:prSet>
      <dgm:spPr/>
      <dgm:t>
        <a:bodyPr/>
        <a:lstStyle/>
        <a:p>
          <a:endParaRPr lang="en-US"/>
        </a:p>
      </dgm:t>
    </dgm:pt>
    <dgm:pt modelId="{C130BFC5-92AA-4B10-9507-53057DC039EB}" type="pres">
      <dgm:prSet presAssocID="{DEAAFE37-A8C6-42BD-96AF-39058C7CD010}" presName="sibTrans" presStyleCnt="0"/>
      <dgm:spPr/>
      <dgm:t>
        <a:bodyPr/>
        <a:lstStyle/>
        <a:p>
          <a:endParaRPr lang="en-US"/>
        </a:p>
      </dgm:t>
    </dgm:pt>
    <dgm:pt modelId="{A914BD78-DBF8-4A81-97F9-97160A13163E}" type="pres">
      <dgm:prSet presAssocID="{731EBA42-51D7-46BC-B3A2-7982700E3645}" presName="node" presStyleLbl="node1" presStyleIdx="3" presStyleCnt="16">
        <dgm:presLayoutVars>
          <dgm:bulletEnabled val="1"/>
        </dgm:presLayoutVars>
      </dgm:prSet>
      <dgm:spPr/>
      <dgm:t>
        <a:bodyPr/>
        <a:lstStyle/>
        <a:p>
          <a:endParaRPr lang="en-US"/>
        </a:p>
      </dgm:t>
    </dgm:pt>
    <dgm:pt modelId="{6BCEC24F-EAE4-4E3B-9CCE-139ECB4D7846}" type="pres">
      <dgm:prSet presAssocID="{A0173BD7-4242-40E1-9414-5A23B7DE7CFD}" presName="sibTrans" presStyleCnt="0"/>
      <dgm:spPr/>
      <dgm:t>
        <a:bodyPr/>
        <a:lstStyle/>
        <a:p>
          <a:endParaRPr lang="en-US"/>
        </a:p>
      </dgm:t>
    </dgm:pt>
    <dgm:pt modelId="{FCA74B38-B5A2-4E40-8EC4-CE29B52AA1C0}" type="pres">
      <dgm:prSet presAssocID="{F5E1CADF-4952-4BC8-9B94-7090C550E9A2}" presName="node" presStyleLbl="node1" presStyleIdx="4" presStyleCnt="16">
        <dgm:presLayoutVars>
          <dgm:bulletEnabled val="1"/>
        </dgm:presLayoutVars>
      </dgm:prSet>
      <dgm:spPr/>
      <dgm:t>
        <a:bodyPr/>
        <a:lstStyle/>
        <a:p>
          <a:endParaRPr lang="en-US"/>
        </a:p>
      </dgm:t>
    </dgm:pt>
    <dgm:pt modelId="{CA0A42EB-9BD4-4653-AEB6-0ED2B9FFEBA8}" type="pres">
      <dgm:prSet presAssocID="{A088E54E-60F2-4DB2-AF89-F00E57D115B9}" presName="sibTrans" presStyleCnt="0"/>
      <dgm:spPr/>
      <dgm:t>
        <a:bodyPr/>
        <a:lstStyle/>
        <a:p>
          <a:endParaRPr lang="en-US"/>
        </a:p>
      </dgm:t>
    </dgm:pt>
    <dgm:pt modelId="{29603771-4E8F-4AFB-8F83-B71F80F7ACBE}" type="pres">
      <dgm:prSet presAssocID="{CD62E58B-27F6-4FAD-9095-910B92386CF5}" presName="node" presStyleLbl="node1" presStyleIdx="5" presStyleCnt="16">
        <dgm:presLayoutVars>
          <dgm:bulletEnabled val="1"/>
        </dgm:presLayoutVars>
      </dgm:prSet>
      <dgm:spPr/>
      <dgm:t>
        <a:bodyPr/>
        <a:lstStyle/>
        <a:p>
          <a:endParaRPr lang="en-US"/>
        </a:p>
      </dgm:t>
    </dgm:pt>
    <dgm:pt modelId="{39641AA7-82DF-467D-97A4-25619341C42D}" type="pres">
      <dgm:prSet presAssocID="{B5073A83-2EE9-4339-9C17-033878C33486}" presName="sibTrans" presStyleCnt="0"/>
      <dgm:spPr/>
      <dgm:t>
        <a:bodyPr/>
        <a:lstStyle/>
        <a:p>
          <a:endParaRPr lang="en-US"/>
        </a:p>
      </dgm:t>
    </dgm:pt>
    <dgm:pt modelId="{E0391806-4C71-4A21-BC1B-9772394ED101}" type="pres">
      <dgm:prSet presAssocID="{856FD4D4-527C-41A2-BF5E-D27E133A1028}" presName="node" presStyleLbl="node1" presStyleIdx="6" presStyleCnt="16">
        <dgm:presLayoutVars>
          <dgm:bulletEnabled val="1"/>
        </dgm:presLayoutVars>
      </dgm:prSet>
      <dgm:spPr/>
      <dgm:t>
        <a:bodyPr/>
        <a:lstStyle/>
        <a:p>
          <a:endParaRPr lang="en-US"/>
        </a:p>
      </dgm:t>
    </dgm:pt>
    <dgm:pt modelId="{0FDE4561-5C19-4696-AB68-BFC6C04CEF00}" type="pres">
      <dgm:prSet presAssocID="{5509E9E9-670F-4D10-8E8F-4BBCF747E8CE}" presName="sibTrans" presStyleCnt="0"/>
      <dgm:spPr/>
      <dgm:t>
        <a:bodyPr/>
        <a:lstStyle/>
        <a:p>
          <a:endParaRPr lang="en-US"/>
        </a:p>
      </dgm:t>
    </dgm:pt>
    <dgm:pt modelId="{0F849706-D942-404F-A243-CD32BC239220}" type="pres">
      <dgm:prSet presAssocID="{4759B21C-C951-411D-A2D2-3A65B958BBB5}" presName="node" presStyleLbl="node1" presStyleIdx="7" presStyleCnt="16">
        <dgm:presLayoutVars>
          <dgm:bulletEnabled val="1"/>
        </dgm:presLayoutVars>
      </dgm:prSet>
      <dgm:spPr/>
      <dgm:t>
        <a:bodyPr/>
        <a:lstStyle/>
        <a:p>
          <a:endParaRPr lang="en-US"/>
        </a:p>
      </dgm:t>
    </dgm:pt>
    <dgm:pt modelId="{FE1C1C79-8661-424D-B330-7E56B205C564}" type="pres">
      <dgm:prSet presAssocID="{8FB96A49-D853-4F08-996F-A47FDCE346F3}" presName="sibTrans" presStyleCnt="0"/>
      <dgm:spPr/>
      <dgm:t>
        <a:bodyPr/>
        <a:lstStyle/>
        <a:p>
          <a:endParaRPr lang="en-US"/>
        </a:p>
      </dgm:t>
    </dgm:pt>
    <dgm:pt modelId="{55EA4166-C742-4F80-AA96-9700E73C988D}" type="pres">
      <dgm:prSet presAssocID="{9E5AF19B-BE86-4B32-8CE0-B523CF73089A}" presName="node" presStyleLbl="node1" presStyleIdx="8" presStyleCnt="16">
        <dgm:presLayoutVars>
          <dgm:bulletEnabled val="1"/>
        </dgm:presLayoutVars>
      </dgm:prSet>
      <dgm:spPr/>
      <dgm:t>
        <a:bodyPr/>
        <a:lstStyle/>
        <a:p>
          <a:endParaRPr lang="en-US"/>
        </a:p>
      </dgm:t>
    </dgm:pt>
    <dgm:pt modelId="{4AED32FF-4F79-427F-9297-8A7722A239E6}" type="pres">
      <dgm:prSet presAssocID="{362D78C2-71E6-4211-B829-62CD0CB7BD81}" presName="sibTrans" presStyleCnt="0"/>
      <dgm:spPr/>
      <dgm:t>
        <a:bodyPr/>
        <a:lstStyle/>
        <a:p>
          <a:endParaRPr lang="en-US"/>
        </a:p>
      </dgm:t>
    </dgm:pt>
    <dgm:pt modelId="{D94EDC26-D597-45AA-A750-687DB2C05369}" type="pres">
      <dgm:prSet presAssocID="{72E67301-F219-435C-9FEC-4C7D585C4E7D}" presName="node" presStyleLbl="node1" presStyleIdx="9" presStyleCnt="16">
        <dgm:presLayoutVars>
          <dgm:bulletEnabled val="1"/>
        </dgm:presLayoutVars>
      </dgm:prSet>
      <dgm:spPr/>
      <dgm:t>
        <a:bodyPr/>
        <a:lstStyle/>
        <a:p>
          <a:endParaRPr lang="en-US"/>
        </a:p>
      </dgm:t>
    </dgm:pt>
    <dgm:pt modelId="{9A209CCB-7969-4CC8-8E1C-E5278B06E1AB}" type="pres">
      <dgm:prSet presAssocID="{1BCD4A27-93C6-4F05-9503-A48027D75B86}" presName="sibTrans" presStyleCnt="0"/>
      <dgm:spPr/>
      <dgm:t>
        <a:bodyPr/>
        <a:lstStyle/>
        <a:p>
          <a:endParaRPr lang="en-US"/>
        </a:p>
      </dgm:t>
    </dgm:pt>
    <dgm:pt modelId="{BB45F1EB-C32A-4F48-92B2-48C5BEDFE711}" type="pres">
      <dgm:prSet presAssocID="{1CB59769-4932-4B6F-8674-1602FC92BF3A}" presName="node" presStyleLbl="node1" presStyleIdx="10" presStyleCnt="16">
        <dgm:presLayoutVars>
          <dgm:bulletEnabled val="1"/>
        </dgm:presLayoutVars>
      </dgm:prSet>
      <dgm:spPr/>
      <dgm:t>
        <a:bodyPr/>
        <a:lstStyle/>
        <a:p>
          <a:endParaRPr lang="en-US"/>
        </a:p>
      </dgm:t>
    </dgm:pt>
    <dgm:pt modelId="{ACCAFEFC-439C-4E71-8C90-27BFD167085F}" type="pres">
      <dgm:prSet presAssocID="{EF0BBCD5-07CE-4388-803E-EE8B38B1B13E}" presName="sibTrans" presStyleCnt="0"/>
      <dgm:spPr/>
      <dgm:t>
        <a:bodyPr/>
        <a:lstStyle/>
        <a:p>
          <a:endParaRPr lang="en-US"/>
        </a:p>
      </dgm:t>
    </dgm:pt>
    <dgm:pt modelId="{8BE5A17C-7888-498C-89BA-22D970147058}" type="pres">
      <dgm:prSet presAssocID="{1B4E4957-AF37-49F4-9208-DAC26AD3240B}" presName="node" presStyleLbl="node1" presStyleIdx="11" presStyleCnt="16">
        <dgm:presLayoutVars>
          <dgm:bulletEnabled val="1"/>
        </dgm:presLayoutVars>
      </dgm:prSet>
      <dgm:spPr/>
      <dgm:t>
        <a:bodyPr/>
        <a:lstStyle/>
        <a:p>
          <a:endParaRPr lang="en-US"/>
        </a:p>
      </dgm:t>
    </dgm:pt>
    <dgm:pt modelId="{4C3F19D5-E852-42D5-B67F-6F45ADDDEC01}" type="pres">
      <dgm:prSet presAssocID="{0A01FE6E-47E9-4328-90CD-E2EE5742DD6F}" presName="sibTrans" presStyleCnt="0"/>
      <dgm:spPr/>
      <dgm:t>
        <a:bodyPr/>
        <a:lstStyle/>
        <a:p>
          <a:endParaRPr lang="en-US"/>
        </a:p>
      </dgm:t>
    </dgm:pt>
    <dgm:pt modelId="{0B156E86-6D54-4050-9B46-F5F86329775F}" type="pres">
      <dgm:prSet presAssocID="{ED1DB967-DC5E-4121-BCDE-578E7A95706D}" presName="node" presStyleLbl="node1" presStyleIdx="12" presStyleCnt="16">
        <dgm:presLayoutVars>
          <dgm:bulletEnabled val="1"/>
        </dgm:presLayoutVars>
      </dgm:prSet>
      <dgm:spPr/>
      <dgm:t>
        <a:bodyPr/>
        <a:lstStyle/>
        <a:p>
          <a:endParaRPr lang="en-US"/>
        </a:p>
      </dgm:t>
    </dgm:pt>
    <dgm:pt modelId="{98A122A0-307A-42FD-B448-495DE8B1A0D9}" type="pres">
      <dgm:prSet presAssocID="{C90BF0D4-CE60-471C-B935-70DD4ACEFB3D}" presName="sibTrans" presStyleCnt="0"/>
      <dgm:spPr/>
      <dgm:t>
        <a:bodyPr/>
        <a:lstStyle/>
        <a:p>
          <a:endParaRPr lang="en-US"/>
        </a:p>
      </dgm:t>
    </dgm:pt>
    <dgm:pt modelId="{0BE6B16F-CC62-4045-9DA7-5D0ECDCD5F3B}" type="pres">
      <dgm:prSet presAssocID="{A2166177-4545-4414-8BFE-6E6F23C6819B}" presName="node" presStyleLbl="node1" presStyleIdx="13" presStyleCnt="16">
        <dgm:presLayoutVars>
          <dgm:bulletEnabled val="1"/>
        </dgm:presLayoutVars>
      </dgm:prSet>
      <dgm:spPr/>
      <dgm:t>
        <a:bodyPr/>
        <a:lstStyle/>
        <a:p>
          <a:endParaRPr lang="en-US"/>
        </a:p>
      </dgm:t>
    </dgm:pt>
    <dgm:pt modelId="{51DAA713-1065-431A-988D-38C4BCA3959F}" type="pres">
      <dgm:prSet presAssocID="{6CA2E7D9-D6B1-420D-B671-96E6EC807335}" presName="sibTrans" presStyleCnt="0"/>
      <dgm:spPr/>
      <dgm:t>
        <a:bodyPr/>
        <a:lstStyle/>
        <a:p>
          <a:endParaRPr lang="en-US"/>
        </a:p>
      </dgm:t>
    </dgm:pt>
    <dgm:pt modelId="{6F5200B2-F2B8-4E75-9714-3D1E65351DDD}" type="pres">
      <dgm:prSet presAssocID="{852C593E-82E9-4C1F-972F-2E0F53504472}" presName="node" presStyleLbl="node1" presStyleIdx="14" presStyleCnt="16">
        <dgm:presLayoutVars>
          <dgm:bulletEnabled val="1"/>
        </dgm:presLayoutVars>
      </dgm:prSet>
      <dgm:spPr/>
      <dgm:t>
        <a:bodyPr/>
        <a:lstStyle/>
        <a:p>
          <a:endParaRPr lang="en-US"/>
        </a:p>
      </dgm:t>
    </dgm:pt>
    <dgm:pt modelId="{385EF23F-1C3F-491D-AD4A-E156449743F3}" type="pres">
      <dgm:prSet presAssocID="{D607C275-2B94-4F2D-8801-0860464A838B}" presName="sibTrans" presStyleCnt="0"/>
      <dgm:spPr/>
      <dgm:t>
        <a:bodyPr/>
        <a:lstStyle/>
        <a:p>
          <a:endParaRPr lang="en-US"/>
        </a:p>
      </dgm:t>
    </dgm:pt>
    <dgm:pt modelId="{7AFAB8DE-7567-4F97-B9F0-ADE179F6C2F7}" type="pres">
      <dgm:prSet presAssocID="{0C1249A0-283A-477A-92FA-95C8220AF67C}" presName="node" presStyleLbl="node1" presStyleIdx="15" presStyleCnt="16">
        <dgm:presLayoutVars>
          <dgm:bulletEnabled val="1"/>
        </dgm:presLayoutVars>
      </dgm:prSet>
      <dgm:spPr/>
      <dgm:t>
        <a:bodyPr/>
        <a:lstStyle/>
        <a:p>
          <a:endParaRPr lang="en-US"/>
        </a:p>
      </dgm:t>
    </dgm:pt>
  </dgm:ptLst>
  <dgm:cxnLst>
    <dgm:cxn modelId="{E40381F8-1D8C-448F-A05F-EEE2FBF304FC}" srcId="{C123B2FF-67C8-44F5-B86F-0D8925FE68BB}" destId="{F5E1CADF-4952-4BC8-9B94-7090C550E9A2}" srcOrd="4" destOrd="0" parTransId="{1B403171-FA49-4B19-94FC-00E1263F35AC}" sibTransId="{A088E54E-60F2-4DB2-AF89-F00E57D115B9}"/>
    <dgm:cxn modelId="{F7E4BEB8-3D2B-4939-912D-187A8509CD86}" srcId="{C123B2FF-67C8-44F5-B86F-0D8925FE68BB}" destId="{1B388C07-39EC-48A0-90A1-B2E39F309B58}" srcOrd="2" destOrd="0" parTransId="{1D23468A-B2B6-4BA5-A366-E20C830352DC}" sibTransId="{DEAAFE37-A8C6-42BD-96AF-39058C7CD010}"/>
    <dgm:cxn modelId="{E744D026-8747-4AF7-8DCF-304D6A79B8A2}" type="presOf" srcId="{0C1249A0-283A-477A-92FA-95C8220AF67C}" destId="{7AFAB8DE-7567-4F97-B9F0-ADE179F6C2F7}" srcOrd="0" destOrd="0" presId="urn:microsoft.com/office/officeart/2005/8/layout/default"/>
    <dgm:cxn modelId="{543832C9-A254-4C78-BE41-C0026270696E}" type="presOf" srcId="{856FD4D4-527C-41A2-BF5E-D27E133A1028}" destId="{E0391806-4C71-4A21-BC1B-9772394ED101}" srcOrd="0" destOrd="0" presId="urn:microsoft.com/office/officeart/2005/8/layout/default"/>
    <dgm:cxn modelId="{2A62D195-B4C9-483C-9D77-13BF84F44488}" type="presOf" srcId="{1CB59769-4932-4B6F-8674-1602FC92BF3A}" destId="{BB45F1EB-C32A-4F48-92B2-48C5BEDFE711}" srcOrd="0" destOrd="0" presId="urn:microsoft.com/office/officeart/2005/8/layout/default"/>
    <dgm:cxn modelId="{48137F2A-004F-423C-9902-B07D6F6CA093}" type="presOf" srcId="{9E5AF19B-BE86-4B32-8CE0-B523CF73089A}" destId="{55EA4166-C742-4F80-AA96-9700E73C988D}" srcOrd="0" destOrd="0" presId="urn:microsoft.com/office/officeart/2005/8/layout/default"/>
    <dgm:cxn modelId="{06858099-19A7-4A1E-9943-41FF617A1035}" type="presOf" srcId="{CD62E58B-27F6-4FAD-9095-910B92386CF5}" destId="{29603771-4E8F-4AFB-8F83-B71F80F7ACBE}" srcOrd="0" destOrd="0" presId="urn:microsoft.com/office/officeart/2005/8/layout/default"/>
    <dgm:cxn modelId="{08B9C645-698E-4497-8323-C7CED1CF57AC}" type="presOf" srcId="{731EBA42-51D7-46BC-B3A2-7982700E3645}" destId="{A914BD78-DBF8-4A81-97F9-97160A13163E}"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3B1CD1EE-DB88-42AE-8751-4100C63811BE}" type="presOf" srcId="{BD1C3BF8-11F6-4FCF-BF7C-96ACB38B4803}" destId="{D7ABEA1F-80C4-4D6A-B9BD-9D9267590EBA}" srcOrd="0" destOrd="0" presId="urn:microsoft.com/office/officeart/2005/8/layout/default"/>
    <dgm:cxn modelId="{DA710189-EBE1-4A79-9090-E83DAB96192A}" type="presOf" srcId="{F5E1CADF-4952-4BC8-9B94-7090C550E9A2}" destId="{FCA74B38-B5A2-4E40-8EC4-CE29B52AA1C0}" srcOrd="0" destOrd="0" presId="urn:microsoft.com/office/officeart/2005/8/layout/default"/>
    <dgm:cxn modelId="{5EB63CB8-49B2-4EC4-967A-DF5C9EA1D691}" srcId="{C123B2FF-67C8-44F5-B86F-0D8925FE68BB}" destId="{852C593E-82E9-4C1F-972F-2E0F53504472}" srcOrd="14" destOrd="0" parTransId="{C3117CC3-818B-4D51-B13C-0EA5AC642958}" sibTransId="{D607C275-2B94-4F2D-8801-0860464A838B}"/>
    <dgm:cxn modelId="{6B0A9AA5-6E2B-4EFE-A947-34EA95381D02}" type="presOf" srcId="{1B388C07-39EC-48A0-90A1-B2E39F309B58}" destId="{E1AD52FE-A0C9-462A-8FBA-2B49B4462CCB}" srcOrd="0" destOrd="0" presId="urn:microsoft.com/office/officeart/2005/8/layout/default"/>
    <dgm:cxn modelId="{69933A5E-429D-48DB-A831-3C3038E89F65}" srcId="{C123B2FF-67C8-44F5-B86F-0D8925FE68BB}" destId="{72E67301-F219-435C-9FEC-4C7D585C4E7D}" srcOrd="9" destOrd="0" parTransId="{FC254C06-BFB1-4966-BBD5-D4E7064E8C77}" sibTransId="{1BCD4A27-93C6-4F05-9503-A48027D75B86}"/>
    <dgm:cxn modelId="{F62741B1-F0EC-4F82-8CD5-ADFDAD5B9418}" srcId="{C123B2FF-67C8-44F5-B86F-0D8925FE68BB}" destId="{1B4E4957-AF37-49F4-9208-DAC26AD3240B}" srcOrd="11" destOrd="0" parTransId="{00997A97-9817-4D98-8A46-42925417213D}" sibTransId="{0A01FE6E-47E9-4328-90CD-E2EE5742DD6F}"/>
    <dgm:cxn modelId="{ACE8BF6C-7CEA-4F74-BE3F-200DA8D83F16}" type="presOf" srcId="{72E67301-F219-435C-9FEC-4C7D585C4E7D}" destId="{D94EDC26-D597-45AA-A750-687DB2C05369}" srcOrd="0" destOrd="0" presId="urn:microsoft.com/office/officeart/2005/8/layout/default"/>
    <dgm:cxn modelId="{7B2930E6-8615-470F-9E6F-3FB2796A3F4E}" type="presOf" srcId="{1B4E4957-AF37-49F4-9208-DAC26AD3240B}" destId="{8BE5A17C-7888-498C-89BA-22D970147058}" srcOrd="0" destOrd="0" presId="urn:microsoft.com/office/officeart/2005/8/layout/default"/>
    <dgm:cxn modelId="{A57B6AED-333C-4125-BACC-879EC8C762A9}" type="presOf" srcId="{4759B21C-C951-411D-A2D2-3A65B958BBB5}" destId="{0F849706-D942-404F-A243-CD32BC239220}" srcOrd="0" destOrd="0" presId="urn:microsoft.com/office/officeart/2005/8/layout/default"/>
    <dgm:cxn modelId="{0EBD0A97-35AC-471F-9085-97F959C2FAAC}" srcId="{C123B2FF-67C8-44F5-B86F-0D8925FE68BB}" destId="{856FD4D4-527C-41A2-BF5E-D27E133A1028}" srcOrd="6" destOrd="0" parTransId="{1037B4DD-0002-4AE5-9064-31AA772B076C}" sibTransId="{5509E9E9-670F-4D10-8E8F-4BBCF747E8CE}"/>
    <dgm:cxn modelId="{80D40A4A-F035-4DD1-B847-27DFE5CDCAD4}" srcId="{C123B2FF-67C8-44F5-B86F-0D8925FE68BB}" destId="{4759B21C-C951-411D-A2D2-3A65B958BBB5}" srcOrd="7" destOrd="0" parTransId="{6A76B4E9-A353-442C-AA30-06B176D61A89}" sibTransId="{8FB96A49-D853-4F08-996F-A47FDCE346F3}"/>
    <dgm:cxn modelId="{8459BCE2-A79F-42F2-A82F-C61B8A4F0FB9}" srcId="{C123B2FF-67C8-44F5-B86F-0D8925FE68BB}" destId="{A2166177-4545-4414-8BFE-6E6F23C6819B}" srcOrd="13" destOrd="0" parTransId="{91BFD8A2-D533-40C2-B60F-0E05AC894BC2}" sibTransId="{6CA2E7D9-D6B1-420D-B671-96E6EC807335}"/>
    <dgm:cxn modelId="{D41FEC10-7DA9-4174-A75C-DA4BF3BB4B59}" srcId="{C123B2FF-67C8-44F5-B86F-0D8925FE68BB}" destId="{0C1249A0-283A-477A-92FA-95C8220AF67C}" srcOrd="15" destOrd="0" parTransId="{EF50E46A-6ABF-46DD-AFE8-1E19D14DB959}" sibTransId="{BADB5169-425E-4A58-946E-747E5BF83230}"/>
    <dgm:cxn modelId="{5A8DBE08-3228-4948-B9F2-75A9CE98C50C}" type="presOf" srcId="{ED1DB967-DC5E-4121-BCDE-578E7A95706D}" destId="{0B156E86-6D54-4050-9B46-F5F86329775F}" srcOrd="0" destOrd="0" presId="urn:microsoft.com/office/officeart/2005/8/layout/default"/>
    <dgm:cxn modelId="{DB2CC9E6-A703-4731-B62D-1338E5FC6BB4}" srcId="{C123B2FF-67C8-44F5-B86F-0D8925FE68BB}" destId="{ED1DB967-DC5E-4121-BCDE-578E7A95706D}" srcOrd="12" destOrd="0" parTransId="{198F44AF-C9F8-41E2-A008-CFA2B7C137BE}" sibTransId="{C90BF0D4-CE60-471C-B935-70DD4ACEFB3D}"/>
    <dgm:cxn modelId="{8CF6BF5D-3D25-4481-938B-61039D32CAA5}" type="presOf" srcId="{A5F89614-2278-46FC-A32C-59085DCB8873}" destId="{DEF4D441-518F-450B-ABAD-D7F2C94EC301}" srcOrd="0" destOrd="0" presId="urn:microsoft.com/office/officeart/2005/8/layout/default"/>
    <dgm:cxn modelId="{9A7B4CC1-BB2A-43F3-ACBE-4E1AE67B7667}" srcId="{C123B2FF-67C8-44F5-B86F-0D8925FE68BB}" destId="{CD62E58B-27F6-4FAD-9095-910B92386CF5}" srcOrd="5" destOrd="0" parTransId="{2A974998-701F-4B10-A096-BFAA68B5FFBC}" sibTransId="{B5073A83-2EE9-4339-9C17-033878C33486}"/>
    <dgm:cxn modelId="{A4F132A7-3552-4C2F-9A6A-6F86372732D6}" type="presOf" srcId="{852C593E-82E9-4C1F-972F-2E0F53504472}" destId="{6F5200B2-F2B8-4E75-9714-3D1E65351DDD}" srcOrd="0" destOrd="0" presId="urn:microsoft.com/office/officeart/2005/8/layout/default"/>
    <dgm:cxn modelId="{83B0B226-CE84-46D9-BA2B-77AE71D5780D}" type="presOf" srcId="{A2166177-4545-4414-8BFE-6E6F23C6819B}" destId="{0BE6B16F-CC62-4045-9DA7-5D0ECDCD5F3B}" srcOrd="0" destOrd="0" presId="urn:microsoft.com/office/officeart/2005/8/layout/default"/>
    <dgm:cxn modelId="{18558289-8F79-4647-8B95-018BDFE1582D}" srcId="{C123B2FF-67C8-44F5-B86F-0D8925FE68BB}" destId="{A5F89614-2278-46FC-A32C-59085DCB8873}" srcOrd="1" destOrd="0" parTransId="{A5D2592D-7F29-49F0-AF38-5B7339B30065}" sibTransId="{613D8457-62B7-40D5-A407-20DC3C9244E4}"/>
    <dgm:cxn modelId="{C83B6A80-7C21-4E42-98D0-2C6A4B5196A9}" srcId="{C123B2FF-67C8-44F5-B86F-0D8925FE68BB}" destId="{731EBA42-51D7-46BC-B3A2-7982700E3645}" srcOrd="3" destOrd="0" parTransId="{F76914B3-1622-4D39-AB2C-0AD3B0991929}" sibTransId="{A0173BD7-4242-40E1-9414-5A23B7DE7CFD}"/>
    <dgm:cxn modelId="{C9842151-BF8F-4EFA-8DA2-D51505FEC316}" srcId="{C123B2FF-67C8-44F5-B86F-0D8925FE68BB}" destId="{9E5AF19B-BE86-4B32-8CE0-B523CF73089A}" srcOrd="8" destOrd="0" parTransId="{E98F6735-0CFC-41AA-B417-1D4987DD9CC6}" sibTransId="{362D78C2-71E6-4211-B829-62CD0CB7BD81}"/>
    <dgm:cxn modelId="{3BEEADCF-7152-492E-A32E-2ADB6FACA996}" srcId="{C123B2FF-67C8-44F5-B86F-0D8925FE68BB}" destId="{1CB59769-4932-4B6F-8674-1602FC92BF3A}" srcOrd="10" destOrd="0" parTransId="{E1D80C65-CE31-433C-B4EF-1EC50CF2E2E0}" sibTransId="{EF0BBCD5-07CE-4388-803E-EE8B38B1B13E}"/>
    <dgm:cxn modelId="{BAD343FA-55B5-4998-9A5D-0D94F5FADEFE}" srcId="{C123B2FF-67C8-44F5-B86F-0D8925FE68BB}" destId="{BD1C3BF8-11F6-4FCF-BF7C-96ACB38B4803}" srcOrd="0" destOrd="0" parTransId="{AA54E1EB-9D8E-4A6D-B3F4-5D504C0D4299}" sibTransId="{8404CEC8-95C5-4AC4-A232-CAEE21A5A795}"/>
    <dgm:cxn modelId="{4E3F3A86-97E2-420C-B97F-F71589966D61}" type="presParOf" srcId="{0088C1F1-C28F-475E-BED5-A22CADB75BB9}" destId="{D7ABEA1F-80C4-4D6A-B9BD-9D9267590EBA}" srcOrd="0" destOrd="0" presId="urn:microsoft.com/office/officeart/2005/8/layout/default"/>
    <dgm:cxn modelId="{EE8EFD17-F52E-466C-8771-7EDA3E3ED8D3}" type="presParOf" srcId="{0088C1F1-C28F-475E-BED5-A22CADB75BB9}" destId="{2628045F-9CB7-4B59-B234-41FE187AD24D}" srcOrd="1" destOrd="0" presId="urn:microsoft.com/office/officeart/2005/8/layout/default"/>
    <dgm:cxn modelId="{0B43C478-3111-401F-9FF0-D24B192A37C6}" type="presParOf" srcId="{0088C1F1-C28F-475E-BED5-A22CADB75BB9}" destId="{DEF4D441-518F-450B-ABAD-D7F2C94EC301}" srcOrd="2" destOrd="0" presId="urn:microsoft.com/office/officeart/2005/8/layout/default"/>
    <dgm:cxn modelId="{3A7C5C7B-6367-4FA0-A2E3-009DE398B847}" type="presParOf" srcId="{0088C1F1-C28F-475E-BED5-A22CADB75BB9}" destId="{0A196A51-7B93-4970-9D0E-4A3A638FFEC0}" srcOrd="3" destOrd="0" presId="urn:microsoft.com/office/officeart/2005/8/layout/default"/>
    <dgm:cxn modelId="{DE6C9CFF-5AD1-461F-9BBB-67634FC8B55D}" type="presParOf" srcId="{0088C1F1-C28F-475E-BED5-A22CADB75BB9}" destId="{E1AD52FE-A0C9-462A-8FBA-2B49B4462CCB}" srcOrd="4" destOrd="0" presId="urn:microsoft.com/office/officeart/2005/8/layout/default"/>
    <dgm:cxn modelId="{ECCE5D02-71D0-41B7-80DB-37D6DF7CB313}" type="presParOf" srcId="{0088C1F1-C28F-475E-BED5-A22CADB75BB9}" destId="{C130BFC5-92AA-4B10-9507-53057DC039EB}" srcOrd="5" destOrd="0" presId="urn:microsoft.com/office/officeart/2005/8/layout/default"/>
    <dgm:cxn modelId="{89C6EED0-390E-4C80-B75A-3B1F46CD42F2}" type="presParOf" srcId="{0088C1F1-C28F-475E-BED5-A22CADB75BB9}" destId="{A914BD78-DBF8-4A81-97F9-97160A13163E}" srcOrd="6" destOrd="0" presId="urn:microsoft.com/office/officeart/2005/8/layout/default"/>
    <dgm:cxn modelId="{37CF2D75-4F59-43F7-96F1-E7CB03832F56}" type="presParOf" srcId="{0088C1F1-C28F-475E-BED5-A22CADB75BB9}" destId="{6BCEC24F-EAE4-4E3B-9CCE-139ECB4D7846}" srcOrd="7" destOrd="0" presId="urn:microsoft.com/office/officeart/2005/8/layout/default"/>
    <dgm:cxn modelId="{419EB0B3-15F0-4216-A6A4-7055AB52557C}" type="presParOf" srcId="{0088C1F1-C28F-475E-BED5-A22CADB75BB9}" destId="{FCA74B38-B5A2-4E40-8EC4-CE29B52AA1C0}" srcOrd="8" destOrd="0" presId="urn:microsoft.com/office/officeart/2005/8/layout/default"/>
    <dgm:cxn modelId="{F0D686EE-0935-47BA-B084-B3196A13AF36}" type="presParOf" srcId="{0088C1F1-C28F-475E-BED5-A22CADB75BB9}" destId="{CA0A42EB-9BD4-4653-AEB6-0ED2B9FFEBA8}" srcOrd="9" destOrd="0" presId="urn:microsoft.com/office/officeart/2005/8/layout/default"/>
    <dgm:cxn modelId="{40E7405C-34C9-4319-B1BA-1424BC64C83B}" type="presParOf" srcId="{0088C1F1-C28F-475E-BED5-A22CADB75BB9}" destId="{29603771-4E8F-4AFB-8F83-B71F80F7ACBE}" srcOrd="10" destOrd="0" presId="urn:microsoft.com/office/officeart/2005/8/layout/default"/>
    <dgm:cxn modelId="{97E78C98-13FD-4F95-A0B2-EF7AC3AE38FB}" type="presParOf" srcId="{0088C1F1-C28F-475E-BED5-A22CADB75BB9}" destId="{39641AA7-82DF-467D-97A4-25619341C42D}" srcOrd="11" destOrd="0" presId="urn:microsoft.com/office/officeart/2005/8/layout/default"/>
    <dgm:cxn modelId="{6D437C0F-AFE6-460E-B42B-B44881847753}" type="presParOf" srcId="{0088C1F1-C28F-475E-BED5-A22CADB75BB9}" destId="{E0391806-4C71-4A21-BC1B-9772394ED101}" srcOrd="12" destOrd="0" presId="urn:microsoft.com/office/officeart/2005/8/layout/default"/>
    <dgm:cxn modelId="{8CBB6576-141D-48E1-878B-CA723B0A1995}" type="presParOf" srcId="{0088C1F1-C28F-475E-BED5-A22CADB75BB9}" destId="{0FDE4561-5C19-4696-AB68-BFC6C04CEF00}" srcOrd="13" destOrd="0" presId="urn:microsoft.com/office/officeart/2005/8/layout/default"/>
    <dgm:cxn modelId="{50256992-76D9-447A-B6D7-30F533748B7D}" type="presParOf" srcId="{0088C1F1-C28F-475E-BED5-A22CADB75BB9}" destId="{0F849706-D942-404F-A243-CD32BC239220}" srcOrd="14" destOrd="0" presId="urn:microsoft.com/office/officeart/2005/8/layout/default"/>
    <dgm:cxn modelId="{2494E8F1-738D-4CEF-89E2-DF40B9A95E21}" type="presParOf" srcId="{0088C1F1-C28F-475E-BED5-A22CADB75BB9}" destId="{FE1C1C79-8661-424D-B330-7E56B205C564}" srcOrd="15" destOrd="0" presId="urn:microsoft.com/office/officeart/2005/8/layout/default"/>
    <dgm:cxn modelId="{22B2695D-D927-433D-99A1-9CEB91060271}" type="presParOf" srcId="{0088C1F1-C28F-475E-BED5-A22CADB75BB9}" destId="{55EA4166-C742-4F80-AA96-9700E73C988D}" srcOrd="16" destOrd="0" presId="urn:microsoft.com/office/officeart/2005/8/layout/default"/>
    <dgm:cxn modelId="{3846358C-9C6C-4EAB-A03D-DFD55C3197C7}" type="presParOf" srcId="{0088C1F1-C28F-475E-BED5-A22CADB75BB9}" destId="{4AED32FF-4F79-427F-9297-8A7722A239E6}" srcOrd="17" destOrd="0" presId="urn:microsoft.com/office/officeart/2005/8/layout/default"/>
    <dgm:cxn modelId="{2ED9F490-0AE1-48BC-9C1D-31786161E721}" type="presParOf" srcId="{0088C1F1-C28F-475E-BED5-A22CADB75BB9}" destId="{D94EDC26-D597-45AA-A750-687DB2C05369}" srcOrd="18" destOrd="0" presId="urn:microsoft.com/office/officeart/2005/8/layout/default"/>
    <dgm:cxn modelId="{51A09BF5-37C9-40F1-ABEC-56437D13A77F}" type="presParOf" srcId="{0088C1F1-C28F-475E-BED5-A22CADB75BB9}" destId="{9A209CCB-7969-4CC8-8E1C-E5278B06E1AB}" srcOrd="19" destOrd="0" presId="urn:microsoft.com/office/officeart/2005/8/layout/default"/>
    <dgm:cxn modelId="{45215901-F9C7-4255-9BE8-9F23CFA4703B}" type="presParOf" srcId="{0088C1F1-C28F-475E-BED5-A22CADB75BB9}" destId="{BB45F1EB-C32A-4F48-92B2-48C5BEDFE711}" srcOrd="20" destOrd="0" presId="urn:microsoft.com/office/officeart/2005/8/layout/default"/>
    <dgm:cxn modelId="{7A543548-A42B-407D-9B14-426205285293}" type="presParOf" srcId="{0088C1F1-C28F-475E-BED5-A22CADB75BB9}" destId="{ACCAFEFC-439C-4E71-8C90-27BFD167085F}" srcOrd="21" destOrd="0" presId="urn:microsoft.com/office/officeart/2005/8/layout/default"/>
    <dgm:cxn modelId="{9BB80561-D27E-4C65-B5F9-ED9B29F609C4}" type="presParOf" srcId="{0088C1F1-C28F-475E-BED5-A22CADB75BB9}" destId="{8BE5A17C-7888-498C-89BA-22D970147058}" srcOrd="22" destOrd="0" presId="urn:microsoft.com/office/officeart/2005/8/layout/default"/>
    <dgm:cxn modelId="{03D4DB96-77FB-47DE-BF5E-043FCB2C0338}" type="presParOf" srcId="{0088C1F1-C28F-475E-BED5-A22CADB75BB9}" destId="{4C3F19D5-E852-42D5-B67F-6F45ADDDEC01}" srcOrd="23" destOrd="0" presId="urn:microsoft.com/office/officeart/2005/8/layout/default"/>
    <dgm:cxn modelId="{9FC81955-DBF7-45B8-9B93-E38F95DA4ACE}" type="presParOf" srcId="{0088C1F1-C28F-475E-BED5-A22CADB75BB9}" destId="{0B156E86-6D54-4050-9B46-F5F86329775F}" srcOrd="24" destOrd="0" presId="urn:microsoft.com/office/officeart/2005/8/layout/default"/>
    <dgm:cxn modelId="{E7CD4DCE-7325-471A-B386-0F7317D16D2E}" type="presParOf" srcId="{0088C1F1-C28F-475E-BED5-A22CADB75BB9}" destId="{98A122A0-307A-42FD-B448-495DE8B1A0D9}" srcOrd="25" destOrd="0" presId="urn:microsoft.com/office/officeart/2005/8/layout/default"/>
    <dgm:cxn modelId="{C3479E1B-24F1-4201-944A-F8AB52A4E2C4}" type="presParOf" srcId="{0088C1F1-C28F-475E-BED5-A22CADB75BB9}" destId="{0BE6B16F-CC62-4045-9DA7-5D0ECDCD5F3B}" srcOrd="26" destOrd="0" presId="urn:microsoft.com/office/officeart/2005/8/layout/default"/>
    <dgm:cxn modelId="{5A821D2D-BC27-4BBC-8262-3DBD8FA5E3E4}" type="presParOf" srcId="{0088C1F1-C28F-475E-BED5-A22CADB75BB9}" destId="{51DAA713-1065-431A-988D-38C4BCA3959F}" srcOrd="27" destOrd="0" presId="urn:microsoft.com/office/officeart/2005/8/layout/default"/>
    <dgm:cxn modelId="{38C81777-5A14-4F95-B014-3ABE780A1D2E}" type="presParOf" srcId="{0088C1F1-C28F-475E-BED5-A22CADB75BB9}" destId="{6F5200B2-F2B8-4E75-9714-3D1E65351DDD}" srcOrd="28" destOrd="0" presId="urn:microsoft.com/office/officeart/2005/8/layout/default"/>
    <dgm:cxn modelId="{CE78CCD1-689F-46B8-A44D-880C014A82F1}" type="presParOf" srcId="{0088C1F1-C28F-475E-BED5-A22CADB75BB9}" destId="{385EF23F-1C3F-491D-AD4A-E156449743F3}" srcOrd="29" destOrd="0" presId="urn:microsoft.com/office/officeart/2005/8/layout/default"/>
    <dgm:cxn modelId="{8048F747-AF07-4450-9AAB-5DA96F3AE473}" type="presParOf" srcId="{0088C1F1-C28F-475E-BED5-A22CADB75BB9}" destId="{7AFAB8DE-7567-4F97-B9F0-ADE179F6C2F7}"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BD1C3BF8-11F6-4FCF-BF7C-96ACB38B4803}">
      <dgm:prSet/>
      <dgm:spPr/>
      <dgm:t>
        <a:bodyPr/>
        <a:lstStyle/>
        <a:p>
          <a:r>
            <a:rPr lang="en-GB" dirty="0"/>
            <a:t>Noetic</a:t>
          </a:r>
        </a:p>
      </dgm:t>
    </dgm:pt>
    <dgm:pt modelId="{AA54E1EB-9D8E-4A6D-B3F4-5D504C0D4299}" type="parTrans" cxnId="{BAD343FA-55B5-4998-9A5D-0D94F5FADEFE}">
      <dgm:prSet/>
      <dgm:spPr/>
      <dgm:t>
        <a:bodyPr/>
        <a:lstStyle/>
        <a:p>
          <a:endParaRPr lang="en-GB"/>
        </a:p>
      </dgm:t>
    </dgm:pt>
    <dgm:pt modelId="{8404CEC8-95C5-4AC4-A232-CAEE21A5A795}" type="sibTrans" cxnId="{BAD343FA-55B5-4998-9A5D-0D94F5FADEFE}">
      <dgm:prSet/>
      <dgm:spPr/>
      <dgm:t>
        <a:bodyPr/>
        <a:lstStyle/>
        <a:p>
          <a:endParaRPr lang="en-GB"/>
        </a:p>
      </dgm:t>
    </dgm:pt>
    <dgm:pt modelId="{C530CAB2-668E-4A65-BACC-346E312C286A}">
      <dgm:prSet/>
      <dgm:spPr/>
      <dgm:t>
        <a:bodyPr/>
        <a:lstStyle/>
        <a:p>
          <a:r>
            <a:rPr lang="en-GB" dirty="0"/>
            <a:t>Passive</a:t>
          </a:r>
        </a:p>
      </dgm:t>
    </dgm:pt>
    <dgm:pt modelId="{DD3C93B5-A5E3-4E40-B593-3F7AD07B0363}" type="parTrans" cxnId="{28DC9B74-4693-416C-9BA6-DE071CA86CE7}">
      <dgm:prSet/>
      <dgm:spPr/>
      <dgm:t>
        <a:bodyPr/>
        <a:lstStyle/>
        <a:p>
          <a:endParaRPr lang="en-GB"/>
        </a:p>
      </dgm:t>
    </dgm:pt>
    <dgm:pt modelId="{39BD35C0-12B8-42F8-A9D5-48B4B90DD50F}" type="sibTrans" cxnId="{28DC9B74-4693-416C-9BA6-DE071CA86CE7}">
      <dgm:prSet/>
      <dgm:spPr/>
      <dgm:t>
        <a:bodyPr/>
        <a:lstStyle/>
        <a:p>
          <a:endParaRPr lang="en-GB"/>
        </a:p>
      </dgm:t>
    </dgm:pt>
    <dgm:pt modelId="{8D5D93D2-1812-42CF-9B73-E924E191A6F1}">
      <dgm:prSet/>
      <dgm:spPr/>
      <dgm:t>
        <a:bodyPr/>
        <a:lstStyle/>
        <a:p>
          <a:r>
            <a:rPr lang="en-GB" b="0" dirty="0"/>
            <a:t>Feuerbach</a:t>
          </a:r>
        </a:p>
      </dgm:t>
    </dgm:pt>
    <dgm:pt modelId="{16C4D915-4425-4285-9B6F-7FC56460DB3B}" type="parTrans" cxnId="{B99571CC-DC3F-4F95-B448-FE58A40B5138}">
      <dgm:prSet/>
      <dgm:spPr/>
      <dgm:t>
        <a:bodyPr/>
        <a:lstStyle/>
        <a:p>
          <a:endParaRPr lang="en-GB"/>
        </a:p>
      </dgm:t>
    </dgm:pt>
    <dgm:pt modelId="{DB669D11-CEB4-4D80-A4BB-CFF46E469CBA}" type="sibTrans" cxnId="{B99571CC-DC3F-4F95-B448-FE58A40B5138}">
      <dgm:prSet/>
      <dgm:spPr/>
      <dgm:t>
        <a:bodyPr/>
        <a:lstStyle/>
        <a:p>
          <a:endParaRPr lang="en-GB"/>
        </a:p>
      </dgm:t>
    </dgm:pt>
    <dgm:pt modelId="{916FCF2D-7E51-444F-82C6-51D0366D2440}">
      <dgm:prSet/>
      <dgm:spPr/>
      <dgm:t>
        <a:bodyPr/>
        <a:lstStyle/>
        <a:p>
          <a:r>
            <a:rPr lang="en-GB" dirty="0"/>
            <a:t>Freud</a:t>
          </a:r>
        </a:p>
      </dgm:t>
    </dgm:pt>
    <dgm:pt modelId="{23DF2F59-12CB-4841-AAEC-A422B39DEB1C}" type="parTrans" cxnId="{5DEFF575-F51A-44E0-86FB-101AB8BEB1B2}">
      <dgm:prSet/>
      <dgm:spPr/>
      <dgm:t>
        <a:bodyPr/>
        <a:lstStyle/>
        <a:p>
          <a:endParaRPr lang="en-GB"/>
        </a:p>
      </dgm:t>
    </dgm:pt>
    <dgm:pt modelId="{5844C5DE-1E96-43E7-86F5-7C2991A08538}" type="sibTrans" cxnId="{5DEFF575-F51A-44E0-86FB-101AB8BEB1B2}">
      <dgm:prSet/>
      <dgm:spPr/>
      <dgm:t>
        <a:bodyPr/>
        <a:lstStyle/>
        <a:p>
          <a:endParaRPr lang="en-GB"/>
        </a:p>
      </dgm:t>
    </dgm:pt>
    <dgm:pt modelId="{5FDFB697-2783-47C6-BEFB-46AC822FC08E}">
      <dgm:prSet/>
      <dgm:spPr/>
      <dgm:t>
        <a:bodyPr/>
        <a:lstStyle/>
        <a:p>
          <a:r>
            <a:rPr lang="en-GB" dirty="0"/>
            <a:t>Marx</a:t>
          </a:r>
        </a:p>
      </dgm:t>
    </dgm:pt>
    <dgm:pt modelId="{920F88E6-F4E1-4C06-90A7-0854FCCEC5A0}" type="parTrans" cxnId="{58BD2E09-89ED-4868-B8B5-C3D417C77BD7}">
      <dgm:prSet/>
      <dgm:spPr/>
      <dgm:t>
        <a:bodyPr/>
        <a:lstStyle/>
        <a:p>
          <a:endParaRPr lang="en-GB"/>
        </a:p>
      </dgm:t>
    </dgm:pt>
    <dgm:pt modelId="{FA84450A-CD9D-437B-A38C-95B8D86CD427}" type="sibTrans" cxnId="{58BD2E09-89ED-4868-B8B5-C3D417C77BD7}">
      <dgm:prSet/>
      <dgm:spPr/>
      <dgm:t>
        <a:bodyPr/>
        <a:lstStyle/>
        <a:p>
          <a:endParaRPr lang="en-GB"/>
        </a:p>
      </dgm:t>
    </dgm:pt>
    <dgm:pt modelId="{1D60F234-FA33-4751-BD62-56889558867E}">
      <dgm:prSet/>
      <dgm:spPr/>
      <dgm:t>
        <a:bodyPr/>
        <a:lstStyle/>
        <a:p>
          <a:r>
            <a:rPr lang="en-GB" dirty="0"/>
            <a:t>Teresa</a:t>
          </a:r>
        </a:p>
      </dgm:t>
    </dgm:pt>
    <dgm:pt modelId="{370BC9A8-E0CB-428A-A0B9-6DEC6FEAADA0}" type="parTrans" cxnId="{13580630-599F-4560-9A3D-2A001EB73738}">
      <dgm:prSet/>
      <dgm:spPr/>
      <dgm:t>
        <a:bodyPr/>
        <a:lstStyle/>
        <a:p>
          <a:endParaRPr lang="en-GB"/>
        </a:p>
      </dgm:t>
    </dgm:pt>
    <dgm:pt modelId="{1A862686-B3E2-4833-AB8C-34E222AAE6F7}" type="sibTrans" cxnId="{13580630-599F-4560-9A3D-2A001EB73738}">
      <dgm:prSet/>
      <dgm:spPr/>
      <dgm:t>
        <a:bodyPr/>
        <a:lstStyle/>
        <a:p>
          <a:endParaRPr lang="en-GB"/>
        </a:p>
      </dgm:t>
    </dgm:pt>
    <dgm:pt modelId="{7485CB8B-C970-4867-92CB-AA66EFB2586D}">
      <dgm:prSet/>
      <dgm:spPr/>
      <dgm:t>
        <a:bodyPr/>
        <a:lstStyle/>
        <a:p>
          <a:r>
            <a:rPr lang="en-GB" dirty="0" err="1"/>
            <a:t>Persinger’s</a:t>
          </a:r>
          <a:r>
            <a:rPr lang="en-GB" dirty="0"/>
            <a:t> God Helmet</a:t>
          </a:r>
        </a:p>
      </dgm:t>
    </dgm:pt>
    <dgm:pt modelId="{48B04B37-EC1E-44B4-A27A-02ADB79157A0}" type="parTrans" cxnId="{AAE291CC-1685-4B65-9662-8677B7FDDF4F}">
      <dgm:prSet/>
      <dgm:spPr/>
      <dgm:t>
        <a:bodyPr/>
        <a:lstStyle/>
        <a:p>
          <a:endParaRPr lang="en-GB"/>
        </a:p>
      </dgm:t>
    </dgm:pt>
    <dgm:pt modelId="{9CBEBF70-FA12-44E0-A981-95C9C640F928}" type="sibTrans" cxnId="{AAE291CC-1685-4B65-9662-8677B7FDDF4F}">
      <dgm:prSet/>
      <dgm:spPr/>
      <dgm:t>
        <a:bodyPr/>
        <a:lstStyle/>
        <a:p>
          <a:endParaRPr lang="en-GB"/>
        </a:p>
      </dgm:t>
    </dgm:pt>
    <dgm:pt modelId="{ADA4B757-406D-49A2-8FEF-3A51CA6FA20A}">
      <dgm:prSet/>
      <dgm:spPr/>
      <dgm:t>
        <a:bodyPr/>
        <a:lstStyle/>
        <a:p>
          <a:r>
            <a:rPr lang="en-GB" dirty="0"/>
            <a:t>Winnicott</a:t>
          </a:r>
        </a:p>
      </dgm:t>
    </dgm:pt>
    <dgm:pt modelId="{F7B175E2-AB11-4364-A3C7-0FFE55397924}" type="parTrans" cxnId="{6FAFFD21-E0DC-4508-867A-830954A62E87}">
      <dgm:prSet/>
      <dgm:spPr/>
      <dgm:t>
        <a:bodyPr/>
        <a:lstStyle/>
        <a:p>
          <a:endParaRPr lang="en-GB"/>
        </a:p>
      </dgm:t>
    </dgm:pt>
    <dgm:pt modelId="{221AD019-E65F-464D-9959-723629E2CC56}" type="sibTrans" cxnId="{6FAFFD21-E0DC-4508-867A-830954A62E87}">
      <dgm:prSet/>
      <dgm:spPr/>
      <dgm:t>
        <a:bodyPr/>
        <a:lstStyle/>
        <a:p>
          <a:endParaRPr lang="en-GB"/>
        </a:p>
      </dgm:t>
    </dgm:pt>
    <dgm:pt modelId="{28D59A64-A6B6-4149-953F-48E9381B5B94}">
      <dgm:prSet/>
      <dgm:spPr/>
      <dgm:t>
        <a:bodyPr/>
        <a:lstStyle/>
        <a:p>
          <a:r>
            <a:rPr lang="en-GB" dirty="0"/>
            <a:t>Transitional Objects</a:t>
          </a:r>
        </a:p>
      </dgm:t>
    </dgm:pt>
    <dgm:pt modelId="{FAB6E7A7-EF1B-4D17-918F-4567B8A3A05E}" type="parTrans" cxnId="{1D191B75-DE17-4ADC-82DF-D5DF89E1AC3D}">
      <dgm:prSet/>
      <dgm:spPr/>
      <dgm:t>
        <a:bodyPr/>
        <a:lstStyle/>
        <a:p>
          <a:endParaRPr lang="en-GB"/>
        </a:p>
      </dgm:t>
    </dgm:pt>
    <dgm:pt modelId="{B44498A4-3950-4F12-98E7-FF29A0126265}" type="sibTrans" cxnId="{1D191B75-DE17-4ADC-82DF-D5DF89E1AC3D}">
      <dgm:prSet/>
      <dgm:spPr/>
      <dgm:t>
        <a:bodyPr/>
        <a:lstStyle/>
        <a:p>
          <a:endParaRPr lang="en-GB"/>
        </a:p>
      </dgm:t>
    </dgm:pt>
    <dgm:pt modelId="{00E1C1D2-B36C-4A3C-84F6-1BB9C296AAD1}">
      <dgm:prSet/>
      <dgm:spPr/>
      <dgm:t>
        <a:bodyPr/>
        <a:lstStyle/>
        <a:p>
          <a:r>
            <a:rPr lang="en-GB" b="0" i="0" dirty="0"/>
            <a:t>Credulity</a:t>
          </a:r>
          <a:endParaRPr lang="en-GB" dirty="0"/>
        </a:p>
      </dgm:t>
    </dgm:pt>
    <dgm:pt modelId="{DB4D73F1-E988-41E7-8716-17BA458E6802}" type="parTrans" cxnId="{45AB9346-6234-4B16-BD14-BC6220411B35}">
      <dgm:prSet/>
      <dgm:spPr/>
      <dgm:t>
        <a:bodyPr/>
        <a:lstStyle/>
        <a:p>
          <a:endParaRPr lang="en-GB"/>
        </a:p>
      </dgm:t>
    </dgm:pt>
    <dgm:pt modelId="{38827247-A785-4CD7-B041-07969AB974EB}" type="sibTrans" cxnId="{45AB9346-6234-4B16-BD14-BC6220411B35}">
      <dgm:prSet/>
      <dgm:spPr/>
      <dgm:t>
        <a:bodyPr/>
        <a:lstStyle/>
        <a:p>
          <a:endParaRPr lang="en-GB"/>
        </a:p>
      </dgm:t>
    </dgm:pt>
    <dgm:pt modelId="{CFC00477-5C01-4380-B0C1-14F924899701}">
      <dgm:prSet/>
      <dgm:spPr/>
      <dgm:t>
        <a:bodyPr/>
        <a:lstStyle/>
        <a:p>
          <a:r>
            <a:rPr lang="en-GB" dirty="0"/>
            <a:t>Testimony</a:t>
          </a:r>
        </a:p>
      </dgm:t>
    </dgm:pt>
    <dgm:pt modelId="{EED6BD25-3569-4DA4-BA67-F0796E6553FD}" type="parTrans" cxnId="{6E8498F4-3092-40B1-89DF-13B7E1EA3D96}">
      <dgm:prSet/>
      <dgm:spPr/>
      <dgm:t>
        <a:bodyPr/>
        <a:lstStyle/>
        <a:p>
          <a:endParaRPr lang="en-GB"/>
        </a:p>
      </dgm:t>
    </dgm:pt>
    <dgm:pt modelId="{90F7042A-452B-4703-B801-D84BC674A480}" type="sibTrans" cxnId="{6E8498F4-3092-40B1-89DF-13B7E1EA3D96}">
      <dgm:prSet/>
      <dgm:spPr/>
      <dgm:t>
        <a:bodyPr/>
        <a:lstStyle/>
        <a:p>
          <a:endParaRPr lang="en-GB"/>
        </a:p>
      </dgm:t>
    </dgm:pt>
    <dgm:pt modelId="{44540007-B91B-489D-BA3F-79CABA73FBAA}">
      <dgm:prSet/>
      <dgm:spPr/>
      <dgm:t>
        <a:bodyPr/>
        <a:lstStyle/>
        <a:p>
          <a:r>
            <a:rPr lang="en-GB" dirty="0"/>
            <a:t>Toronto Blessing</a:t>
          </a:r>
        </a:p>
      </dgm:t>
    </dgm:pt>
    <dgm:pt modelId="{AAF50A69-7004-4620-BE7E-231D8A8F6D1A}" type="parTrans" cxnId="{9CEE4F00-159F-41A6-9001-2CE83775D8D2}">
      <dgm:prSet/>
      <dgm:spPr/>
      <dgm:t>
        <a:bodyPr/>
        <a:lstStyle/>
        <a:p>
          <a:endParaRPr lang="en-GB"/>
        </a:p>
      </dgm:t>
    </dgm:pt>
    <dgm:pt modelId="{10157831-C431-4CF1-880E-C4B28002BB9F}" type="sibTrans" cxnId="{9CEE4F00-159F-41A6-9001-2CE83775D8D2}">
      <dgm:prSet/>
      <dgm:spPr/>
      <dgm:t>
        <a:bodyPr/>
        <a:lstStyle/>
        <a:p>
          <a:endParaRPr lang="en-GB"/>
        </a:p>
      </dgm:t>
    </dgm:pt>
    <dgm:pt modelId="{0445D8CD-7AFD-43EC-8E4C-94B159040334}">
      <dgm:prSet/>
      <dgm:spPr/>
      <dgm:t>
        <a:bodyPr/>
        <a:lstStyle/>
        <a:p>
          <a:r>
            <a:rPr lang="en-GB" dirty="0"/>
            <a:t>Transient</a:t>
          </a:r>
        </a:p>
      </dgm:t>
    </dgm:pt>
    <dgm:pt modelId="{6ABAAFEC-2E4B-4C12-A8A0-AAB4A4F77B8B}" type="parTrans" cxnId="{5E1CB5C6-EFB6-4491-B198-B281213293F6}">
      <dgm:prSet/>
      <dgm:spPr/>
      <dgm:t>
        <a:bodyPr/>
        <a:lstStyle/>
        <a:p>
          <a:endParaRPr lang="en-GB"/>
        </a:p>
      </dgm:t>
    </dgm:pt>
    <dgm:pt modelId="{BEBCA62A-2FF8-4313-BF91-1C67FF86B151}" type="sibTrans" cxnId="{5E1CB5C6-EFB6-4491-B198-B281213293F6}">
      <dgm:prSet/>
      <dgm:spPr/>
      <dgm:t>
        <a:bodyPr/>
        <a:lstStyle/>
        <a:p>
          <a:endParaRPr lang="en-GB"/>
        </a:p>
      </dgm:t>
    </dgm:pt>
    <dgm:pt modelId="{BE819525-B9CB-4989-B3B1-22A56785D1FC}">
      <dgm:prSet/>
      <dgm:spPr/>
      <dgm:t>
        <a:bodyPr/>
        <a:lstStyle/>
        <a:p>
          <a:r>
            <a:rPr lang="en-GB" dirty="0"/>
            <a:t>Schizophrenia</a:t>
          </a:r>
        </a:p>
      </dgm:t>
    </dgm:pt>
    <dgm:pt modelId="{4082C6D8-2349-46F0-A012-686A76FA9600}" type="parTrans" cxnId="{12FC8731-482E-4837-BF21-6391DB952F13}">
      <dgm:prSet/>
      <dgm:spPr/>
      <dgm:t>
        <a:bodyPr/>
        <a:lstStyle/>
        <a:p>
          <a:endParaRPr lang="en-GB"/>
        </a:p>
      </dgm:t>
    </dgm:pt>
    <dgm:pt modelId="{D8BD7D4B-02E7-4A8D-8DAC-860FA6CB2C86}" type="sibTrans" cxnId="{12FC8731-482E-4837-BF21-6391DB952F13}">
      <dgm:prSet/>
      <dgm:spPr/>
      <dgm:t>
        <a:bodyPr/>
        <a:lstStyle/>
        <a:p>
          <a:endParaRPr lang="en-GB"/>
        </a:p>
      </dgm:t>
    </dgm:pt>
    <dgm:pt modelId="{98E60446-2B79-42B6-9580-C6AF0167C601}">
      <dgm:prSet/>
      <dgm:spPr/>
      <dgm:t>
        <a:bodyPr/>
        <a:lstStyle/>
        <a:p>
          <a:r>
            <a:rPr lang="en-GB" dirty="0"/>
            <a:t>Temporal Lobe Epilepsy</a:t>
          </a:r>
        </a:p>
      </dgm:t>
    </dgm:pt>
    <dgm:pt modelId="{FB35A9E2-516B-434B-979A-49D95EF9FA2F}" type="parTrans" cxnId="{35DD3B47-D847-4AAD-AED2-F9C8A139A04E}">
      <dgm:prSet/>
      <dgm:spPr/>
      <dgm:t>
        <a:bodyPr/>
        <a:lstStyle/>
        <a:p>
          <a:endParaRPr lang="en-GB"/>
        </a:p>
      </dgm:t>
    </dgm:pt>
    <dgm:pt modelId="{0C24C6B0-F9A3-4B49-8139-AF6E0D178826}" type="sibTrans" cxnId="{35DD3B47-D847-4AAD-AED2-F9C8A139A04E}">
      <dgm:prSet/>
      <dgm:spPr/>
      <dgm:t>
        <a:bodyPr/>
        <a:lstStyle/>
        <a:p>
          <a:endParaRPr lang="en-GB"/>
        </a:p>
      </dgm:t>
    </dgm:pt>
    <dgm:pt modelId="{7C958BC5-0E97-4627-8AB8-7F459DCE293A}">
      <dgm:prSet/>
      <dgm:spPr/>
      <dgm:t>
        <a:bodyPr/>
        <a:lstStyle/>
        <a:p>
          <a:r>
            <a:rPr lang="en-GB" dirty="0"/>
            <a:t>Numinous</a:t>
          </a:r>
        </a:p>
      </dgm:t>
    </dgm:pt>
    <dgm:pt modelId="{C806CBC2-E14F-4FB1-A0B2-DADE35A9C85E}" type="parTrans" cxnId="{21049309-D92D-43F4-A5B5-D06C7A164528}">
      <dgm:prSet/>
      <dgm:spPr/>
      <dgm:t>
        <a:bodyPr/>
        <a:lstStyle/>
        <a:p>
          <a:endParaRPr lang="en-GB"/>
        </a:p>
      </dgm:t>
    </dgm:pt>
    <dgm:pt modelId="{80EEBD8F-E0BE-4299-8399-E45A21310480}" type="sibTrans" cxnId="{21049309-D92D-43F4-A5B5-D06C7A164528}">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D7ABEA1F-80C4-4D6A-B9BD-9D9267590EBA}" type="pres">
      <dgm:prSet presAssocID="{BD1C3BF8-11F6-4FCF-BF7C-96ACB38B4803}" presName="node" presStyleLbl="node1" presStyleIdx="0" presStyleCnt="16">
        <dgm:presLayoutVars>
          <dgm:bulletEnabled val="1"/>
        </dgm:presLayoutVars>
      </dgm:prSet>
      <dgm:spPr/>
      <dgm:t>
        <a:bodyPr/>
        <a:lstStyle/>
        <a:p>
          <a:endParaRPr lang="en-US"/>
        </a:p>
      </dgm:t>
    </dgm:pt>
    <dgm:pt modelId="{E65AC863-B641-48E5-89F6-713D26738000}" type="pres">
      <dgm:prSet presAssocID="{8404CEC8-95C5-4AC4-A232-CAEE21A5A795}" presName="sibTrans" presStyleCnt="0"/>
      <dgm:spPr/>
      <dgm:t>
        <a:bodyPr/>
        <a:lstStyle/>
        <a:p>
          <a:endParaRPr lang="en-US"/>
        </a:p>
      </dgm:t>
    </dgm:pt>
    <dgm:pt modelId="{043C506F-13B6-4608-A7FF-682F666F9337}" type="pres">
      <dgm:prSet presAssocID="{C530CAB2-668E-4A65-BACC-346E312C286A}" presName="node" presStyleLbl="node1" presStyleIdx="1" presStyleCnt="16">
        <dgm:presLayoutVars>
          <dgm:bulletEnabled val="1"/>
        </dgm:presLayoutVars>
      </dgm:prSet>
      <dgm:spPr/>
      <dgm:t>
        <a:bodyPr/>
        <a:lstStyle/>
        <a:p>
          <a:endParaRPr lang="en-US"/>
        </a:p>
      </dgm:t>
    </dgm:pt>
    <dgm:pt modelId="{5306A0B0-9629-459A-9648-3E0C6646C706}" type="pres">
      <dgm:prSet presAssocID="{39BD35C0-12B8-42F8-A9D5-48B4B90DD50F}" presName="sibTrans" presStyleCnt="0"/>
      <dgm:spPr/>
      <dgm:t>
        <a:bodyPr/>
        <a:lstStyle/>
        <a:p>
          <a:endParaRPr lang="en-US"/>
        </a:p>
      </dgm:t>
    </dgm:pt>
    <dgm:pt modelId="{95E14127-3759-4D39-A327-853BD638A865}" type="pres">
      <dgm:prSet presAssocID="{0445D8CD-7AFD-43EC-8E4C-94B159040334}" presName="node" presStyleLbl="node1" presStyleIdx="2" presStyleCnt="16">
        <dgm:presLayoutVars>
          <dgm:bulletEnabled val="1"/>
        </dgm:presLayoutVars>
      </dgm:prSet>
      <dgm:spPr/>
      <dgm:t>
        <a:bodyPr/>
        <a:lstStyle/>
        <a:p>
          <a:endParaRPr lang="en-US"/>
        </a:p>
      </dgm:t>
    </dgm:pt>
    <dgm:pt modelId="{0A9172AA-5388-4762-8998-6892DBD2554C}" type="pres">
      <dgm:prSet presAssocID="{BEBCA62A-2FF8-4313-BF91-1C67FF86B151}" presName="sibTrans" presStyleCnt="0"/>
      <dgm:spPr/>
      <dgm:t>
        <a:bodyPr/>
        <a:lstStyle/>
        <a:p>
          <a:endParaRPr lang="en-US"/>
        </a:p>
      </dgm:t>
    </dgm:pt>
    <dgm:pt modelId="{E7C4E100-406F-4CF9-A484-89E1FB1923D1}" type="pres">
      <dgm:prSet presAssocID="{8D5D93D2-1812-42CF-9B73-E924E191A6F1}" presName="node" presStyleLbl="node1" presStyleIdx="3" presStyleCnt="16">
        <dgm:presLayoutVars>
          <dgm:bulletEnabled val="1"/>
        </dgm:presLayoutVars>
      </dgm:prSet>
      <dgm:spPr/>
      <dgm:t>
        <a:bodyPr/>
        <a:lstStyle/>
        <a:p>
          <a:endParaRPr lang="en-US"/>
        </a:p>
      </dgm:t>
    </dgm:pt>
    <dgm:pt modelId="{E07BE71C-E592-46B1-9CF5-2C8C13C4FC77}" type="pres">
      <dgm:prSet presAssocID="{DB669D11-CEB4-4D80-A4BB-CFF46E469CBA}" presName="sibTrans" presStyleCnt="0"/>
      <dgm:spPr/>
      <dgm:t>
        <a:bodyPr/>
        <a:lstStyle/>
        <a:p>
          <a:endParaRPr lang="en-US"/>
        </a:p>
      </dgm:t>
    </dgm:pt>
    <dgm:pt modelId="{41E14701-F98F-492A-B9A4-5C3D88F36C15}" type="pres">
      <dgm:prSet presAssocID="{916FCF2D-7E51-444F-82C6-51D0366D2440}" presName="node" presStyleLbl="node1" presStyleIdx="4" presStyleCnt="16">
        <dgm:presLayoutVars>
          <dgm:bulletEnabled val="1"/>
        </dgm:presLayoutVars>
      </dgm:prSet>
      <dgm:spPr/>
      <dgm:t>
        <a:bodyPr/>
        <a:lstStyle/>
        <a:p>
          <a:endParaRPr lang="en-US"/>
        </a:p>
      </dgm:t>
    </dgm:pt>
    <dgm:pt modelId="{E6595C7A-639E-42AF-82DA-7F09C0202BF6}" type="pres">
      <dgm:prSet presAssocID="{5844C5DE-1E96-43E7-86F5-7C2991A08538}" presName="sibTrans" presStyleCnt="0"/>
      <dgm:spPr/>
      <dgm:t>
        <a:bodyPr/>
        <a:lstStyle/>
        <a:p>
          <a:endParaRPr lang="en-US"/>
        </a:p>
      </dgm:t>
    </dgm:pt>
    <dgm:pt modelId="{36FB5EC2-B04D-4263-84A8-DE5ECE91EC21}" type="pres">
      <dgm:prSet presAssocID="{5FDFB697-2783-47C6-BEFB-46AC822FC08E}" presName="node" presStyleLbl="node1" presStyleIdx="5" presStyleCnt="16">
        <dgm:presLayoutVars>
          <dgm:bulletEnabled val="1"/>
        </dgm:presLayoutVars>
      </dgm:prSet>
      <dgm:spPr/>
      <dgm:t>
        <a:bodyPr/>
        <a:lstStyle/>
        <a:p>
          <a:endParaRPr lang="en-US"/>
        </a:p>
      </dgm:t>
    </dgm:pt>
    <dgm:pt modelId="{797F7BB0-76B3-437C-BC02-86620A9338FE}" type="pres">
      <dgm:prSet presAssocID="{FA84450A-CD9D-437B-A38C-95B8D86CD427}" presName="sibTrans" presStyleCnt="0"/>
      <dgm:spPr/>
      <dgm:t>
        <a:bodyPr/>
        <a:lstStyle/>
        <a:p>
          <a:endParaRPr lang="en-US"/>
        </a:p>
      </dgm:t>
    </dgm:pt>
    <dgm:pt modelId="{B7ACD325-C56A-4AE9-9E8E-D80CA4279B24}" type="pres">
      <dgm:prSet presAssocID="{1D60F234-FA33-4751-BD62-56889558867E}" presName="node" presStyleLbl="node1" presStyleIdx="6" presStyleCnt="16">
        <dgm:presLayoutVars>
          <dgm:bulletEnabled val="1"/>
        </dgm:presLayoutVars>
      </dgm:prSet>
      <dgm:spPr/>
      <dgm:t>
        <a:bodyPr/>
        <a:lstStyle/>
        <a:p>
          <a:endParaRPr lang="en-US"/>
        </a:p>
      </dgm:t>
    </dgm:pt>
    <dgm:pt modelId="{E17F217A-79F5-44A5-BE62-ED3BCB65DE87}" type="pres">
      <dgm:prSet presAssocID="{1A862686-B3E2-4833-AB8C-34E222AAE6F7}" presName="sibTrans" presStyleCnt="0"/>
      <dgm:spPr/>
      <dgm:t>
        <a:bodyPr/>
        <a:lstStyle/>
        <a:p>
          <a:endParaRPr lang="en-US"/>
        </a:p>
      </dgm:t>
    </dgm:pt>
    <dgm:pt modelId="{B88531A5-5161-4535-9A56-7F49CE088D64}" type="pres">
      <dgm:prSet presAssocID="{7485CB8B-C970-4867-92CB-AA66EFB2586D}" presName="node" presStyleLbl="node1" presStyleIdx="7" presStyleCnt="16">
        <dgm:presLayoutVars>
          <dgm:bulletEnabled val="1"/>
        </dgm:presLayoutVars>
      </dgm:prSet>
      <dgm:spPr/>
      <dgm:t>
        <a:bodyPr/>
        <a:lstStyle/>
        <a:p>
          <a:endParaRPr lang="en-US"/>
        </a:p>
      </dgm:t>
    </dgm:pt>
    <dgm:pt modelId="{B72A6921-D295-4444-84CF-BA3A1081C45D}" type="pres">
      <dgm:prSet presAssocID="{9CBEBF70-FA12-44E0-A981-95C9C640F928}" presName="sibTrans" presStyleCnt="0"/>
      <dgm:spPr/>
      <dgm:t>
        <a:bodyPr/>
        <a:lstStyle/>
        <a:p>
          <a:endParaRPr lang="en-US"/>
        </a:p>
      </dgm:t>
    </dgm:pt>
    <dgm:pt modelId="{2B759D5C-FE2F-4B55-8C2E-676290746CE1}" type="pres">
      <dgm:prSet presAssocID="{ADA4B757-406D-49A2-8FEF-3A51CA6FA20A}" presName="node" presStyleLbl="node1" presStyleIdx="8" presStyleCnt="16">
        <dgm:presLayoutVars>
          <dgm:bulletEnabled val="1"/>
        </dgm:presLayoutVars>
      </dgm:prSet>
      <dgm:spPr/>
      <dgm:t>
        <a:bodyPr/>
        <a:lstStyle/>
        <a:p>
          <a:endParaRPr lang="en-US"/>
        </a:p>
      </dgm:t>
    </dgm:pt>
    <dgm:pt modelId="{D267729B-D26A-4C21-8C3F-391A53888ED6}" type="pres">
      <dgm:prSet presAssocID="{221AD019-E65F-464D-9959-723629E2CC56}" presName="sibTrans" presStyleCnt="0"/>
      <dgm:spPr/>
      <dgm:t>
        <a:bodyPr/>
        <a:lstStyle/>
        <a:p>
          <a:endParaRPr lang="en-US"/>
        </a:p>
      </dgm:t>
    </dgm:pt>
    <dgm:pt modelId="{6212C7B3-7978-414E-A60C-5D2062DA7AA7}" type="pres">
      <dgm:prSet presAssocID="{28D59A64-A6B6-4149-953F-48E9381B5B94}" presName="node" presStyleLbl="node1" presStyleIdx="9" presStyleCnt="16">
        <dgm:presLayoutVars>
          <dgm:bulletEnabled val="1"/>
        </dgm:presLayoutVars>
      </dgm:prSet>
      <dgm:spPr/>
      <dgm:t>
        <a:bodyPr/>
        <a:lstStyle/>
        <a:p>
          <a:endParaRPr lang="en-US"/>
        </a:p>
      </dgm:t>
    </dgm:pt>
    <dgm:pt modelId="{CF9D2D7E-908F-4A6A-9B52-ED45FD769065}" type="pres">
      <dgm:prSet presAssocID="{B44498A4-3950-4F12-98E7-FF29A0126265}" presName="sibTrans" presStyleCnt="0"/>
      <dgm:spPr/>
      <dgm:t>
        <a:bodyPr/>
        <a:lstStyle/>
        <a:p>
          <a:endParaRPr lang="en-US"/>
        </a:p>
      </dgm:t>
    </dgm:pt>
    <dgm:pt modelId="{CC1EB7DA-03E2-4195-B04F-26C27E7BF943}" type="pres">
      <dgm:prSet presAssocID="{00E1C1D2-B36C-4A3C-84F6-1BB9C296AAD1}" presName="node" presStyleLbl="node1" presStyleIdx="10" presStyleCnt="16">
        <dgm:presLayoutVars>
          <dgm:bulletEnabled val="1"/>
        </dgm:presLayoutVars>
      </dgm:prSet>
      <dgm:spPr/>
      <dgm:t>
        <a:bodyPr/>
        <a:lstStyle/>
        <a:p>
          <a:endParaRPr lang="en-US"/>
        </a:p>
      </dgm:t>
    </dgm:pt>
    <dgm:pt modelId="{BF3B7A06-B3C0-4418-8145-C69519E37F10}" type="pres">
      <dgm:prSet presAssocID="{38827247-A785-4CD7-B041-07969AB974EB}" presName="sibTrans" presStyleCnt="0"/>
      <dgm:spPr/>
      <dgm:t>
        <a:bodyPr/>
        <a:lstStyle/>
        <a:p>
          <a:endParaRPr lang="en-US"/>
        </a:p>
      </dgm:t>
    </dgm:pt>
    <dgm:pt modelId="{4DA5A916-8D3C-4B68-92B9-F21F33ED24FC}" type="pres">
      <dgm:prSet presAssocID="{CFC00477-5C01-4380-B0C1-14F924899701}" presName="node" presStyleLbl="node1" presStyleIdx="11" presStyleCnt="16">
        <dgm:presLayoutVars>
          <dgm:bulletEnabled val="1"/>
        </dgm:presLayoutVars>
      </dgm:prSet>
      <dgm:spPr/>
      <dgm:t>
        <a:bodyPr/>
        <a:lstStyle/>
        <a:p>
          <a:endParaRPr lang="en-US"/>
        </a:p>
      </dgm:t>
    </dgm:pt>
    <dgm:pt modelId="{098A82BE-57E4-434F-9611-323DD4E16AA5}" type="pres">
      <dgm:prSet presAssocID="{90F7042A-452B-4703-B801-D84BC674A480}" presName="sibTrans" presStyleCnt="0"/>
      <dgm:spPr/>
      <dgm:t>
        <a:bodyPr/>
        <a:lstStyle/>
        <a:p>
          <a:endParaRPr lang="en-US"/>
        </a:p>
      </dgm:t>
    </dgm:pt>
    <dgm:pt modelId="{352496CB-F405-415C-A392-8BF8AAC85E0F}" type="pres">
      <dgm:prSet presAssocID="{44540007-B91B-489D-BA3F-79CABA73FBAA}" presName="node" presStyleLbl="node1" presStyleIdx="12" presStyleCnt="16">
        <dgm:presLayoutVars>
          <dgm:bulletEnabled val="1"/>
        </dgm:presLayoutVars>
      </dgm:prSet>
      <dgm:spPr/>
      <dgm:t>
        <a:bodyPr/>
        <a:lstStyle/>
        <a:p>
          <a:endParaRPr lang="en-US"/>
        </a:p>
      </dgm:t>
    </dgm:pt>
    <dgm:pt modelId="{65D6E798-5036-445C-B324-C18008F6F0DE}" type="pres">
      <dgm:prSet presAssocID="{10157831-C431-4CF1-880E-C4B28002BB9F}" presName="sibTrans" presStyleCnt="0"/>
      <dgm:spPr/>
      <dgm:t>
        <a:bodyPr/>
        <a:lstStyle/>
        <a:p>
          <a:endParaRPr lang="en-US"/>
        </a:p>
      </dgm:t>
    </dgm:pt>
    <dgm:pt modelId="{DF58787A-72F5-45D8-9D43-D3F592734FFD}" type="pres">
      <dgm:prSet presAssocID="{98E60446-2B79-42B6-9580-C6AF0167C601}" presName="node" presStyleLbl="node1" presStyleIdx="13" presStyleCnt="16">
        <dgm:presLayoutVars>
          <dgm:bulletEnabled val="1"/>
        </dgm:presLayoutVars>
      </dgm:prSet>
      <dgm:spPr/>
      <dgm:t>
        <a:bodyPr/>
        <a:lstStyle/>
        <a:p>
          <a:endParaRPr lang="en-US"/>
        </a:p>
      </dgm:t>
    </dgm:pt>
    <dgm:pt modelId="{E77630C1-99A5-45A3-AA2B-ACF6A615ACFC}" type="pres">
      <dgm:prSet presAssocID="{0C24C6B0-F9A3-4B49-8139-AF6E0D178826}" presName="sibTrans" presStyleCnt="0"/>
      <dgm:spPr/>
      <dgm:t>
        <a:bodyPr/>
        <a:lstStyle/>
        <a:p>
          <a:endParaRPr lang="en-US"/>
        </a:p>
      </dgm:t>
    </dgm:pt>
    <dgm:pt modelId="{E97CD0BD-40E3-44AD-9A7C-4F3B0019C14A}" type="pres">
      <dgm:prSet presAssocID="{BE819525-B9CB-4989-B3B1-22A56785D1FC}" presName="node" presStyleLbl="node1" presStyleIdx="14" presStyleCnt="16">
        <dgm:presLayoutVars>
          <dgm:bulletEnabled val="1"/>
        </dgm:presLayoutVars>
      </dgm:prSet>
      <dgm:spPr/>
      <dgm:t>
        <a:bodyPr/>
        <a:lstStyle/>
        <a:p>
          <a:endParaRPr lang="en-US"/>
        </a:p>
      </dgm:t>
    </dgm:pt>
    <dgm:pt modelId="{F27EE32C-DCB8-4F8D-9D3A-83A56E17BFE9}" type="pres">
      <dgm:prSet presAssocID="{D8BD7D4B-02E7-4A8D-8DAC-860FA6CB2C86}" presName="sibTrans" presStyleCnt="0"/>
      <dgm:spPr/>
      <dgm:t>
        <a:bodyPr/>
        <a:lstStyle/>
        <a:p>
          <a:endParaRPr lang="en-US"/>
        </a:p>
      </dgm:t>
    </dgm:pt>
    <dgm:pt modelId="{A72C49B5-7ABB-4F27-9703-4DBA2FCFB9EA}" type="pres">
      <dgm:prSet presAssocID="{7C958BC5-0E97-4627-8AB8-7F459DCE293A}" presName="node" presStyleLbl="node1" presStyleIdx="15" presStyleCnt="16">
        <dgm:presLayoutVars>
          <dgm:bulletEnabled val="1"/>
        </dgm:presLayoutVars>
      </dgm:prSet>
      <dgm:spPr/>
      <dgm:t>
        <a:bodyPr/>
        <a:lstStyle/>
        <a:p>
          <a:endParaRPr lang="en-US"/>
        </a:p>
      </dgm:t>
    </dgm:pt>
  </dgm:ptLst>
  <dgm:cxnLst>
    <dgm:cxn modelId="{3159B39B-1A24-4A8C-B259-7604B6193368}" type="presOf" srcId="{0445D8CD-7AFD-43EC-8E4C-94B159040334}" destId="{95E14127-3759-4D39-A327-853BD638A865}" srcOrd="0" destOrd="0" presId="urn:microsoft.com/office/officeart/2005/8/layout/default"/>
    <dgm:cxn modelId="{AAE291CC-1685-4B65-9662-8677B7FDDF4F}" srcId="{C123B2FF-67C8-44F5-B86F-0D8925FE68BB}" destId="{7485CB8B-C970-4867-92CB-AA66EFB2586D}" srcOrd="7" destOrd="0" parTransId="{48B04B37-EC1E-44B4-A27A-02ADB79157A0}" sibTransId="{9CBEBF70-FA12-44E0-A981-95C9C640F928}"/>
    <dgm:cxn modelId="{5DEFF575-F51A-44E0-86FB-101AB8BEB1B2}" srcId="{C123B2FF-67C8-44F5-B86F-0D8925FE68BB}" destId="{916FCF2D-7E51-444F-82C6-51D0366D2440}" srcOrd="4" destOrd="0" parTransId="{23DF2F59-12CB-4841-AAEC-A422B39DEB1C}" sibTransId="{5844C5DE-1E96-43E7-86F5-7C2991A08538}"/>
    <dgm:cxn modelId="{1D191B75-DE17-4ADC-82DF-D5DF89E1AC3D}" srcId="{C123B2FF-67C8-44F5-B86F-0D8925FE68BB}" destId="{28D59A64-A6B6-4149-953F-48E9381B5B94}" srcOrd="9" destOrd="0" parTransId="{FAB6E7A7-EF1B-4D17-918F-4567B8A3A05E}" sibTransId="{B44498A4-3950-4F12-98E7-FF29A0126265}"/>
    <dgm:cxn modelId="{58BD2E09-89ED-4868-B8B5-C3D417C77BD7}" srcId="{C123B2FF-67C8-44F5-B86F-0D8925FE68BB}" destId="{5FDFB697-2783-47C6-BEFB-46AC822FC08E}" srcOrd="5" destOrd="0" parTransId="{920F88E6-F4E1-4C06-90A7-0854FCCEC5A0}" sibTransId="{FA84450A-CD9D-437B-A38C-95B8D86CD427}"/>
    <dgm:cxn modelId="{6FAFFD21-E0DC-4508-867A-830954A62E87}" srcId="{C123B2FF-67C8-44F5-B86F-0D8925FE68BB}" destId="{ADA4B757-406D-49A2-8FEF-3A51CA6FA20A}" srcOrd="8" destOrd="0" parTransId="{F7B175E2-AB11-4364-A3C7-0FFE55397924}" sibTransId="{221AD019-E65F-464D-9959-723629E2CC56}"/>
    <dgm:cxn modelId="{6B39FC5D-C17E-424F-A949-F877FA1013DB}" type="presOf" srcId="{C530CAB2-668E-4A65-BACC-346E312C286A}" destId="{043C506F-13B6-4608-A7FF-682F666F9337}" srcOrd="0" destOrd="0" presId="urn:microsoft.com/office/officeart/2005/8/layout/default"/>
    <dgm:cxn modelId="{7F5F8CF1-87ED-42D1-B01A-C664BDD0FF7D}" type="presOf" srcId="{8D5D93D2-1812-42CF-9B73-E924E191A6F1}" destId="{E7C4E100-406F-4CF9-A484-89E1FB1923D1}" srcOrd="0" destOrd="0" presId="urn:microsoft.com/office/officeart/2005/8/layout/default"/>
    <dgm:cxn modelId="{5E1CB5C6-EFB6-4491-B198-B281213293F6}" srcId="{C123B2FF-67C8-44F5-B86F-0D8925FE68BB}" destId="{0445D8CD-7AFD-43EC-8E4C-94B159040334}" srcOrd="2" destOrd="0" parTransId="{6ABAAFEC-2E4B-4C12-A8A0-AAB4A4F77B8B}" sibTransId="{BEBCA62A-2FF8-4313-BF91-1C67FF86B151}"/>
    <dgm:cxn modelId="{819EA97A-D0D9-4C5F-84CA-F86B0E9C1DB3}" type="presOf" srcId="{1D60F234-FA33-4751-BD62-56889558867E}" destId="{B7ACD325-C56A-4AE9-9E8E-D80CA4279B24}" srcOrd="0" destOrd="0" presId="urn:microsoft.com/office/officeart/2005/8/layout/default"/>
    <dgm:cxn modelId="{6E8498F4-3092-40B1-89DF-13B7E1EA3D96}" srcId="{C123B2FF-67C8-44F5-B86F-0D8925FE68BB}" destId="{CFC00477-5C01-4380-B0C1-14F924899701}" srcOrd="11" destOrd="0" parTransId="{EED6BD25-3569-4DA4-BA67-F0796E6553FD}" sibTransId="{90F7042A-452B-4703-B801-D84BC674A480}"/>
    <dgm:cxn modelId="{16C31F3B-9031-41F6-8CB4-CDA94F9CF2C7}" type="presOf" srcId="{44540007-B91B-489D-BA3F-79CABA73FBAA}" destId="{352496CB-F405-415C-A392-8BF8AAC85E0F}" srcOrd="0" destOrd="0" presId="urn:microsoft.com/office/officeart/2005/8/layout/default"/>
    <dgm:cxn modelId="{B581B523-C2BF-4AB4-9255-88E1B0F8FEBF}" type="presOf" srcId="{00E1C1D2-B36C-4A3C-84F6-1BB9C296AAD1}" destId="{CC1EB7DA-03E2-4195-B04F-26C27E7BF943}" srcOrd="0" destOrd="0" presId="urn:microsoft.com/office/officeart/2005/8/layout/default"/>
    <dgm:cxn modelId="{6193C035-2362-42ED-8D26-68B75A5F9FDF}" type="presOf" srcId="{CFC00477-5C01-4380-B0C1-14F924899701}" destId="{4DA5A916-8D3C-4B68-92B9-F21F33ED24FC}" srcOrd="0" destOrd="0" presId="urn:microsoft.com/office/officeart/2005/8/layout/default"/>
    <dgm:cxn modelId="{45AB9346-6234-4B16-BD14-BC6220411B35}" srcId="{C123B2FF-67C8-44F5-B86F-0D8925FE68BB}" destId="{00E1C1D2-B36C-4A3C-84F6-1BB9C296AAD1}" srcOrd="10" destOrd="0" parTransId="{DB4D73F1-E988-41E7-8716-17BA458E6802}" sibTransId="{38827247-A785-4CD7-B041-07969AB974EB}"/>
    <dgm:cxn modelId="{12FC8731-482E-4837-BF21-6391DB952F13}" srcId="{C123B2FF-67C8-44F5-B86F-0D8925FE68BB}" destId="{BE819525-B9CB-4989-B3B1-22A56785D1FC}" srcOrd="14" destOrd="0" parTransId="{4082C6D8-2349-46F0-A012-686A76FA9600}" sibTransId="{D8BD7D4B-02E7-4A8D-8DAC-860FA6CB2C86}"/>
    <dgm:cxn modelId="{CEB34396-DD34-480B-ABC7-B08A361F32EA}" type="presOf" srcId="{ADA4B757-406D-49A2-8FEF-3A51CA6FA20A}" destId="{2B759D5C-FE2F-4B55-8C2E-676290746CE1}" srcOrd="0" destOrd="0" presId="urn:microsoft.com/office/officeart/2005/8/layout/default"/>
    <dgm:cxn modelId="{BAD343FA-55B5-4998-9A5D-0D94F5FADEFE}" srcId="{C123B2FF-67C8-44F5-B86F-0D8925FE68BB}" destId="{BD1C3BF8-11F6-4FCF-BF7C-96ACB38B4803}" srcOrd="0" destOrd="0" parTransId="{AA54E1EB-9D8E-4A6D-B3F4-5D504C0D4299}" sibTransId="{8404CEC8-95C5-4AC4-A232-CAEE21A5A795}"/>
    <dgm:cxn modelId="{106C0F14-2696-49F5-BD6E-BEC2B19C9535}" type="presOf" srcId="{BE819525-B9CB-4989-B3B1-22A56785D1FC}" destId="{E97CD0BD-40E3-44AD-9A7C-4F3B0019C14A}" srcOrd="0" destOrd="0" presId="urn:microsoft.com/office/officeart/2005/8/layout/default"/>
    <dgm:cxn modelId="{5CBD2F48-1061-4DA4-91DD-F075ACBB5D52}" type="presOf" srcId="{7C958BC5-0E97-4627-8AB8-7F459DCE293A}" destId="{A72C49B5-7ABB-4F27-9703-4DBA2FCFB9EA}" srcOrd="0" destOrd="0" presId="urn:microsoft.com/office/officeart/2005/8/layout/default"/>
    <dgm:cxn modelId="{35DD3B47-D847-4AAD-AED2-F9C8A139A04E}" srcId="{C123B2FF-67C8-44F5-B86F-0D8925FE68BB}" destId="{98E60446-2B79-42B6-9580-C6AF0167C601}" srcOrd="13" destOrd="0" parTransId="{FB35A9E2-516B-434B-979A-49D95EF9FA2F}" sibTransId="{0C24C6B0-F9A3-4B49-8139-AF6E0D178826}"/>
    <dgm:cxn modelId="{4D00C901-6E15-4D12-A500-AB4B117DE3F3}" type="presOf" srcId="{98E60446-2B79-42B6-9580-C6AF0167C601}" destId="{DF58787A-72F5-45D8-9D43-D3F592734FFD}" srcOrd="0" destOrd="0" presId="urn:microsoft.com/office/officeart/2005/8/layout/default"/>
    <dgm:cxn modelId="{3B1CD1EE-DB88-42AE-8751-4100C63811BE}" type="presOf" srcId="{BD1C3BF8-11F6-4FCF-BF7C-96ACB38B4803}" destId="{D7ABEA1F-80C4-4D6A-B9BD-9D9267590EBA}" srcOrd="0" destOrd="0" presId="urn:microsoft.com/office/officeart/2005/8/layout/default"/>
    <dgm:cxn modelId="{5C1EE234-88CE-47D4-8F56-42887B67845C}" type="presOf" srcId="{5FDFB697-2783-47C6-BEFB-46AC822FC08E}" destId="{36FB5EC2-B04D-4263-84A8-DE5ECE91EC21}" srcOrd="0" destOrd="0" presId="urn:microsoft.com/office/officeart/2005/8/layout/default"/>
    <dgm:cxn modelId="{13580630-599F-4560-9A3D-2A001EB73738}" srcId="{C123B2FF-67C8-44F5-B86F-0D8925FE68BB}" destId="{1D60F234-FA33-4751-BD62-56889558867E}" srcOrd="6" destOrd="0" parTransId="{370BC9A8-E0CB-428A-A0B9-6DEC6FEAADA0}" sibTransId="{1A862686-B3E2-4833-AB8C-34E222AAE6F7}"/>
    <dgm:cxn modelId="{904E0271-B48B-47F3-8471-608F65BD89D3}" type="presOf" srcId="{28D59A64-A6B6-4149-953F-48E9381B5B94}" destId="{6212C7B3-7978-414E-A60C-5D2062DA7AA7}" srcOrd="0" destOrd="0" presId="urn:microsoft.com/office/officeart/2005/8/layout/default"/>
    <dgm:cxn modelId="{B99571CC-DC3F-4F95-B448-FE58A40B5138}" srcId="{C123B2FF-67C8-44F5-B86F-0D8925FE68BB}" destId="{8D5D93D2-1812-42CF-9B73-E924E191A6F1}" srcOrd="3" destOrd="0" parTransId="{16C4D915-4425-4285-9B6F-7FC56460DB3B}" sibTransId="{DB669D11-CEB4-4D80-A4BB-CFF46E469CBA}"/>
    <dgm:cxn modelId="{72981BED-747D-4802-B4CF-DAA12F395217}" type="presOf" srcId="{C123B2FF-67C8-44F5-B86F-0D8925FE68BB}" destId="{0088C1F1-C28F-475E-BED5-A22CADB75BB9}" srcOrd="0" destOrd="0" presId="urn:microsoft.com/office/officeart/2005/8/layout/default"/>
    <dgm:cxn modelId="{21049309-D92D-43F4-A5B5-D06C7A164528}" srcId="{C123B2FF-67C8-44F5-B86F-0D8925FE68BB}" destId="{7C958BC5-0E97-4627-8AB8-7F459DCE293A}" srcOrd="15" destOrd="0" parTransId="{C806CBC2-E14F-4FB1-A0B2-DADE35A9C85E}" sibTransId="{80EEBD8F-E0BE-4299-8399-E45A21310480}"/>
    <dgm:cxn modelId="{9CEE4F00-159F-41A6-9001-2CE83775D8D2}" srcId="{C123B2FF-67C8-44F5-B86F-0D8925FE68BB}" destId="{44540007-B91B-489D-BA3F-79CABA73FBAA}" srcOrd="12" destOrd="0" parTransId="{AAF50A69-7004-4620-BE7E-231D8A8F6D1A}" sibTransId="{10157831-C431-4CF1-880E-C4B28002BB9F}"/>
    <dgm:cxn modelId="{89CDE5BC-5CDD-41F6-8446-909550E09952}" type="presOf" srcId="{916FCF2D-7E51-444F-82C6-51D0366D2440}" destId="{41E14701-F98F-492A-B9A4-5C3D88F36C15}" srcOrd="0" destOrd="0" presId="urn:microsoft.com/office/officeart/2005/8/layout/default"/>
    <dgm:cxn modelId="{3DA07124-4BAD-4C7C-A898-6120424278A0}" type="presOf" srcId="{7485CB8B-C970-4867-92CB-AA66EFB2586D}" destId="{B88531A5-5161-4535-9A56-7F49CE088D64}" srcOrd="0" destOrd="0" presId="urn:microsoft.com/office/officeart/2005/8/layout/default"/>
    <dgm:cxn modelId="{28DC9B74-4693-416C-9BA6-DE071CA86CE7}" srcId="{C123B2FF-67C8-44F5-B86F-0D8925FE68BB}" destId="{C530CAB2-668E-4A65-BACC-346E312C286A}" srcOrd="1" destOrd="0" parTransId="{DD3C93B5-A5E3-4E40-B593-3F7AD07B0363}" sibTransId="{39BD35C0-12B8-42F8-A9D5-48B4B90DD50F}"/>
    <dgm:cxn modelId="{4E3F3A86-97E2-420C-B97F-F71589966D61}" type="presParOf" srcId="{0088C1F1-C28F-475E-BED5-A22CADB75BB9}" destId="{D7ABEA1F-80C4-4D6A-B9BD-9D9267590EBA}" srcOrd="0" destOrd="0" presId="urn:microsoft.com/office/officeart/2005/8/layout/default"/>
    <dgm:cxn modelId="{6C58861B-FBE5-4713-9F52-592A2A68B302}" type="presParOf" srcId="{0088C1F1-C28F-475E-BED5-A22CADB75BB9}" destId="{E65AC863-B641-48E5-89F6-713D26738000}" srcOrd="1" destOrd="0" presId="urn:microsoft.com/office/officeart/2005/8/layout/default"/>
    <dgm:cxn modelId="{19B7A036-36B4-4C77-AE3D-0BCFE0371FB1}" type="presParOf" srcId="{0088C1F1-C28F-475E-BED5-A22CADB75BB9}" destId="{043C506F-13B6-4608-A7FF-682F666F9337}" srcOrd="2" destOrd="0" presId="urn:microsoft.com/office/officeart/2005/8/layout/default"/>
    <dgm:cxn modelId="{5C7F25E8-772D-4612-956A-F40076CA0540}" type="presParOf" srcId="{0088C1F1-C28F-475E-BED5-A22CADB75BB9}" destId="{5306A0B0-9629-459A-9648-3E0C6646C706}" srcOrd="3" destOrd="0" presId="urn:microsoft.com/office/officeart/2005/8/layout/default"/>
    <dgm:cxn modelId="{2D62A397-8932-43F8-AEF4-D7A07B35A7A4}" type="presParOf" srcId="{0088C1F1-C28F-475E-BED5-A22CADB75BB9}" destId="{95E14127-3759-4D39-A327-853BD638A865}" srcOrd="4" destOrd="0" presId="urn:microsoft.com/office/officeart/2005/8/layout/default"/>
    <dgm:cxn modelId="{D5E8A975-916D-408E-9956-DE7807C6F954}" type="presParOf" srcId="{0088C1F1-C28F-475E-BED5-A22CADB75BB9}" destId="{0A9172AA-5388-4762-8998-6892DBD2554C}" srcOrd="5" destOrd="0" presId="urn:microsoft.com/office/officeart/2005/8/layout/default"/>
    <dgm:cxn modelId="{DD849F93-CC74-4C5E-B25A-913026428A1D}" type="presParOf" srcId="{0088C1F1-C28F-475E-BED5-A22CADB75BB9}" destId="{E7C4E100-406F-4CF9-A484-89E1FB1923D1}" srcOrd="6" destOrd="0" presId="urn:microsoft.com/office/officeart/2005/8/layout/default"/>
    <dgm:cxn modelId="{BB6CF876-FFFB-4B2F-AD2D-E377F4A98893}" type="presParOf" srcId="{0088C1F1-C28F-475E-BED5-A22CADB75BB9}" destId="{E07BE71C-E592-46B1-9CF5-2C8C13C4FC77}" srcOrd="7" destOrd="0" presId="urn:microsoft.com/office/officeart/2005/8/layout/default"/>
    <dgm:cxn modelId="{C0E1658A-B2CC-49C8-9BBE-F504D7B34C8C}" type="presParOf" srcId="{0088C1F1-C28F-475E-BED5-A22CADB75BB9}" destId="{41E14701-F98F-492A-B9A4-5C3D88F36C15}" srcOrd="8" destOrd="0" presId="urn:microsoft.com/office/officeart/2005/8/layout/default"/>
    <dgm:cxn modelId="{5D401D57-51B3-4A1B-9C25-E8C257680B34}" type="presParOf" srcId="{0088C1F1-C28F-475E-BED5-A22CADB75BB9}" destId="{E6595C7A-639E-42AF-82DA-7F09C0202BF6}" srcOrd="9" destOrd="0" presId="urn:microsoft.com/office/officeart/2005/8/layout/default"/>
    <dgm:cxn modelId="{30D0EA1C-A6F7-4DF1-A8E9-6E7E8AC10094}" type="presParOf" srcId="{0088C1F1-C28F-475E-BED5-A22CADB75BB9}" destId="{36FB5EC2-B04D-4263-84A8-DE5ECE91EC21}" srcOrd="10" destOrd="0" presId="urn:microsoft.com/office/officeart/2005/8/layout/default"/>
    <dgm:cxn modelId="{BEB76FBB-B58E-4D74-947B-AA0290A799B1}" type="presParOf" srcId="{0088C1F1-C28F-475E-BED5-A22CADB75BB9}" destId="{797F7BB0-76B3-437C-BC02-86620A9338FE}" srcOrd="11" destOrd="0" presId="urn:microsoft.com/office/officeart/2005/8/layout/default"/>
    <dgm:cxn modelId="{0D50D96F-BED1-449E-BAF2-16C9D7B8F861}" type="presParOf" srcId="{0088C1F1-C28F-475E-BED5-A22CADB75BB9}" destId="{B7ACD325-C56A-4AE9-9E8E-D80CA4279B24}" srcOrd="12" destOrd="0" presId="urn:microsoft.com/office/officeart/2005/8/layout/default"/>
    <dgm:cxn modelId="{BF1C6A63-9507-478B-8B71-88E8B91A439A}" type="presParOf" srcId="{0088C1F1-C28F-475E-BED5-A22CADB75BB9}" destId="{E17F217A-79F5-44A5-BE62-ED3BCB65DE87}" srcOrd="13" destOrd="0" presId="urn:microsoft.com/office/officeart/2005/8/layout/default"/>
    <dgm:cxn modelId="{ABAED203-D674-4A6E-93E7-2D4601CF4C76}" type="presParOf" srcId="{0088C1F1-C28F-475E-BED5-A22CADB75BB9}" destId="{B88531A5-5161-4535-9A56-7F49CE088D64}" srcOrd="14" destOrd="0" presId="urn:microsoft.com/office/officeart/2005/8/layout/default"/>
    <dgm:cxn modelId="{169978B5-12D0-4406-8700-C26955900471}" type="presParOf" srcId="{0088C1F1-C28F-475E-BED5-A22CADB75BB9}" destId="{B72A6921-D295-4444-84CF-BA3A1081C45D}" srcOrd="15" destOrd="0" presId="urn:microsoft.com/office/officeart/2005/8/layout/default"/>
    <dgm:cxn modelId="{A1E61BF9-B21A-4A64-B6FB-9AF81956D342}" type="presParOf" srcId="{0088C1F1-C28F-475E-BED5-A22CADB75BB9}" destId="{2B759D5C-FE2F-4B55-8C2E-676290746CE1}" srcOrd="16" destOrd="0" presId="urn:microsoft.com/office/officeart/2005/8/layout/default"/>
    <dgm:cxn modelId="{74ACA92A-8CD9-4617-924C-7B4B26003239}" type="presParOf" srcId="{0088C1F1-C28F-475E-BED5-A22CADB75BB9}" destId="{D267729B-D26A-4C21-8C3F-391A53888ED6}" srcOrd="17" destOrd="0" presId="urn:microsoft.com/office/officeart/2005/8/layout/default"/>
    <dgm:cxn modelId="{ABAD10CA-BBDC-4CA5-949D-0F2718A90BE4}" type="presParOf" srcId="{0088C1F1-C28F-475E-BED5-A22CADB75BB9}" destId="{6212C7B3-7978-414E-A60C-5D2062DA7AA7}" srcOrd="18" destOrd="0" presId="urn:microsoft.com/office/officeart/2005/8/layout/default"/>
    <dgm:cxn modelId="{0D379D2A-0EF1-412E-A83B-5829FD96D803}" type="presParOf" srcId="{0088C1F1-C28F-475E-BED5-A22CADB75BB9}" destId="{CF9D2D7E-908F-4A6A-9B52-ED45FD769065}" srcOrd="19" destOrd="0" presId="urn:microsoft.com/office/officeart/2005/8/layout/default"/>
    <dgm:cxn modelId="{26F79F78-628A-40EF-9935-BC99144368A3}" type="presParOf" srcId="{0088C1F1-C28F-475E-BED5-A22CADB75BB9}" destId="{CC1EB7DA-03E2-4195-B04F-26C27E7BF943}" srcOrd="20" destOrd="0" presId="urn:microsoft.com/office/officeart/2005/8/layout/default"/>
    <dgm:cxn modelId="{F00BFB3D-EE2F-483C-8F11-E02ABC9FE4BD}" type="presParOf" srcId="{0088C1F1-C28F-475E-BED5-A22CADB75BB9}" destId="{BF3B7A06-B3C0-4418-8145-C69519E37F10}" srcOrd="21" destOrd="0" presId="urn:microsoft.com/office/officeart/2005/8/layout/default"/>
    <dgm:cxn modelId="{28745CD7-AA10-4CBC-9402-7E2D86116255}" type="presParOf" srcId="{0088C1F1-C28F-475E-BED5-A22CADB75BB9}" destId="{4DA5A916-8D3C-4B68-92B9-F21F33ED24FC}" srcOrd="22" destOrd="0" presId="urn:microsoft.com/office/officeart/2005/8/layout/default"/>
    <dgm:cxn modelId="{FEF18C31-B8D3-4DA9-BAEA-DE6FC913583A}" type="presParOf" srcId="{0088C1F1-C28F-475E-BED5-A22CADB75BB9}" destId="{098A82BE-57E4-434F-9611-323DD4E16AA5}" srcOrd="23" destOrd="0" presId="urn:microsoft.com/office/officeart/2005/8/layout/default"/>
    <dgm:cxn modelId="{6F9DE6C1-06E0-4FC8-A30E-6E6DECB39967}" type="presParOf" srcId="{0088C1F1-C28F-475E-BED5-A22CADB75BB9}" destId="{352496CB-F405-415C-A392-8BF8AAC85E0F}" srcOrd="24" destOrd="0" presId="urn:microsoft.com/office/officeart/2005/8/layout/default"/>
    <dgm:cxn modelId="{7F558119-A4A0-4664-A031-C5AD3DE017A0}" type="presParOf" srcId="{0088C1F1-C28F-475E-BED5-A22CADB75BB9}" destId="{65D6E798-5036-445C-B324-C18008F6F0DE}" srcOrd="25" destOrd="0" presId="urn:microsoft.com/office/officeart/2005/8/layout/default"/>
    <dgm:cxn modelId="{BC1B98A2-B69D-46F2-AE27-EBC4ECBCC9A2}" type="presParOf" srcId="{0088C1F1-C28F-475E-BED5-A22CADB75BB9}" destId="{DF58787A-72F5-45D8-9D43-D3F592734FFD}" srcOrd="26" destOrd="0" presId="urn:microsoft.com/office/officeart/2005/8/layout/default"/>
    <dgm:cxn modelId="{D48A2624-29F5-48C8-A2CD-C78606AC994C}" type="presParOf" srcId="{0088C1F1-C28F-475E-BED5-A22CADB75BB9}" destId="{E77630C1-99A5-45A3-AA2B-ACF6A615ACFC}" srcOrd="27" destOrd="0" presId="urn:microsoft.com/office/officeart/2005/8/layout/default"/>
    <dgm:cxn modelId="{17907C7F-632E-4816-B9F8-EAEDDE72C154}" type="presParOf" srcId="{0088C1F1-C28F-475E-BED5-A22CADB75BB9}" destId="{E97CD0BD-40E3-44AD-9A7C-4F3B0019C14A}" srcOrd="28" destOrd="0" presId="urn:microsoft.com/office/officeart/2005/8/layout/default"/>
    <dgm:cxn modelId="{D8AC7EEC-3DC1-4652-8F75-D7150991AA63}" type="presParOf" srcId="{0088C1F1-C28F-475E-BED5-A22CADB75BB9}" destId="{F27EE32C-DCB8-4F8D-9D3A-83A56E17BFE9}" srcOrd="29" destOrd="0" presId="urn:microsoft.com/office/officeart/2005/8/layout/default"/>
    <dgm:cxn modelId="{540BBA4E-4ECC-434E-9987-6C8DA6BD5C8E}" type="presParOf" srcId="{0088C1F1-C28F-475E-BED5-A22CADB75BB9}" destId="{A72C49B5-7ABB-4F27-9703-4DBA2FCFB9EA}"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GB"/>
        </a:p>
      </dgm:t>
    </dgm:pt>
    <dgm:pt modelId="{2DFC2818-F9BC-48C2-A89E-72156358AA7B}">
      <dgm:prSet phldrT="[Text]"/>
      <dgm:spPr/>
      <dgm:t>
        <a:bodyPr/>
        <a:lstStyle/>
        <a:p>
          <a:r>
            <a:rPr lang="en-GB" dirty="0"/>
            <a:t>Tillich</a:t>
          </a:r>
        </a:p>
      </dgm:t>
    </dgm:pt>
    <dgm:pt modelId="{AC493A07-A9D0-4CB1-913F-9724A301B555}" type="parTrans" cxnId="{67C417F4-0EDE-4F2D-9D56-495191E53C03}">
      <dgm:prSet/>
      <dgm:spPr/>
      <dgm:t>
        <a:bodyPr/>
        <a:lstStyle/>
        <a:p>
          <a:endParaRPr lang="en-GB"/>
        </a:p>
      </dgm:t>
    </dgm:pt>
    <dgm:pt modelId="{320E58BD-9A5F-4851-8168-17EB61628AD7}" type="sibTrans" cxnId="{67C417F4-0EDE-4F2D-9D56-495191E53C03}">
      <dgm:prSet/>
      <dgm:spPr/>
      <dgm:t>
        <a:bodyPr/>
        <a:lstStyle/>
        <a:p>
          <a:endParaRPr lang="en-GB"/>
        </a:p>
      </dgm:t>
    </dgm:pt>
    <dgm:pt modelId="{C2B17047-EBCE-49C9-BF5F-74A47726FAE8}">
      <dgm:prSet phldrT="[Text]"/>
      <dgm:spPr/>
      <dgm:t>
        <a:bodyPr/>
        <a:lstStyle/>
        <a:p>
          <a:r>
            <a:rPr lang="en-GB" dirty="0"/>
            <a:t>Symbols</a:t>
          </a:r>
        </a:p>
      </dgm:t>
    </dgm:pt>
    <dgm:pt modelId="{109746D5-7E03-4369-AD57-6331270895B6}" type="parTrans" cxnId="{BAF05508-85A7-4ACD-8B29-341BD71D1157}">
      <dgm:prSet/>
      <dgm:spPr/>
      <dgm:t>
        <a:bodyPr/>
        <a:lstStyle/>
        <a:p>
          <a:endParaRPr lang="en-GB"/>
        </a:p>
      </dgm:t>
    </dgm:pt>
    <dgm:pt modelId="{08258FCF-13E7-4A08-9D4F-C28C08EFEE6A}" type="sibTrans" cxnId="{BAF05508-85A7-4ACD-8B29-341BD71D1157}">
      <dgm:prSet/>
      <dgm:spPr/>
      <dgm:t>
        <a:bodyPr/>
        <a:lstStyle/>
        <a:p>
          <a:endParaRPr lang="en-GB"/>
        </a:p>
      </dgm:t>
    </dgm:pt>
    <dgm:pt modelId="{ACBD2B1D-316C-4B7B-8139-EF254702D120}">
      <dgm:prSet phldrT="[Text]"/>
      <dgm:spPr/>
      <dgm:t>
        <a:bodyPr/>
        <a:lstStyle/>
        <a:p>
          <a:r>
            <a:rPr lang="en-GB" dirty="0"/>
            <a:t>Ground of Being</a:t>
          </a:r>
        </a:p>
      </dgm:t>
    </dgm:pt>
    <dgm:pt modelId="{47E894D9-C61B-4438-990F-4C6A53572F5C}" type="parTrans" cxnId="{19F92C74-3C67-4BF9-B4C7-2D84297E09A8}">
      <dgm:prSet/>
      <dgm:spPr/>
      <dgm:t>
        <a:bodyPr/>
        <a:lstStyle/>
        <a:p>
          <a:endParaRPr lang="en-GB"/>
        </a:p>
      </dgm:t>
    </dgm:pt>
    <dgm:pt modelId="{D69EBD0A-32FA-4251-A7F9-5CE0C45DA38F}" type="sibTrans" cxnId="{19F92C74-3C67-4BF9-B4C7-2D84297E09A8}">
      <dgm:prSet/>
      <dgm:spPr/>
      <dgm:t>
        <a:bodyPr/>
        <a:lstStyle/>
        <a:p>
          <a:endParaRPr lang="en-GB"/>
        </a:p>
      </dgm:t>
    </dgm:pt>
    <dgm:pt modelId="{B3E2E483-246E-4880-A12B-594C32061F06}">
      <dgm:prSet phldrT="[Text]"/>
      <dgm:spPr/>
      <dgm:t>
        <a:bodyPr/>
        <a:lstStyle/>
        <a:p>
          <a:r>
            <a:rPr lang="en-GB" dirty="0"/>
            <a:t>Anthropomorphising</a:t>
          </a:r>
        </a:p>
      </dgm:t>
    </dgm:pt>
    <dgm:pt modelId="{978ECDE5-77CB-4B86-BB18-72A250F6EB7E}" type="parTrans" cxnId="{11A7F9A5-9935-42AC-8735-1321B089D2C6}">
      <dgm:prSet/>
      <dgm:spPr/>
      <dgm:t>
        <a:bodyPr/>
        <a:lstStyle/>
        <a:p>
          <a:endParaRPr lang="en-GB"/>
        </a:p>
      </dgm:t>
    </dgm:pt>
    <dgm:pt modelId="{FDDE84B2-D2EE-4C92-96FC-0A181C7EC805}" type="sibTrans" cxnId="{11A7F9A5-9935-42AC-8735-1321B089D2C6}">
      <dgm:prSet/>
      <dgm:spPr/>
      <dgm:t>
        <a:bodyPr/>
        <a:lstStyle/>
        <a:p>
          <a:endParaRPr lang="en-GB"/>
        </a:p>
      </dgm:t>
    </dgm:pt>
    <dgm:pt modelId="{3C4BF34D-BB73-4E26-824D-F9CBF2EC53DB}">
      <dgm:prSet phldrT="[Text]"/>
      <dgm:spPr/>
      <dgm:t>
        <a:bodyPr/>
        <a:lstStyle/>
        <a:p>
          <a:r>
            <a:rPr lang="en-GB" dirty="0"/>
            <a:t>‘Superlatives are diminutives for God’</a:t>
          </a:r>
        </a:p>
      </dgm:t>
    </dgm:pt>
    <dgm:pt modelId="{952DD506-4062-49A5-8B6B-3857BCF81509}" type="parTrans" cxnId="{BA7A1D77-8D62-4D8F-A1A8-2BD260D1B16F}">
      <dgm:prSet/>
      <dgm:spPr/>
      <dgm:t>
        <a:bodyPr/>
        <a:lstStyle/>
        <a:p>
          <a:endParaRPr lang="en-GB"/>
        </a:p>
      </dgm:t>
    </dgm:pt>
    <dgm:pt modelId="{D863D5A6-8689-4ED1-82DE-308A26047662}" type="sibTrans" cxnId="{BA7A1D77-8D62-4D8F-A1A8-2BD260D1B16F}">
      <dgm:prSet/>
      <dgm:spPr/>
      <dgm:t>
        <a:bodyPr/>
        <a:lstStyle/>
        <a:p>
          <a:endParaRPr lang="en-GB"/>
        </a:p>
      </dgm:t>
    </dgm:pt>
    <dgm:pt modelId="{670CAC84-1862-48BA-B584-EDA3A3D98FA1}">
      <dgm:prSet phldrT="[Text]"/>
      <dgm:spPr/>
      <dgm:t>
        <a:bodyPr/>
        <a:lstStyle/>
        <a:p>
          <a:r>
            <a:rPr lang="en-GB" dirty="0"/>
            <a:t>Sign</a:t>
          </a:r>
        </a:p>
      </dgm:t>
    </dgm:pt>
    <dgm:pt modelId="{2BA12356-7908-4C28-ACDF-38B983CAF09E}" type="parTrans" cxnId="{F63B8C5C-927D-4826-AAC7-B31471AD5BE2}">
      <dgm:prSet/>
      <dgm:spPr/>
      <dgm:t>
        <a:bodyPr/>
        <a:lstStyle/>
        <a:p>
          <a:endParaRPr lang="en-GB"/>
        </a:p>
      </dgm:t>
    </dgm:pt>
    <dgm:pt modelId="{4BFDC58D-5407-4C31-84C3-994176C0ED7F}" type="sibTrans" cxnId="{F63B8C5C-927D-4826-AAC7-B31471AD5BE2}">
      <dgm:prSet/>
      <dgm:spPr/>
      <dgm:t>
        <a:bodyPr/>
        <a:lstStyle/>
        <a:p>
          <a:endParaRPr lang="en-GB"/>
        </a:p>
      </dgm:t>
    </dgm:pt>
    <dgm:pt modelId="{087B6BF9-E9B3-495B-9F75-DCF6200D7D48}">
      <dgm:prSet phldrT="[Text]"/>
      <dgm:spPr/>
      <dgm:t>
        <a:bodyPr/>
        <a:lstStyle/>
        <a:p>
          <a:r>
            <a:rPr lang="en-GB" dirty="0"/>
            <a:t>Analogy</a:t>
          </a:r>
        </a:p>
      </dgm:t>
    </dgm:pt>
    <dgm:pt modelId="{DC3AE902-41ED-48B8-9BFB-B282821A8B59}" type="parTrans" cxnId="{E617CF4E-582E-4781-81E3-DC6E10E2769D}">
      <dgm:prSet/>
      <dgm:spPr/>
      <dgm:t>
        <a:bodyPr/>
        <a:lstStyle/>
        <a:p>
          <a:endParaRPr lang="en-GB"/>
        </a:p>
      </dgm:t>
    </dgm:pt>
    <dgm:pt modelId="{CEFAE1C8-6506-45DB-8EC4-2A64EAA6FBA5}" type="sibTrans" cxnId="{E617CF4E-582E-4781-81E3-DC6E10E2769D}">
      <dgm:prSet/>
      <dgm:spPr/>
      <dgm:t>
        <a:bodyPr/>
        <a:lstStyle/>
        <a:p>
          <a:endParaRPr lang="en-GB"/>
        </a:p>
      </dgm:t>
    </dgm:pt>
    <dgm:pt modelId="{B1F72761-1BC4-428B-B9EC-5B50674B8D19}">
      <dgm:prSet phldrT="[Text]"/>
      <dgm:spPr/>
      <dgm:t>
        <a:bodyPr/>
        <a:lstStyle/>
        <a:p>
          <a:r>
            <a:rPr lang="en-GB" dirty="0"/>
            <a:t>Attribution</a:t>
          </a:r>
        </a:p>
      </dgm:t>
    </dgm:pt>
    <dgm:pt modelId="{009D230D-121B-4C8E-BA4E-6840F694FEF9}" type="parTrans" cxnId="{FD70F6D6-14FD-4CE3-8C8A-519FED526347}">
      <dgm:prSet/>
      <dgm:spPr/>
      <dgm:t>
        <a:bodyPr/>
        <a:lstStyle/>
        <a:p>
          <a:endParaRPr lang="en-GB"/>
        </a:p>
      </dgm:t>
    </dgm:pt>
    <dgm:pt modelId="{BF5DE28B-5A85-40FD-9327-F7A89A97C497}" type="sibTrans" cxnId="{FD70F6D6-14FD-4CE3-8C8A-519FED526347}">
      <dgm:prSet/>
      <dgm:spPr/>
      <dgm:t>
        <a:bodyPr/>
        <a:lstStyle/>
        <a:p>
          <a:endParaRPr lang="en-GB"/>
        </a:p>
      </dgm:t>
    </dgm:pt>
    <dgm:pt modelId="{F331021E-56B5-4D70-A8FC-DCCAFD48FBAE}">
      <dgm:prSet phldrT="[Text]"/>
      <dgm:spPr/>
      <dgm:t>
        <a:bodyPr/>
        <a:lstStyle/>
        <a:p>
          <a:r>
            <a:rPr lang="en-GB" dirty="0"/>
            <a:t>Proportion</a:t>
          </a:r>
        </a:p>
      </dgm:t>
    </dgm:pt>
    <dgm:pt modelId="{2578585A-A8EA-4197-977D-5225955DB8D2}" type="parTrans" cxnId="{D15F9023-CCDB-4805-94FA-0009EFB42598}">
      <dgm:prSet/>
      <dgm:spPr/>
      <dgm:t>
        <a:bodyPr/>
        <a:lstStyle/>
        <a:p>
          <a:endParaRPr lang="en-GB"/>
        </a:p>
      </dgm:t>
    </dgm:pt>
    <dgm:pt modelId="{E2B480D4-EA52-4E3C-A0DA-B98C90825F42}" type="sibTrans" cxnId="{D15F9023-CCDB-4805-94FA-0009EFB42598}">
      <dgm:prSet/>
      <dgm:spPr/>
      <dgm:t>
        <a:bodyPr/>
        <a:lstStyle/>
        <a:p>
          <a:endParaRPr lang="en-GB"/>
        </a:p>
      </dgm:t>
    </dgm:pt>
    <dgm:pt modelId="{B2F92E87-B2A7-4FA5-804E-6FFF0056F75E}">
      <dgm:prSet phldrT="[Text]"/>
      <dgm:spPr/>
      <dgm:t>
        <a:bodyPr/>
        <a:lstStyle/>
        <a:p>
          <a:r>
            <a:rPr lang="en-GB" dirty="0"/>
            <a:t>Apophatic Way</a:t>
          </a:r>
        </a:p>
      </dgm:t>
    </dgm:pt>
    <dgm:pt modelId="{3D212DA4-BD09-44F8-B58D-948325AE6B1F}" type="parTrans" cxnId="{BB7CC3F1-1928-4EE8-AABD-C473998ACE44}">
      <dgm:prSet/>
      <dgm:spPr/>
      <dgm:t>
        <a:bodyPr/>
        <a:lstStyle/>
        <a:p>
          <a:endParaRPr lang="en-GB"/>
        </a:p>
      </dgm:t>
    </dgm:pt>
    <dgm:pt modelId="{E0C8714E-B8BE-42EB-9996-BE3A7105A49C}" type="sibTrans" cxnId="{BB7CC3F1-1928-4EE8-AABD-C473998ACE44}">
      <dgm:prSet/>
      <dgm:spPr/>
      <dgm:t>
        <a:bodyPr/>
        <a:lstStyle/>
        <a:p>
          <a:endParaRPr lang="en-GB"/>
        </a:p>
      </dgm:t>
    </dgm:pt>
    <dgm:pt modelId="{8E37DB45-31EF-419B-B87A-B68FD25EF222}">
      <dgm:prSet phldrT="[Text]"/>
      <dgm:spPr/>
      <dgm:t>
        <a:bodyPr/>
        <a:lstStyle/>
        <a:p>
          <a:r>
            <a:rPr lang="en-GB" dirty="0"/>
            <a:t>Cataphatic Way</a:t>
          </a:r>
        </a:p>
      </dgm:t>
    </dgm:pt>
    <dgm:pt modelId="{227BC83B-17D0-4794-98B3-9417588FB9A0}" type="parTrans" cxnId="{7747E47A-5D97-4DF5-82CF-88518D318D82}">
      <dgm:prSet/>
      <dgm:spPr/>
      <dgm:t>
        <a:bodyPr/>
        <a:lstStyle/>
        <a:p>
          <a:endParaRPr lang="en-GB"/>
        </a:p>
      </dgm:t>
    </dgm:pt>
    <dgm:pt modelId="{E56EF5BA-4A0D-4CB0-AACE-37E377990533}" type="sibTrans" cxnId="{7747E47A-5D97-4DF5-82CF-88518D318D82}">
      <dgm:prSet/>
      <dgm:spPr/>
      <dgm:t>
        <a:bodyPr/>
        <a:lstStyle/>
        <a:p>
          <a:endParaRPr lang="en-GB"/>
        </a:p>
      </dgm:t>
    </dgm:pt>
    <dgm:pt modelId="{6849AB5C-8A29-41F8-ADE4-461AA3C3A23D}">
      <dgm:prSet phldrT="[Text]"/>
      <dgm:spPr/>
      <dgm:t>
        <a:bodyPr/>
        <a:lstStyle/>
        <a:p>
          <a:r>
            <a:rPr lang="en-GB" dirty="0"/>
            <a:t>Participation</a:t>
          </a:r>
        </a:p>
      </dgm:t>
    </dgm:pt>
    <dgm:pt modelId="{D10F2BB4-C552-4308-931C-1BB5F8F1D292}" type="parTrans" cxnId="{D582F9D1-1D88-49B3-8651-AAE6BE960603}">
      <dgm:prSet/>
      <dgm:spPr/>
      <dgm:t>
        <a:bodyPr/>
        <a:lstStyle/>
        <a:p>
          <a:endParaRPr lang="en-GB"/>
        </a:p>
      </dgm:t>
    </dgm:pt>
    <dgm:pt modelId="{D5249C62-2FE9-49D3-AFC4-9F03F5E96AEA}" type="sibTrans" cxnId="{D582F9D1-1D88-49B3-8651-AAE6BE960603}">
      <dgm:prSet/>
      <dgm:spPr/>
      <dgm:t>
        <a:bodyPr/>
        <a:lstStyle/>
        <a:p>
          <a:endParaRPr lang="en-GB"/>
        </a:p>
      </dgm:t>
    </dgm:pt>
    <dgm:pt modelId="{7EF60D80-F9CB-4D3E-A697-1B3C12B55821}">
      <dgm:prSet phldrT="[Text]"/>
      <dgm:spPr/>
      <dgm:t>
        <a:bodyPr/>
        <a:lstStyle/>
        <a:p>
          <a:r>
            <a:rPr lang="en-GB" dirty="0"/>
            <a:t>Moses Maimonides</a:t>
          </a:r>
        </a:p>
      </dgm:t>
    </dgm:pt>
    <dgm:pt modelId="{DEFF4580-2F9D-4ACD-96A7-90778F2E3720}" type="parTrans" cxnId="{25D77A58-FD06-4701-BFBE-333E7DC69D27}">
      <dgm:prSet/>
      <dgm:spPr/>
      <dgm:t>
        <a:bodyPr/>
        <a:lstStyle/>
        <a:p>
          <a:endParaRPr lang="en-GB"/>
        </a:p>
      </dgm:t>
    </dgm:pt>
    <dgm:pt modelId="{9E701E2C-AB63-4272-9F23-A8664C47DDB2}" type="sibTrans" cxnId="{25D77A58-FD06-4701-BFBE-333E7DC69D27}">
      <dgm:prSet/>
      <dgm:spPr/>
      <dgm:t>
        <a:bodyPr/>
        <a:lstStyle/>
        <a:p>
          <a:endParaRPr lang="en-GB"/>
        </a:p>
      </dgm:t>
    </dgm:pt>
    <dgm:pt modelId="{95828EE8-7F56-45B9-96D4-8CBB692B17F9}">
      <dgm:prSet phldrT="[Text]"/>
      <dgm:spPr/>
      <dgm:t>
        <a:bodyPr/>
        <a:lstStyle/>
        <a:p>
          <a:r>
            <a:rPr lang="en-GB" dirty="0"/>
            <a:t>Boat</a:t>
          </a:r>
        </a:p>
      </dgm:t>
    </dgm:pt>
    <dgm:pt modelId="{3D34BD8C-F5AF-49AD-8096-ACB95B3E8D6F}" type="parTrans" cxnId="{FBD1E0CC-91A1-4490-A47B-3F3BBB203D40}">
      <dgm:prSet/>
      <dgm:spPr/>
      <dgm:t>
        <a:bodyPr/>
        <a:lstStyle/>
        <a:p>
          <a:endParaRPr lang="en-GB"/>
        </a:p>
      </dgm:t>
    </dgm:pt>
    <dgm:pt modelId="{9F38EC6E-A071-4B94-8C4D-94A0345D729E}" type="sibTrans" cxnId="{FBD1E0CC-91A1-4490-A47B-3F3BBB203D40}">
      <dgm:prSet/>
      <dgm:spPr/>
      <dgm:t>
        <a:bodyPr/>
        <a:lstStyle/>
        <a:p>
          <a:endParaRPr lang="en-GB"/>
        </a:p>
      </dgm:t>
    </dgm:pt>
    <dgm:pt modelId="{3BD07D3F-3F0C-4E74-B0A9-49DF27245C1E}">
      <dgm:prSet phldrT="[Text]"/>
      <dgm:spPr/>
      <dgm:t>
        <a:bodyPr/>
        <a:lstStyle/>
        <a:p>
          <a:r>
            <a:rPr lang="en-GB" dirty="0"/>
            <a:t>Pseudo-</a:t>
          </a:r>
          <a:r>
            <a:rPr lang="en-GB" dirty="0" err="1"/>
            <a:t>Dionysios</a:t>
          </a:r>
          <a:endParaRPr lang="en-GB" dirty="0"/>
        </a:p>
      </dgm:t>
    </dgm:pt>
    <dgm:pt modelId="{7BDE2DAE-4433-4318-9539-432B696AFD1D}" type="parTrans" cxnId="{E18BFD1F-9C84-4B10-8089-7620FCF85C19}">
      <dgm:prSet/>
      <dgm:spPr/>
      <dgm:t>
        <a:bodyPr/>
        <a:lstStyle/>
        <a:p>
          <a:endParaRPr lang="en-GB"/>
        </a:p>
      </dgm:t>
    </dgm:pt>
    <dgm:pt modelId="{6C46C1E0-3661-4118-A253-0E2B254622F6}" type="sibTrans" cxnId="{E18BFD1F-9C84-4B10-8089-7620FCF85C19}">
      <dgm:prSet/>
      <dgm:spPr/>
      <dgm:t>
        <a:bodyPr/>
        <a:lstStyle/>
        <a:p>
          <a:endParaRPr lang="en-GB"/>
        </a:p>
      </dgm:t>
    </dgm:pt>
    <dgm:pt modelId="{7646CB2C-88A5-44A1-99D3-6CF6AB863DD1}">
      <dgm:prSet phldrT="[Text]"/>
      <dgm:spPr/>
      <dgm:t>
        <a:bodyPr/>
        <a:lstStyle/>
        <a:p>
          <a:r>
            <a:rPr lang="en-GB" dirty="0"/>
            <a:t>Aquinas</a:t>
          </a:r>
        </a:p>
      </dgm:t>
    </dgm:pt>
    <dgm:pt modelId="{3A5989FF-7FB2-44D8-B127-8ABF6C78F958}" type="parTrans" cxnId="{E2A08EBD-95AB-45BD-8F95-C62EA1E9B665}">
      <dgm:prSet/>
      <dgm:spPr/>
      <dgm:t>
        <a:bodyPr/>
        <a:lstStyle/>
        <a:p>
          <a:endParaRPr lang="en-GB"/>
        </a:p>
      </dgm:t>
    </dgm:pt>
    <dgm:pt modelId="{46C552C7-C239-4FF3-AB7D-E5A63A3BB9DF}" type="sibTrans" cxnId="{E2A08EBD-95AB-45BD-8F95-C62EA1E9B665}">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E3D10B0D-39F4-488A-943E-5B7D0256A4C1}" type="pres">
      <dgm:prSet presAssocID="{2DFC2818-F9BC-48C2-A89E-72156358AA7B}" presName="node" presStyleLbl="node1" presStyleIdx="0" presStyleCnt="16">
        <dgm:presLayoutVars>
          <dgm:bulletEnabled val="1"/>
        </dgm:presLayoutVars>
      </dgm:prSet>
      <dgm:spPr/>
      <dgm:t>
        <a:bodyPr/>
        <a:lstStyle/>
        <a:p>
          <a:endParaRPr lang="en-US"/>
        </a:p>
      </dgm:t>
    </dgm:pt>
    <dgm:pt modelId="{80F3B603-FF00-438B-9327-AD0CD82320B8}" type="pres">
      <dgm:prSet presAssocID="{320E58BD-9A5F-4851-8168-17EB61628AD7}" presName="sibTrans" presStyleCnt="0"/>
      <dgm:spPr/>
    </dgm:pt>
    <dgm:pt modelId="{EDF53F12-0156-4AA7-BB9D-4BFED141C217}" type="pres">
      <dgm:prSet presAssocID="{C2B17047-EBCE-49C9-BF5F-74A47726FAE8}" presName="node" presStyleLbl="node1" presStyleIdx="1" presStyleCnt="16">
        <dgm:presLayoutVars>
          <dgm:bulletEnabled val="1"/>
        </dgm:presLayoutVars>
      </dgm:prSet>
      <dgm:spPr/>
      <dgm:t>
        <a:bodyPr/>
        <a:lstStyle/>
        <a:p>
          <a:endParaRPr lang="en-US"/>
        </a:p>
      </dgm:t>
    </dgm:pt>
    <dgm:pt modelId="{DE032F6F-D4B3-49C2-88D9-F6DCD561C8F4}" type="pres">
      <dgm:prSet presAssocID="{08258FCF-13E7-4A08-9D4F-C28C08EFEE6A}" presName="sibTrans" presStyleCnt="0"/>
      <dgm:spPr/>
    </dgm:pt>
    <dgm:pt modelId="{348028F8-1509-4A0B-9C4D-258D96BEA493}" type="pres">
      <dgm:prSet presAssocID="{ACBD2B1D-316C-4B7B-8139-EF254702D120}" presName="node" presStyleLbl="node1" presStyleIdx="2" presStyleCnt="16">
        <dgm:presLayoutVars>
          <dgm:bulletEnabled val="1"/>
        </dgm:presLayoutVars>
      </dgm:prSet>
      <dgm:spPr/>
      <dgm:t>
        <a:bodyPr/>
        <a:lstStyle/>
        <a:p>
          <a:endParaRPr lang="en-US"/>
        </a:p>
      </dgm:t>
    </dgm:pt>
    <dgm:pt modelId="{2EE85A00-E990-472E-85E1-EF6EA2C2FFB6}" type="pres">
      <dgm:prSet presAssocID="{D69EBD0A-32FA-4251-A7F9-5CE0C45DA38F}" presName="sibTrans" presStyleCnt="0"/>
      <dgm:spPr/>
    </dgm:pt>
    <dgm:pt modelId="{0BFE055E-77FB-49AD-BF01-C1760A54A2B4}" type="pres">
      <dgm:prSet presAssocID="{B3E2E483-246E-4880-A12B-594C32061F06}" presName="node" presStyleLbl="node1" presStyleIdx="3" presStyleCnt="16">
        <dgm:presLayoutVars>
          <dgm:bulletEnabled val="1"/>
        </dgm:presLayoutVars>
      </dgm:prSet>
      <dgm:spPr/>
      <dgm:t>
        <a:bodyPr/>
        <a:lstStyle/>
        <a:p>
          <a:endParaRPr lang="en-US"/>
        </a:p>
      </dgm:t>
    </dgm:pt>
    <dgm:pt modelId="{6A9D83CB-A8D2-4D90-99D8-558F11C67556}" type="pres">
      <dgm:prSet presAssocID="{FDDE84B2-D2EE-4C92-96FC-0A181C7EC805}" presName="sibTrans" presStyleCnt="0"/>
      <dgm:spPr/>
    </dgm:pt>
    <dgm:pt modelId="{0E0C715E-1D85-4013-8216-4F54DDBA826E}" type="pres">
      <dgm:prSet presAssocID="{3C4BF34D-BB73-4E26-824D-F9CBF2EC53DB}" presName="node" presStyleLbl="node1" presStyleIdx="4" presStyleCnt="16">
        <dgm:presLayoutVars>
          <dgm:bulletEnabled val="1"/>
        </dgm:presLayoutVars>
      </dgm:prSet>
      <dgm:spPr/>
      <dgm:t>
        <a:bodyPr/>
        <a:lstStyle/>
        <a:p>
          <a:endParaRPr lang="en-US"/>
        </a:p>
      </dgm:t>
    </dgm:pt>
    <dgm:pt modelId="{06858232-B4A5-4A20-B85A-48589CC1E51F}" type="pres">
      <dgm:prSet presAssocID="{D863D5A6-8689-4ED1-82DE-308A26047662}" presName="sibTrans" presStyleCnt="0"/>
      <dgm:spPr/>
    </dgm:pt>
    <dgm:pt modelId="{486A4E6B-3326-475D-9CA6-D1BD5B8AE5B9}" type="pres">
      <dgm:prSet presAssocID="{670CAC84-1862-48BA-B584-EDA3A3D98FA1}" presName="node" presStyleLbl="node1" presStyleIdx="5" presStyleCnt="16">
        <dgm:presLayoutVars>
          <dgm:bulletEnabled val="1"/>
        </dgm:presLayoutVars>
      </dgm:prSet>
      <dgm:spPr/>
      <dgm:t>
        <a:bodyPr/>
        <a:lstStyle/>
        <a:p>
          <a:endParaRPr lang="en-US"/>
        </a:p>
      </dgm:t>
    </dgm:pt>
    <dgm:pt modelId="{75955DF1-7188-41EC-99C7-3CF814620130}" type="pres">
      <dgm:prSet presAssocID="{4BFDC58D-5407-4C31-84C3-994176C0ED7F}" presName="sibTrans" presStyleCnt="0"/>
      <dgm:spPr/>
    </dgm:pt>
    <dgm:pt modelId="{2F0FF3A5-E2AC-4D5F-B7FE-F8B927369064}" type="pres">
      <dgm:prSet presAssocID="{087B6BF9-E9B3-495B-9F75-DCF6200D7D48}" presName="node" presStyleLbl="node1" presStyleIdx="6" presStyleCnt="16">
        <dgm:presLayoutVars>
          <dgm:bulletEnabled val="1"/>
        </dgm:presLayoutVars>
      </dgm:prSet>
      <dgm:spPr/>
      <dgm:t>
        <a:bodyPr/>
        <a:lstStyle/>
        <a:p>
          <a:endParaRPr lang="en-US"/>
        </a:p>
      </dgm:t>
    </dgm:pt>
    <dgm:pt modelId="{1497BC9C-BDD2-4BB6-9312-81622A500DA9}" type="pres">
      <dgm:prSet presAssocID="{CEFAE1C8-6506-45DB-8EC4-2A64EAA6FBA5}" presName="sibTrans" presStyleCnt="0"/>
      <dgm:spPr/>
    </dgm:pt>
    <dgm:pt modelId="{1A8A5EE6-4C1C-465B-B739-3CA5CF8902F5}" type="pres">
      <dgm:prSet presAssocID="{B1F72761-1BC4-428B-B9EC-5B50674B8D19}" presName="node" presStyleLbl="node1" presStyleIdx="7" presStyleCnt="16">
        <dgm:presLayoutVars>
          <dgm:bulletEnabled val="1"/>
        </dgm:presLayoutVars>
      </dgm:prSet>
      <dgm:spPr/>
      <dgm:t>
        <a:bodyPr/>
        <a:lstStyle/>
        <a:p>
          <a:endParaRPr lang="en-US"/>
        </a:p>
      </dgm:t>
    </dgm:pt>
    <dgm:pt modelId="{8CA87676-912E-410D-B0FD-A9869C411708}" type="pres">
      <dgm:prSet presAssocID="{BF5DE28B-5A85-40FD-9327-F7A89A97C497}" presName="sibTrans" presStyleCnt="0"/>
      <dgm:spPr/>
    </dgm:pt>
    <dgm:pt modelId="{8E4E659F-1ECD-406E-97A7-15DDF018A65A}" type="pres">
      <dgm:prSet presAssocID="{F331021E-56B5-4D70-A8FC-DCCAFD48FBAE}" presName="node" presStyleLbl="node1" presStyleIdx="8" presStyleCnt="16">
        <dgm:presLayoutVars>
          <dgm:bulletEnabled val="1"/>
        </dgm:presLayoutVars>
      </dgm:prSet>
      <dgm:spPr/>
      <dgm:t>
        <a:bodyPr/>
        <a:lstStyle/>
        <a:p>
          <a:endParaRPr lang="en-US"/>
        </a:p>
      </dgm:t>
    </dgm:pt>
    <dgm:pt modelId="{0211A1DA-D315-4B43-BD0B-A3557A365DB5}" type="pres">
      <dgm:prSet presAssocID="{E2B480D4-EA52-4E3C-A0DA-B98C90825F42}" presName="sibTrans" presStyleCnt="0"/>
      <dgm:spPr/>
    </dgm:pt>
    <dgm:pt modelId="{546912F9-E6A9-40E4-BE37-3813D7A7E6CA}" type="pres">
      <dgm:prSet presAssocID="{B2F92E87-B2A7-4FA5-804E-6FFF0056F75E}" presName="node" presStyleLbl="node1" presStyleIdx="9" presStyleCnt="16">
        <dgm:presLayoutVars>
          <dgm:bulletEnabled val="1"/>
        </dgm:presLayoutVars>
      </dgm:prSet>
      <dgm:spPr/>
      <dgm:t>
        <a:bodyPr/>
        <a:lstStyle/>
        <a:p>
          <a:endParaRPr lang="en-US"/>
        </a:p>
      </dgm:t>
    </dgm:pt>
    <dgm:pt modelId="{0B5336F9-2B50-49C6-976D-9127796DA533}" type="pres">
      <dgm:prSet presAssocID="{E0C8714E-B8BE-42EB-9996-BE3A7105A49C}" presName="sibTrans" presStyleCnt="0"/>
      <dgm:spPr/>
    </dgm:pt>
    <dgm:pt modelId="{631CDCBD-D682-4066-9390-F275FB2FC890}" type="pres">
      <dgm:prSet presAssocID="{8E37DB45-31EF-419B-B87A-B68FD25EF222}" presName="node" presStyleLbl="node1" presStyleIdx="10" presStyleCnt="16">
        <dgm:presLayoutVars>
          <dgm:bulletEnabled val="1"/>
        </dgm:presLayoutVars>
      </dgm:prSet>
      <dgm:spPr/>
      <dgm:t>
        <a:bodyPr/>
        <a:lstStyle/>
        <a:p>
          <a:endParaRPr lang="en-US"/>
        </a:p>
      </dgm:t>
    </dgm:pt>
    <dgm:pt modelId="{EE3BEB96-6C88-493B-A834-B740470E70AE}" type="pres">
      <dgm:prSet presAssocID="{E56EF5BA-4A0D-4CB0-AACE-37E377990533}" presName="sibTrans" presStyleCnt="0"/>
      <dgm:spPr/>
    </dgm:pt>
    <dgm:pt modelId="{1E893795-5F22-474F-B222-4E774B5E9312}" type="pres">
      <dgm:prSet presAssocID="{6849AB5C-8A29-41F8-ADE4-461AA3C3A23D}" presName="node" presStyleLbl="node1" presStyleIdx="11" presStyleCnt="16">
        <dgm:presLayoutVars>
          <dgm:bulletEnabled val="1"/>
        </dgm:presLayoutVars>
      </dgm:prSet>
      <dgm:spPr/>
      <dgm:t>
        <a:bodyPr/>
        <a:lstStyle/>
        <a:p>
          <a:endParaRPr lang="en-US"/>
        </a:p>
      </dgm:t>
    </dgm:pt>
    <dgm:pt modelId="{A1DB0FCB-796E-4FD5-82C8-DE5ED56730D8}" type="pres">
      <dgm:prSet presAssocID="{D5249C62-2FE9-49D3-AFC4-9F03F5E96AEA}" presName="sibTrans" presStyleCnt="0"/>
      <dgm:spPr/>
    </dgm:pt>
    <dgm:pt modelId="{7749C488-9776-42B1-8DC8-6CC59DA6923A}" type="pres">
      <dgm:prSet presAssocID="{7EF60D80-F9CB-4D3E-A697-1B3C12B55821}" presName="node" presStyleLbl="node1" presStyleIdx="12" presStyleCnt="16">
        <dgm:presLayoutVars>
          <dgm:bulletEnabled val="1"/>
        </dgm:presLayoutVars>
      </dgm:prSet>
      <dgm:spPr/>
      <dgm:t>
        <a:bodyPr/>
        <a:lstStyle/>
        <a:p>
          <a:endParaRPr lang="en-US"/>
        </a:p>
      </dgm:t>
    </dgm:pt>
    <dgm:pt modelId="{695BA204-42F2-4651-BAD1-DCB9C514196C}" type="pres">
      <dgm:prSet presAssocID="{9E701E2C-AB63-4272-9F23-A8664C47DDB2}" presName="sibTrans" presStyleCnt="0"/>
      <dgm:spPr/>
    </dgm:pt>
    <dgm:pt modelId="{C637ADBD-5B00-4C2F-9EBE-29B831EC4500}" type="pres">
      <dgm:prSet presAssocID="{95828EE8-7F56-45B9-96D4-8CBB692B17F9}" presName="node" presStyleLbl="node1" presStyleIdx="13" presStyleCnt="16">
        <dgm:presLayoutVars>
          <dgm:bulletEnabled val="1"/>
        </dgm:presLayoutVars>
      </dgm:prSet>
      <dgm:spPr/>
      <dgm:t>
        <a:bodyPr/>
        <a:lstStyle/>
        <a:p>
          <a:endParaRPr lang="en-US"/>
        </a:p>
      </dgm:t>
    </dgm:pt>
    <dgm:pt modelId="{185FB1B4-D417-412C-9FC2-E70AD4D45559}" type="pres">
      <dgm:prSet presAssocID="{9F38EC6E-A071-4B94-8C4D-94A0345D729E}" presName="sibTrans" presStyleCnt="0"/>
      <dgm:spPr/>
    </dgm:pt>
    <dgm:pt modelId="{F62A52EE-76B8-44EB-9B42-F3C236FC37A3}" type="pres">
      <dgm:prSet presAssocID="{3BD07D3F-3F0C-4E74-B0A9-49DF27245C1E}" presName="node" presStyleLbl="node1" presStyleIdx="14" presStyleCnt="16">
        <dgm:presLayoutVars>
          <dgm:bulletEnabled val="1"/>
        </dgm:presLayoutVars>
      </dgm:prSet>
      <dgm:spPr/>
      <dgm:t>
        <a:bodyPr/>
        <a:lstStyle/>
        <a:p>
          <a:endParaRPr lang="en-US"/>
        </a:p>
      </dgm:t>
    </dgm:pt>
    <dgm:pt modelId="{B976C431-409F-43D3-9BC0-416C10B14C48}" type="pres">
      <dgm:prSet presAssocID="{6C46C1E0-3661-4118-A253-0E2B254622F6}" presName="sibTrans" presStyleCnt="0"/>
      <dgm:spPr/>
    </dgm:pt>
    <dgm:pt modelId="{92AD6B7B-D254-4C40-BA1D-9A7F477C6774}" type="pres">
      <dgm:prSet presAssocID="{7646CB2C-88A5-44A1-99D3-6CF6AB863DD1}" presName="node" presStyleLbl="node1" presStyleIdx="15" presStyleCnt="16">
        <dgm:presLayoutVars>
          <dgm:bulletEnabled val="1"/>
        </dgm:presLayoutVars>
      </dgm:prSet>
      <dgm:spPr/>
      <dgm:t>
        <a:bodyPr/>
        <a:lstStyle/>
        <a:p>
          <a:endParaRPr lang="en-US"/>
        </a:p>
      </dgm:t>
    </dgm:pt>
  </dgm:ptLst>
  <dgm:cxnLst>
    <dgm:cxn modelId="{BA7A1D77-8D62-4D8F-A1A8-2BD260D1B16F}" srcId="{C123B2FF-67C8-44F5-B86F-0D8925FE68BB}" destId="{3C4BF34D-BB73-4E26-824D-F9CBF2EC53DB}" srcOrd="4" destOrd="0" parTransId="{952DD506-4062-49A5-8B6B-3857BCF81509}" sibTransId="{D863D5A6-8689-4ED1-82DE-308A26047662}"/>
    <dgm:cxn modelId="{67C417F4-0EDE-4F2D-9D56-495191E53C03}" srcId="{C123B2FF-67C8-44F5-B86F-0D8925FE68BB}" destId="{2DFC2818-F9BC-48C2-A89E-72156358AA7B}" srcOrd="0" destOrd="0" parTransId="{AC493A07-A9D0-4CB1-913F-9724A301B555}" sibTransId="{320E58BD-9A5F-4851-8168-17EB61628AD7}"/>
    <dgm:cxn modelId="{FBD1E0CC-91A1-4490-A47B-3F3BBB203D40}" srcId="{C123B2FF-67C8-44F5-B86F-0D8925FE68BB}" destId="{95828EE8-7F56-45B9-96D4-8CBB692B17F9}" srcOrd="13" destOrd="0" parTransId="{3D34BD8C-F5AF-49AD-8096-ACB95B3E8D6F}" sibTransId="{9F38EC6E-A071-4B94-8C4D-94A0345D729E}"/>
    <dgm:cxn modelId="{11A7F9A5-9935-42AC-8735-1321B089D2C6}" srcId="{C123B2FF-67C8-44F5-B86F-0D8925FE68BB}" destId="{B3E2E483-246E-4880-A12B-594C32061F06}" srcOrd="3" destOrd="0" parTransId="{978ECDE5-77CB-4B86-BB18-72A250F6EB7E}" sibTransId="{FDDE84B2-D2EE-4C92-96FC-0A181C7EC805}"/>
    <dgm:cxn modelId="{1B777FCA-AFED-473F-B645-516E09406BE7}" type="presOf" srcId="{C2B17047-EBCE-49C9-BF5F-74A47726FAE8}" destId="{EDF53F12-0156-4AA7-BB9D-4BFED141C217}" srcOrd="0" destOrd="0" presId="urn:microsoft.com/office/officeart/2005/8/layout/default"/>
    <dgm:cxn modelId="{EC52FDBB-1257-4420-A0CC-134A05D7F6D6}" type="presOf" srcId="{B2F92E87-B2A7-4FA5-804E-6FFF0056F75E}" destId="{546912F9-E6A9-40E4-BE37-3813D7A7E6CA}" srcOrd="0" destOrd="0" presId="urn:microsoft.com/office/officeart/2005/8/layout/default"/>
    <dgm:cxn modelId="{E617CF4E-582E-4781-81E3-DC6E10E2769D}" srcId="{C123B2FF-67C8-44F5-B86F-0D8925FE68BB}" destId="{087B6BF9-E9B3-495B-9F75-DCF6200D7D48}" srcOrd="6" destOrd="0" parTransId="{DC3AE902-41ED-48B8-9BFB-B282821A8B59}" sibTransId="{CEFAE1C8-6506-45DB-8EC4-2A64EAA6FBA5}"/>
    <dgm:cxn modelId="{E847C396-727D-49B3-B0FE-D4063B06AEAA}" type="presOf" srcId="{7646CB2C-88A5-44A1-99D3-6CF6AB863DD1}" destId="{92AD6B7B-D254-4C40-BA1D-9A7F477C6774}" srcOrd="0" destOrd="0" presId="urn:microsoft.com/office/officeart/2005/8/layout/default"/>
    <dgm:cxn modelId="{D15F9023-CCDB-4805-94FA-0009EFB42598}" srcId="{C123B2FF-67C8-44F5-B86F-0D8925FE68BB}" destId="{F331021E-56B5-4D70-A8FC-DCCAFD48FBAE}" srcOrd="8" destOrd="0" parTransId="{2578585A-A8EA-4197-977D-5225955DB8D2}" sibTransId="{E2B480D4-EA52-4E3C-A0DA-B98C90825F42}"/>
    <dgm:cxn modelId="{BD92615F-11F4-4D9F-8646-9E2F80AE9AA8}" type="presOf" srcId="{2DFC2818-F9BC-48C2-A89E-72156358AA7B}" destId="{E3D10B0D-39F4-488A-943E-5B7D0256A4C1}" srcOrd="0" destOrd="0" presId="urn:microsoft.com/office/officeart/2005/8/layout/default"/>
    <dgm:cxn modelId="{C43D3927-6648-48D2-AED2-C6691913CE13}" type="presOf" srcId="{8E37DB45-31EF-419B-B87A-B68FD25EF222}" destId="{631CDCBD-D682-4066-9390-F275FB2FC890}" srcOrd="0" destOrd="0" presId="urn:microsoft.com/office/officeart/2005/8/layout/default"/>
    <dgm:cxn modelId="{31932253-4C8C-4D59-94A5-BF5E2B653DD3}" type="presOf" srcId="{7EF60D80-F9CB-4D3E-A697-1B3C12B55821}" destId="{7749C488-9776-42B1-8DC8-6CC59DA6923A}" srcOrd="0" destOrd="0" presId="urn:microsoft.com/office/officeart/2005/8/layout/default"/>
    <dgm:cxn modelId="{BAF05508-85A7-4ACD-8B29-341BD71D1157}" srcId="{C123B2FF-67C8-44F5-B86F-0D8925FE68BB}" destId="{C2B17047-EBCE-49C9-BF5F-74A47726FAE8}" srcOrd="1" destOrd="0" parTransId="{109746D5-7E03-4369-AD57-6331270895B6}" sibTransId="{08258FCF-13E7-4A08-9D4F-C28C08EFEE6A}"/>
    <dgm:cxn modelId="{9FEBDC38-B436-4264-8C65-3C87F312F6F9}" type="presOf" srcId="{087B6BF9-E9B3-495B-9F75-DCF6200D7D48}" destId="{2F0FF3A5-E2AC-4D5F-B7FE-F8B927369064}" srcOrd="0" destOrd="0" presId="urn:microsoft.com/office/officeart/2005/8/layout/default"/>
    <dgm:cxn modelId="{276C7759-D881-46ED-8101-B1CB994AED34}" type="presOf" srcId="{3C4BF34D-BB73-4E26-824D-F9CBF2EC53DB}" destId="{0E0C715E-1D85-4013-8216-4F54DDBA826E}" srcOrd="0" destOrd="0" presId="urn:microsoft.com/office/officeart/2005/8/layout/default"/>
    <dgm:cxn modelId="{02CB3E0E-DBC7-43F0-9DDD-5AF1AD6C0947}" type="presOf" srcId="{3BD07D3F-3F0C-4E74-B0A9-49DF27245C1E}" destId="{F62A52EE-76B8-44EB-9B42-F3C236FC37A3}" srcOrd="0" destOrd="0" presId="urn:microsoft.com/office/officeart/2005/8/layout/default"/>
    <dgm:cxn modelId="{25D77A58-FD06-4701-BFBE-333E7DC69D27}" srcId="{C123B2FF-67C8-44F5-B86F-0D8925FE68BB}" destId="{7EF60D80-F9CB-4D3E-A697-1B3C12B55821}" srcOrd="12" destOrd="0" parTransId="{DEFF4580-2F9D-4ACD-96A7-90778F2E3720}" sibTransId="{9E701E2C-AB63-4272-9F23-A8664C47DDB2}"/>
    <dgm:cxn modelId="{E4AD1C2D-4941-4188-9076-A43630FBD4C4}" type="presOf" srcId="{6849AB5C-8A29-41F8-ADE4-461AA3C3A23D}" destId="{1E893795-5F22-474F-B222-4E774B5E9312}" srcOrd="0" destOrd="0" presId="urn:microsoft.com/office/officeart/2005/8/layout/default"/>
    <dgm:cxn modelId="{BB7CC3F1-1928-4EE8-AABD-C473998ACE44}" srcId="{C123B2FF-67C8-44F5-B86F-0D8925FE68BB}" destId="{B2F92E87-B2A7-4FA5-804E-6FFF0056F75E}" srcOrd="9" destOrd="0" parTransId="{3D212DA4-BD09-44F8-B58D-948325AE6B1F}" sibTransId="{E0C8714E-B8BE-42EB-9996-BE3A7105A49C}"/>
    <dgm:cxn modelId="{19F92C74-3C67-4BF9-B4C7-2D84297E09A8}" srcId="{C123B2FF-67C8-44F5-B86F-0D8925FE68BB}" destId="{ACBD2B1D-316C-4B7B-8139-EF254702D120}" srcOrd="2" destOrd="0" parTransId="{47E894D9-C61B-4438-990F-4C6A53572F5C}" sibTransId="{D69EBD0A-32FA-4251-A7F9-5CE0C45DA38F}"/>
    <dgm:cxn modelId="{ECC06989-3A3A-4ED6-BD6F-1720D419896C}" type="presOf" srcId="{ACBD2B1D-316C-4B7B-8139-EF254702D120}" destId="{348028F8-1509-4A0B-9C4D-258D96BEA493}" srcOrd="0" destOrd="0" presId="urn:microsoft.com/office/officeart/2005/8/layout/default"/>
    <dgm:cxn modelId="{E18BFD1F-9C84-4B10-8089-7620FCF85C19}" srcId="{C123B2FF-67C8-44F5-B86F-0D8925FE68BB}" destId="{3BD07D3F-3F0C-4E74-B0A9-49DF27245C1E}" srcOrd="14" destOrd="0" parTransId="{7BDE2DAE-4433-4318-9539-432B696AFD1D}" sibTransId="{6C46C1E0-3661-4118-A253-0E2B254622F6}"/>
    <dgm:cxn modelId="{4D3ADF2D-06A8-43BB-AE9C-E93A1592850C}" type="presOf" srcId="{F331021E-56B5-4D70-A8FC-DCCAFD48FBAE}" destId="{8E4E659F-1ECD-406E-97A7-15DDF018A65A}" srcOrd="0" destOrd="0" presId="urn:microsoft.com/office/officeart/2005/8/layout/default"/>
    <dgm:cxn modelId="{5E954A7F-B0E6-48BE-9996-E5AF85E5E30E}" type="presOf" srcId="{670CAC84-1862-48BA-B584-EDA3A3D98FA1}" destId="{486A4E6B-3326-475D-9CA6-D1BD5B8AE5B9}" srcOrd="0" destOrd="0" presId="urn:microsoft.com/office/officeart/2005/8/layout/default"/>
    <dgm:cxn modelId="{E2A08EBD-95AB-45BD-8F95-C62EA1E9B665}" srcId="{C123B2FF-67C8-44F5-B86F-0D8925FE68BB}" destId="{7646CB2C-88A5-44A1-99D3-6CF6AB863DD1}" srcOrd="15" destOrd="0" parTransId="{3A5989FF-7FB2-44D8-B127-8ABF6C78F958}" sibTransId="{46C552C7-C239-4FF3-AB7D-E5A63A3BB9DF}"/>
    <dgm:cxn modelId="{7747E47A-5D97-4DF5-82CF-88518D318D82}" srcId="{C123B2FF-67C8-44F5-B86F-0D8925FE68BB}" destId="{8E37DB45-31EF-419B-B87A-B68FD25EF222}" srcOrd="10" destOrd="0" parTransId="{227BC83B-17D0-4794-98B3-9417588FB9A0}" sibTransId="{E56EF5BA-4A0D-4CB0-AACE-37E377990533}"/>
    <dgm:cxn modelId="{FD70F6D6-14FD-4CE3-8C8A-519FED526347}" srcId="{C123B2FF-67C8-44F5-B86F-0D8925FE68BB}" destId="{B1F72761-1BC4-428B-B9EC-5B50674B8D19}" srcOrd="7" destOrd="0" parTransId="{009D230D-121B-4C8E-BA4E-6840F694FEF9}" sibTransId="{BF5DE28B-5A85-40FD-9327-F7A89A97C497}"/>
    <dgm:cxn modelId="{D582F9D1-1D88-49B3-8651-AAE6BE960603}" srcId="{C123B2FF-67C8-44F5-B86F-0D8925FE68BB}" destId="{6849AB5C-8A29-41F8-ADE4-461AA3C3A23D}" srcOrd="11" destOrd="0" parTransId="{D10F2BB4-C552-4308-931C-1BB5F8F1D292}" sibTransId="{D5249C62-2FE9-49D3-AFC4-9F03F5E96AEA}"/>
    <dgm:cxn modelId="{F63B8C5C-927D-4826-AAC7-B31471AD5BE2}" srcId="{C123B2FF-67C8-44F5-B86F-0D8925FE68BB}" destId="{670CAC84-1862-48BA-B584-EDA3A3D98FA1}" srcOrd="5" destOrd="0" parTransId="{2BA12356-7908-4C28-ACDF-38B983CAF09E}" sibTransId="{4BFDC58D-5407-4C31-84C3-994176C0ED7F}"/>
    <dgm:cxn modelId="{72981BED-747D-4802-B4CF-DAA12F395217}" type="presOf" srcId="{C123B2FF-67C8-44F5-B86F-0D8925FE68BB}" destId="{0088C1F1-C28F-475E-BED5-A22CADB75BB9}" srcOrd="0" destOrd="0" presId="urn:microsoft.com/office/officeart/2005/8/layout/default"/>
    <dgm:cxn modelId="{16BDE37F-9721-4331-BAB9-F28CCA2501B5}" type="presOf" srcId="{B3E2E483-246E-4880-A12B-594C32061F06}" destId="{0BFE055E-77FB-49AD-BF01-C1760A54A2B4}" srcOrd="0" destOrd="0" presId="urn:microsoft.com/office/officeart/2005/8/layout/default"/>
    <dgm:cxn modelId="{7D270221-032D-4748-8DC8-A23FE78F25F2}" type="presOf" srcId="{95828EE8-7F56-45B9-96D4-8CBB692B17F9}" destId="{C637ADBD-5B00-4C2F-9EBE-29B831EC4500}" srcOrd="0" destOrd="0" presId="urn:microsoft.com/office/officeart/2005/8/layout/default"/>
    <dgm:cxn modelId="{2B795B8E-5181-49C4-81C9-BDD95259EE1A}" type="presOf" srcId="{B1F72761-1BC4-428B-B9EC-5B50674B8D19}" destId="{1A8A5EE6-4C1C-465B-B739-3CA5CF8902F5}" srcOrd="0" destOrd="0" presId="urn:microsoft.com/office/officeart/2005/8/layout/default"/>
    <dgm:cxn modelId="{EAB04B01-197F-40FE-9BD6-193B010846B7}" type="presParOf" srcId="{0088C1F1-C28F-475E-BED5-A22CADB75BB9}" destId="{E3D10B0D-39F4-488A-943E-5B7D0256A4C1}" srcOrd="0" destOrd="0" presId="urn:microsoft.com/office/officeart/2005/8/layout/default"/>
    <dgm:cxn modelId="{49B8265B-29FF-4908-93E3-516B41CBBA06}" type="presParOf" srcId="{0088C1F1-C28F-475E-BED5-A22CADB75BB9}" destId="{80F3B603-FF00-438B-9327-AD0CD82320B8}" srcOrd="1" destOrd="0" presId="urn:microsoft.com/office/officeart/2005/8/layout/default"/>
    <dgm:cxn modelId="{481B7BBA-84F7-48CF-BC67-CC3E562AE79B}" type="presParOf" srcId="{0088C1F1-C28F-475E-BED5-A22CADB75BB9}" destId="{EDF53F12-0156-4AA7-BB9D-4BFED141C217}" srcOrd="2" destOrd="0" presId="urn:microsoft.com/office/officeart/2005/8/layout/default"/>
    <dgm:cxn modelId="{4134912D-7207-423B-BAF3-9D636EF0F298}" type="presParOf" srcId="{0088C1F1-C28F-475E-BED5-A22CADB75BB9}" destId="{DE032F6F-D4B3-49C2-88D9-F6DCD561C8F4}" srcOrd="3" destOrd="0" presId="urn:microsoft.com/office/officeart/2005/8/layout/default"/>
    <dgm:cxn modelId="{6DF14EF5-F180-45C9-B311-E3E85D08301F}" type="presParOf" srcId="{0088C1F1-C28F-475E-BED5-A22CADB75BB9}" destId="{348028F8-1509-4A0B-9C4D-258D96BEA493}" srcOrd="4" destOrd="0" presId="urn:microsoft.com/office/officeart/2005/8/layout/default"/>
    <dgm:cxn modelId="{29F98AF2-28DB-4B2D-B3A6-70091899435B}" type="presParOf" srcId="{0088C1F1-C28F-475E-BED5-A22CADB75BB9}" destId="{2EE85A00-E990-472E-85E1-EF6EA2C2FFB6}" srcOrd="5" destOrd="0" presId="urn:microsoft.com/office/officeart/2005/8/layout/default"/>
    <dgm:cxn modelId="{8BCA55AA-09F0-42E1-9FB8-139BBAC112A1}" type="presParOf" srcId="{0088C1F1-C28F-475E-BED5-A22CADB75BB9}" destId="{0BFE055E-77FB-49AD-BF01-C1760A54A2B4}" srcOrd="6" destOrd="0" presId="urn:microsoft.com/office/officeart/2005/8/layout/default"/>
    <dgm:cxn modelId="{978FEE22-10D8-4B24-B6C1-14BE12BE23A4}" type="presParOf" srcId="{0088C1F1-C28F-475E-BED5-A22CADB75BB9}" destId="{6A9D83CB-A8D2-4D90-99D8-558F11C67556}" srcOrd="7" destOrd="0" presId="urn:microsoft.com/office/officeart/2005/8/layout/default"/>
    <dgm:cxn modelId="{724E88D3-5A8A-49E5-8DEC-A813AB2CF3BF}" type="presParOf" srcId="{0088C1F1-C28F-475E-BED5-A22CADB75BB9}" destId="{0E0C715E-1D85-4013-8216-4F54DDBA826E}" srcOrd="8" destOrd="0" presId="urn:microsoft.com/office/officeart/2005/8/layout/default"/>
    <dgm:cxn modelId="{0681729F-A9A4-48DF-8BF0-1350DDA738B3}" type="presParOf" srcId="{0088C1F1-C28F-475E-BED5-A22CADB75BB9}" destId="{06858232-B4A5-4A20-B85A-48589CC1E51F}" srcOrd="9" destOrd="0" presId="urn:microsoft.com/office/officeart/2005/8/layout/default"/>
    <dgm:cxn modelId="{D1EC9280-DC1B-46FC-86E3-A7EE3BAEF327}" type="presParOf" srcId="{0088C1F1-C28F-475E-BED5-A22CADB75BB9}" destId="{486A4E6B-3326-475D-9CA6-D1BD5B8AE5B9}" srcOrd="10" destOrd="0" presId="urn:microsoft.com/office/officeart/2005/8/layout/default"/>
    <dgm:cxn modelId="{9EBCE400-CFDF-4749-8750-6F154BAFAAC1}" type="presParOf" srcId="{0088C1F1-C28F-475E-BED5-A22CADB75BB9}" destId="{75955DF1-7188-41EC-99C7-3CF814620130}" srcOrd="11" destOrd="0" presId="urn:microsoft.com/office/officeart/2005/8/layout/default"/>
    <dgm:cxn modelId="{B6BF3432-B7B1-4BB1-8D69-44765C0C5169}" type="presParOf" srcId="{0088C1F1-C28F-475E-BED5-A22CADB75BB9}" destId="{2F0FF3A5-E2AC-4D5F-B7FE-F8B927369064}" srcOrd="12" destOrd="0" presId="urn:microsoft.com/office/officeart/2005/8/layout/default"/>
    <dgm:cxn modelId="{7607EAD6-F9FB-4C04-AD65-5B7583E84902}" type="presParOf" srcId="{0088C1F1-C28F-475E-BED5-A22CADB75BB9}" destId="{1497BC9C-BDD2-4BB6-9312-81622A500DA9}" srcOrd="13" destOrd="0" presId="urn:microsoft.com/office/officeart/2005/8/layout/default"/>
    <dgm:cxn modelId="{79883F32-185F-4016-AF36-54BDE57AE74C}" type="presParOf" srcId="{0088C1F1-C28F-475E-BED5-A22CADB75BB9}" destId="{1A8A5EE6-4C1C-465B-B739-3CA5CF8902F5}" srcOrd="14" destOrd="0" presId="urn:microsoft.com/office/officeart/2005/8/layout/default"/>
    <dgm:cxn modelId="{752381C3-860C-4E38-941E-CCA75ADE37F9}" type="presParOf" srcId="{0088C1F1-C28F-475E-BED5-A22CADB75BB9}" destId="{8CA87676-912E-410D-B0FD-A9869C411708}" srcOrd="15" destOrd="0" presId="urn:microsoft.com/office/officeart/2005/8/layout/default"/>
    <dgm:cxn modelId="{8670B03F-51B9-4038-8DE8-C9D1A54CB11F}" type="presParOf" srcId="{0088C1F1-C28F-475E-BED5-A22CADB75BB9}" destId="{8E4E659F-1ECD-406E-97A7-15DDF018A65A}" srcOrd="16" destOrd="0" presId="urn:microsoft.com/office/officeart/2005/8/layout/default"/>
    <dgm:cxn modelId="{5C62B879-F871-468B-9FE3-86FFC668E574}" type="presParOf" srcId="{0088C1F1-C28F-475E-BED5-A22CADB75BB9}" destId="{0211A1DA-D315-4B43-BD0B-A3557A365DB5}" srcOrd="17" destOrd="0" presId="urn:microsoft.com/office/officeart/2005/8/layout/default"/>
    <dgm:cxn modelId="{A70C61CD-44CA-43D8-B192-C746B965A6D3}" type="presParOf" srcId="{0088C1F1-C28F-475E-BED5-A22CADB75BB9}" destId="{546912F9-E6A9-40E4-BE37-3813D7A7E6CA}" srcOrd="18" destOrd="0" presId="urn:microsoft.com/office/officeart/2005/8/layout/default"/>
    <dgm:cxn modelId="{F79B1F67-4E04-4302-B51E-5935BDF7E6D3}" type="presParOf" srcId="{0088C1F1-C28F-475E-BED5-A22CADB75BB9}" destId="{0B5336F9-2B50-49C6-976D-9127796DA533}" srcOrd="19" destOrd="0" presId="urn:microsoft.com/office/officeart/2005/8/layout/default"/>
    <dgm:cxn modelId="{7C1D5933-7977-4A60-976E-605DA68EE8DE}" type="presParOf" srcId="{0088C1F1-C28F-475E-BED5-A22CADB75BB9}" destId="{631CDCBD-D682-4066-9390-F275FB2FC890}" srcOrd="20" destOrd="0" presId="urn:microsoft.com/office/officeart/2005/8/layout/default"/>
    <dgm:cxn modelId="{50A303EC-B1F0-444D-A161-FE962FA957CF}" type="presParOf" srcId="{0088C1F1-C28F-475E-BED5-A22CADB75BB9}" destId="{EE3BEB96-6C88-493B-A834-B740470E70AE}" srcOrd="21" destOrd="0" presId="urn:microsoft.com/office/officeart/2005/8/layout/default"/>
    <dgm:cxn modelId="{C6A5E428-6F50-4775-B45A-DBBF7BFADED4}" type="presParOf" srcId="{0088C1F1-C28F-475E-BED5-A22CADB75BB9}" destId="{1E893795-5F22-474F-B222-4E774B5E9312}" srcOrd="22" destOrd="0" presId="urn:microsoft.com/office/officeart/2005/8/layout/default"/>
    <dgm:cxn modelId="{9D5E8491-FBCD-41AE-A1DE-C3196F022CAB}" type="presParOf" srcId="{0088C1F1-C28F-475E-BED5-A22CADB75BB9}" destId="{A1DB0FCB-796E-4FD5-82C8-DE5ED56730D8}" srcOrd="23" destOrd="0" presId="urn:microsoft.com/office/officeart/2005/8/layout/default"/>
    <dgm:cxn modelId="{DDEFDB43-F324-4D55-BC4F-94AF98F16561}" type="presParOf" srcId="{0088C1F1-C28F-475E-BED5-A22CADB75BB9}" destId="{7749C488-9776-42B1-8DC8-6CC59DA6923A}" srcOrd="24" destOrd="0" presId="urn:microsoft.com/office/officeart/2005/8/layout/default"/>
    <dgm:cxn modelId="{15720FC7-D0A6-4F76-9738-7163134111CF}" type="presParOf" srcId="{0088C1F1-C28F-475E-BED5-A22CADB75BB9}" destId="{695BA204-42F2-4651-BAD1-DCB9C514196C}" srcOrd="25" destOrd="0" presId="urn:microsoft.com/office/officeart/2005/8/layout/default"/>
    <dgm:cxn modelId="{742F2ACD-666B-487A-9799-461D1C25F761}" type="presParOf" srcId="{0088C1F1-C28F-475E-BED5-A22CADB75BB9}" destId="{C637ADBD-5B00-4C2F-9EBE-29B831EC4500}" srcOrd="26" destOrd="0" presId="urn:microsoft.com/office/officeart/2005/8/layout/default"/>
    <dgm:cxn modelId="{17FDE081-4DBB-4C21-8B16-47AA6A91729F}" type="presParOf" srcId="{0088C1F1-C28F-475E-BED5-A22CADB75BB9}" destId="{185FB1B4-D417-412C-9FC2-E70AD4D45559}" srcOrd="27" destOrd="0" presId="urn:microsoft.com/office/officeart/2005/8/layout/default"/>
    <dgm:cxn modelId="{7265D9A8-AFC2-46B6-857A-D2E7B331CEF2}" type="presParOf" srcId="{0088C1F1-C28F-475E-BED5-A22CADB75BB9}" destId="{F62A52EE-76B8-44EB-9B42-F3C236FC37A3}" srcOrd="28" destOrd="0" presId="urn:microsoft.com/office/officeart/2005/8/layout/default"/>
    <dgm:cxn modelId="{7966BFEC-1FA1-4537-B207-B3BED2D3B085}" type="presParOf" srcId="{0088C1F1-C28F-475E-BED5-A22CADB75BB9}" destId="{B976C431-409F-43D3-9BC0-416C10B14C48}" srcOrd="29" destOrd="0" presId="urn:microsoft.com/office/officeart/2005/8/layout/default"/>
    <dgm:cxn modelId="{1F0D7606-17B4-4059-84F8-935CD732614A}" type="presParOf" srcId="{0088C1F1-C28F-475E-BED5-A22CADB75BB9}" destId="{92AD6B7B-D254-4C40-BA1D-9A7F477C6774}"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2DFC2818-F9BC-48C2-A89E-72156358AA7B}">
      <dgm:prSet phldrT="[Text]"/>
      <dgm:spPr/>
      <dgm:t>
        <a:bodyPr/>
        <a:lstStyle/>
        <a:p>
          <a:r>
            <a:rPr lang="en-GB" dirty="0"/>
            <a:t>Language Games</a:t>
          </a:r>
        </a:p>
      </dgm:t>
    </dgm:pt>
    <dgm:pt modelId="{AC493A07-A9D0-4CB1-913F-9724A301B555}" type="parTrans" cxnId="{67C417F4-0EDE-4F2D-9D56-495191E53C03}">
      <dgm:prSet/>
      <dgm:spPr/>
      <dgm:t>
        <a:bodyPr/>
        <a:lstStyle/>
        <a:p>
          <a:endParaRPr lang="en-GB"/>
        </a:p>
      </dgm:t>
    </dgm:pt>
    <dgm:pt modelId="{320E58BD-9A5F-4851-8168-17EB61628AD7}" type="sibTrans" cxnId="{67C417F4-0EDE-4F2D-9D56-495191E53C03}">
      <dgm:prSet/>
      <dgm:spPr/>
      <dgm:t>
        <a:bodyPr/>
        <a:lstStyle/>
        <a:p>
          <a:endParaRPr lang="en-GB"/>
        </a:p>
      </dgm:t>
    </dgm:pt>
    <dgm:pt modelId="{1B26C107-EF88-48C9-B88B-3AB63F3849E3}">
      <dgm:prSet phldrT="[Text]"/>
      <dgm:spPr/>
      <dgm:t>
        <a:bodyPr/>
        <a:lstStyle/>
        <a:p>
          <a:r>
            <a:rPr lang="en-GB" dirty="0"/>
            <a:t>Wittgenstein</a:t>
          </a:r>
        </a:p>
      </dgm:t>
    </dgm:pt>
    <dgm:pt modelId="{89F6DCFF-24FD-41FD-8FB7-4082A5BEE162}" type="parTrans" cxnId="{6D03DBCD-1BED-4904-BC95-2A0664D8E219}">
      <dgm:prSet/>
      <dgm:spPr/>
      <dgm:t>
        <a:bodyPr/>
        <a:lstStyle/>
        <a:p>
          <a:endParaRPr lang="en-GB"/>
        </a:p>
      </dgm:t>
    </dgm:pt>
    <dgm:pt modelId="{7512F019-C47F-4736-8D59-4F6CDE69B81C}" type="sibTrans" cxnId="{6D03DBCD-1BED-4904-BC95-2A0664D8E219}">
      <dgm:prSet/>
      <dgm:spPr/>
      <dgm:t>
        <a:bodyPr/>
        <a:lstStyle/>
        <a:p>
          <a:endParaRPr lang="en-GB"/>
        </a:p>
      </dgm:t>
    </dgm:pt>
    <dgm:pt modelId="{FD009505-FC03-4404-BF4A-289BE939E8DE}">
      <dgm:prSet phldrT="[Text]"/>
      <dgm:spPr/>
      <dgm:t>
        <a:bodyPr/>
        <a:lstStyle/>
        <a:p>
          <a:r>
            <a:rPr lang="en-GB" dirty="0"/>
            <a:t>Invisible Gardener</a:t>
          </a:r>
        </a:p>
      </dgm:t>
    </dgm:pt>
    <dgm:pt modelId="{996C5FC4-1157-4700-A8F5-8437285B2C08}" type="parTrans" cxnId="{43BF8752-2F49-493A-9146-92408BFD807D}">
      <dgm:prSet/>
      <dgm:spPr/>
      <dgm:t>
        <a:bodyPr/>
        <a:lstStyle/>
        <a:p>
          <a:endParaRPr lang="en-GB"/>
        </a:p>
      </dgm:t>
    </dgm:pt>
    <dgm:pt modelId="{009C98A6-760C-4398-9660-8D9B991B0E73}" type="sibTrans" cxnId="{43BF8752-2F49-493A-9146-92408BFD807D}">
      <dgm:prSet/>
      <dgm:spPr/>
      <dgm:t>
        <a:bodyPr/>
        <a:lstStyle/>
        <a:p>
          <a:endParaRPr lang="en-GB"/>
        </a:p>
      </dgm:t>
    </dgm:pt>
    <dgm:pt modelId="{85432249-876D-4499-AC0C-09D9B763AF04}">
      <dgm:prSet phldrT="[Text]"/>
      <dgm:spPr/>
      <dgm:t>
        <a:bodyPr/>
        <a:lstStyle/>
        <a:p>
          <a:r>
            <a:rPr lang="en-GB" dirty="0" err="1"/>
            <a:t>Bliks</a:t>
          </a:r>
          <a:endParaRPr lang="en-GB" dirty="0"/>
        </a:p>
      </dgm:t>
    </dgm:pt>
    <dgm:pt modelId="{2DAD23EB-6677-48B1-A56F-EE486BFEA0FB}" type="parTrans" cxnId="{E9AE23DE-9465-429A-9C0E-E27B5384DA6C}">
      <dgm:prSet/>
      <dgm:spPr/>
      <dgm:t>
        <a:bodyPr/>
        <a:lstStyle/>
        <a:p>
          <a:endParaRPr lang="en-GB"/>
        </a:p>
      </dgm:t>
    </dgm:pt>
    <dgm:pt modelId="{8E436FC4-6041-4D16-89A3-62F57386489E}" type="sibTrans" cxnId="{E9AE23DE-9465-429A-9C0E-E27B5384DA6C}">
      <dgm:prSet/>
      <dgm:spPr/>
      <dgm:t>
        <a:bodyPr/>
        <a:lstStyle/>
        <a:p>
          <a:endParaRPr lang="en-GB"/>
        </a:p>
      </dgm:t>
    </dgm:pt>
    <dgm:pt modelId="{82C93681-BD98-4EB2-81BB-C50899C89DE4}">
      <dgm:prSet phldrT="[Text]"/>
      <dgm:spPr/>
      <dgm:t>
        <a:bodyPr/>
        <a:lstStyle/>
        <a:p>
          <a:r>
            <a:rPr lang="en-GB" dirty="0"/>
            <a:t>Falsification</a:t>
          </a:r>
        </a:p>
      </dgm:t>
    </dgm:pt>
    <dgm:pt modelId="{880FC48F-5A54-40DB-A496-A7DA336C75B2}" type="parTrans" cxnId="{140F411B-9E0E-43D6-B6CC-50E25947153C}">
      <dgm:prSet/>
      <dgm:spPr/>
      <dgm:t>
        <a:bodyPr/>
        <a:lstStyle/>
        <a:p>
          <a:endParaRPr lang="en-GB"/>
        </a:p>
      </dgm:t>
    </dgm:pt>
    <dgm:pt modelId="{26C00CDF-7191-4E0C-B936-1E4CEF577487}" type="sibTrans" cxnId="{140F411B-9E0E-43D6-B6CC-50E25947153C}">
      <dgm:prSet/>
      <dgm:spPr/>
      <dgm:t>
        <a:bodyPr/>
        <a:lstStyle/>
        <a:p>
          <a:endParaRPr lang="en-GB"/>
        </a:p>
      </dgm:t>
    </dgm:pt>
    <dgm:pt modelId="{D146A430-14D0-47A8-B591-B3327D1A7EE8}">
      <dgm:prSet phldrT="[Text]"/>
      <dgm:spPr/>
      <dgm:t>
        <a:bodyPr/>
        <a:lstStyle/>
        <a:p>
          <a:r>
            <a:rPr lang="en-GB" dirty="0"/>
            <a:t>Verification</a:t>
          </a:r>
        </a:p>
      </dgm:t>
    </dgm:pt>
    <dgm:pt modelId="{6133C139-F757-483C-91FA-E32572B8406E}" type="parTrans" cxnId="{68682AD2-088B-4AC1-BD86-FC8868437E9B}">
      <dgm:prSet/>
      <dgm:spPr/>
      <dgm:t>
        <a:bodyPr/>
        <a:lstStyle/>
        <a:p>
          <a:endParaRPr lang="en-GB"/>
        </a:p>
      </dgm:t>
    </dgm:pt>
    <dgm:pt modelId="{84EE788E-B182-460F-8AA9-533177B0FC4E}" type="sibTrans" cxnId="{68682AD2-088B-4AC1-BD86-FC8868437E9B}">
      <dgm:prSet/>
      <dgm:spPr/>
      <dgm:t>
        <a:bodyPr/>
        <a:lstStyle/>
        <a:p>
          <a:endParaRPr lang="en-GB"/>
        </a:p>
      </dgm:t>
    </dgm:pt>
    <dgm:pt modelId="{3443C49C-78DD-42FA-9461-4A0C673D0890}">
      <dgm:prSet phldrT="[Text]"/>
      <dgm:spPr/>
      <dgm:t>
        <a:bodyPr/>
        <a:lstStyle/>
        <a:p>
          <a:r>
            <a:rPr lang="en-GB" dirty="0"/>
            <a:t>A.J Ayer</a:t>
          </a:r>
        </a:p>
      </dgm:t>
    </dgm:pt>
    <dgm:pt modelId="{3340A46B-7678-475A-86A9-B6F5AC6C3A10}" type="parTrans" cxnId="{DB85421E-FF41-4C6F-B7AD-807159EF941E}">
      <dgm:prSet/>
      <dgm:spPr/>
      <dgm:t>
        <a:bodyPr/>
        <a:lstStyle/>
        <a:p>
          <a:endParaRPr lang="en-GB"/>
        </a:p>
      </dgm:t>
    </dgm:pt>
    <dgm:pt modelId="{F817F450-D6F9-40C9-86ED-8A5214CAD7E5}" type="sibTrans" cxnId="{DB85421E-FF41-4C6F-B7AD-807159EF941E}">
      <dgm:prSet/>
      <dgm:spPr/>
      <dgm:t>
        <a:bodyPr/>
        <a:lstStyle/>
        <a:p>
          <a:endParaRPr lang="en-GB"/>
        </a:p>
      </dgm:t>
    </dgm:pt>
    <dgm:pt modelId="{619FDBDE-78D3-4F66-8DB1-C432801967E4}">
      <dgm:prSet phldrT="[Text]"/>
      <dgm:spPr/>
      <dgm:t>
        <a:bodyPr/>
        <a:lstStyle/>
        <a:p>
          <a:r>
            <a:rPr lang="en-GB" dirty="0"/>
            <a:t>Weak</a:t>
          </a:r>
        </a:p>
      </dgm:t>
    </dgm:pt>
    <dgm:pt modelId="{35BC5F6F-2C5F-4FFF-B2F9-052CB93C5171}" type="parTrans" cxnId="{EB6795F2-034A-4CD9-83A8-EA7C8136D689}">
      <dgm:prSet/>
      <dgm:spPr/>
      <dgm:t>
        <a:bodyPr/>
        <a:lstStyle/>
        <a:p>
          <a:endParaRPr lang="en-GB"/>
        </a:p>
      </dgm:t>
    </dgm:pt>
    <dgm:pt modelId="{B56DC23F-442F-4FD0-9011-B85367E53F89}" type="sibTrans" cxnId="{EB6795F2-034A-4CD9-83A8-EA7C8136D689}">
      <dgm:prSet/>
      <dgm:spPr/>
      <dgm:t>
        <a:bodyPr/>
        <a:lstStyle/>
        <a:p>
          <a:endParaRPr lang="en-GB"/>
        </a:p>
      </dgm:t>
    </dgm:pt>
    <dgm:pt modelId="{FC430B53-2263-427D-AF40-8CFC67CFA77F}">
      <dgm:prSet phldrT="[Text]"/>
      <dgm:spPr/>
      <dgm:t>
        <a:bodyPr/>
        <a:lstStyle/>
        <a:p>
          <a:r>
            <a:rPr lang="en-GB" dirty="0"/>
            <a:t>Strong</a:t>
          </a:r>
        </a:p>
      </dgm:t>
    </dgm:pt>
    <dgm:pt modelId="{BBD03F7F-C69A-4342-9620-1730EEE2B54A}" type="parTrans" cxnId="{043CAB65-E197-4168-8704-86F13D9CC147}">
      <dgm:prSet/>
      <dgm:spPr/>
      <dgm:t>
        <a:bodyPr/>
        <a:lstStyle/>
        <a:p>
          <a:endParaRPr lang="en-GB"/>
        </a:p>
      </dgm:t>
    </dgm:pt>
    <dgm:pt modelId="{EA3FA0F1-294D-46EA-A899-7C01D242B03E}" type="sibTrans" cxnId="{043CAB65-E197-4168-8704-86F13D9CC147}">
      <dgm:prSet/>
      <dgm:spPr/>
      <dgm:t>
        <a:bodyPr/>
        <a:lstStyle/>
        <a:p>
          <a:endParaRPr lang="en-GB"/>
        </a:p>
      </dgm:t>
    </dgm:pt>
    <dgm:pt modelId="{B3B7968F-1EFC-46C7-B23C-9AD55826C371}">
      <dgm:prSet phldrT="[Text]"/>
      <dgm:spPr/>
      <dgm:t>
        <a:bodyPr/>
        <a:lstStyle/>
        <a:p>
          <a:r>
            <a:rPr lang="en-GB" dirty="0"/>
            <a:t>Celestial City</a:t>
          </a:r>
        </a:p>
      </dgm:t>
    </dgm:pt>
    <dgm:pt modelId="{492AD90A-43AE-4936-8D76-74A90027BED7}" type="parTrans" cxnId="{FB8847DA-33D5-4746-B4C8-89AB7ED28068}">
      <dgm:prSet/>
      <dgm:spPr/>
      <dgm:t>
        <a:bodyPr/>
        <a:lstStyle/>
        <a:p>
          <a:endParaRPr lang="en-GB"/>
        </a:p>
      </dgm:t>
    </dgm:pt>
    <dgm:pt modelId="{2B965BD1-25C0-40F0-AEE9-2E0EC40D7043}" type="sibTrans" cxnId="{FB8847DA-33D5-4746-B4C8-89AB7ED28068}">
      <dgm:prSet/>
      <dgm:spPr/>
      <dgm:t>
        <a:bodyPr/>
        <a:lstStyle/>
        <a:p>
          <a:endParaRPr lang="en-GB"/>
        </a:p>
      </dgm:t>
    </dgm:pt>
    <dgm:pt modelId="{7C2F1343-CA03-46F3-9C8C-6B6D8A07E71E}">
      <dgm:prSet phldrT="[Text]"/>
      <dgm:spPr/>
      <dgm:t>
        <a:bodyPr/>
        <a:lstStyle/>
        <a:p>
          <a:r>
            <a:rPr lang="en-GB" dirty="0"/>
            <a:t>Cognitive</a:t>
          </a:r>
        </a:p>
      </dgm:t>
    </dgm:pt>
    <dgm:pt modelId="{97D06474-AC70-4961-B059-8CCF79EC343C}" type="parTrans" cxnId="{5FEE6162-B395-4DA3-AF21-2E2C244E9A5D}">
      <dgm:prSet/>
      <dgm:spPr/>
      <dgm:t>
        <a:bodyPr/>
        <a:lstStyle/>
        <a:p>
          <a:endParaRPr lang="en-GB"/>
        </a:p>
      </dgm:t>
    </dgm:pt>
    <dgm:pt modelId="{CE9DE35C-6860-4729-BFA3-7B53BA39B882}" type="sibTrans" cxnId="{5FEE6162-B395-4DA3-AF21-2E2C244E9A5D}">
      <dgm:prSet/>
      <dgm:spPr/>
      <dgm:t>
        <a:bodyPr/>
        <a:lstStyle/>
        <a:p>
          <a:endParaRPr lang="en-GB"/>
        </a:p>
      </dgm:t>
    </dgm:pt>
    <dgm:pt modelId="{B2C78D7F-DD69-4B8E-97FB-65B7C48BA1BF}">
      <dgm:prSet phldrT="[Text]"/>
      <dgm:spPr/>
      <dgm:t>
        <a:bodyPr/>
        <a:lstStyle/>
        <a:p>
          <a:r>
            <a:rPr lang="en-GB" dirty="0"/>
            <a:t>Oxford Dons</a:t>
          </a:r>
        </a:p>
      </dgm:t>
    </dgm:pt>
    <dgm:pt modelId="{AC6621FA-5C78-49AA-B00F-350FFDA0F8EE}" type="parTrans" cxnId="{183A0BD3-A699-4E61-8CAB-491387779C59}">
      <dgm:prSet/>
      <dgm:spPr/>
      <dgm:t>
        <a:bodyPr/>
        <a:lstStyle/>
        <a:p>
          <a:endParaRPr lang="en-GB"/>
        </a:p>
      </dgm:t>
    </dgm:pt>
    <dgm:pt modelId="{4E89A47D-14BB-454C-891C-C5FFDBD07FEC}" type="sibTrans" cxnId="{183A0BD3-A699-4E61-8CAB-491387779C59}">
      <dgm:prSet/>
      <dgm:spPr/>
      <dgm:t>
        <a:bodyPr/>
        <a:lstStyle/>
        <a:p>
          <a:endParaRPr lang="en-GB"/>
        </a:p>
      </dgm:t>
    </dgm:pt>
    <dgm:pt modelId="{423159E0-37AE-4B5F-A40D-6A628ECCBE77}">
      <dgm:prSet phldrT="[Text]"/>
      <dgm:spPr/>
      <dgm:t>
        <a:bodyPr/>
        <a:lstStyle/>
        <a:p>
          <a:r>
            <a:rPr lang="en-GB" dirty="0"/>
            <a:t>Hick</a:t>
          </a:r>
        </a:p>
      </dgm:t>
    </dgm:pt>
    <dgm:pt modelId="{51804F9E-9685-4989-AE7E-68C412488529}" type="parTrans" cxnId="{8C5DB17F-F2B8-4F28-B558-26DECA40C113}">
      <dgm:prSet/>
      <dgm:spPr/>
      <dgm:t>
        <a:bodyPr/>
        <a:lstStyle/>
        <a:p>
          <a:endParaRPr lang="en-GB"/>
        </a:p>
      </dgm:t>
    </dgm:pt>
    <dgm:pt modelId="{3CA7E7FF-1BC6-4369-A9CD-728FA230B302}" type="sibTrans" cxnId="{8C5DB17F-F2B8-4F28-B558-26DECA40C113}">
      <dgm:prSet/>
      <dgm:spPr/>
      <dgm:t>
        <a:bodyPr/>
        <a:lstStyle/>
        <a:p>
          <a:endParaRPr lang="en-GB"/>
        </a:p>
      </dgm:t>
    </dgm:pt>
    <dgm:pt modelId="{D9D24C6E-58F0-468A-97B8-78F4A0BBA8DA}">
      <dgm:prSet phldrT="[Text]"/>
      <dgm:spPr/>
      <dgm:t>
        <a:bodyPr/>
        <a:lstStyle/>
        <a:p>
          <a:r>
            <a:rPr lang="en-GB" dirty="0"/>
            <a:t>Analytic</a:t>
          </a:r>
        </a:p>
      </dgm:t>
    </dgm:pt>
    <dgm:pt modelId="{C4C962C5-DF42-46B6-857E-09055074C111}" type="parTrans" cxnId="{99CF0457-E43D-43FA-995E-9F547E06ABF8}">
      <dgm:prSet/>
      <dgm:spPr/>
      <dgm:t>
        <a:bodyPr/>
        <a:lstStyle/>
        <a:p>
          <a:endParaRPr lang="en-GB"/>
        </a:p>
      </dgm:t>
    </dgm:pt>
    <dgm:pt modelId="{E89ECB15-6390-4576-887C-8201F44A7202}" type="sibTrans" cxnId="{99CF0457-E43D-43FA-995E-9F547E06ABF8}">
      <dgm:prSet/>
      <dgm:spPr/>
      <dgm:t>
        <a:bodyPr/>
        <a:lstStyle/>
        <a:p>
          <a:endParaRPr lang="en-GB"/>
        </a:p>
      </dgm:t>
    </dgm:pt>
    <dgm:pt modelId="{A268CC1E-4702-43C6-99F7-91143459BB02}">
      <dgm:prSet phldrT="[Text]"/>
      <dgm:spPr/>
      <dgm:t>
        <a:bodyPr/>
        <a:lstStyle/>
        <a:p>
          <a:r>
            <a:rPr lang="en-GB" dirty="0"/>
            <a:t>Synthetic</a:t>
          </a:r>
        </a:p>
      </dgm:t>
    </dgm:pt>
    <dgm:pt modelId="{AB3D3112-808E-44A3-9520-FBA512ACB49E}" type="parTrans" cxnId="{AEE912CA-304E-4A2C-AC50-69E657BB0D65}">
      <dgm:prSet/>
      <dgm:spPr/>
      <dgm:t>
        <a:bodyPr/>
        <a:lstStyle/>
        <a:p>
          <a:endParaRPr lang="en-GB"/>
        </a:p>
      </dgm:t>
    </dgm:pt>
    <dgm:pt modelId="{7C54044E-ED06-481C-ABB1-041FA97A03D7}" type="sibTrans" cxnId="{AEE912CA-304E-4A2C-AC50-69E657BB0D65}">
      <dgm:prSet/>
      <dgm:spPr/>
      <dgm:t>
        <a:bodyPr/>
        <a:lstStyle/>
        <a:p>
          <a:endParaRPr lang="en-GB"/>
        </a:p>
      </dgm:t>
    </dgm:pt>
    <dgm:pt modelId="{5E7A3A4A-EB35-4B55-8661-7C5275DD7273}">
      <dgm:prSet phldrT="[Text]"/>
      <dgm:spPr/>
      <dgm:t>
        <a:bodyPr/>
        <a:lstStyle/>
        <a:p>
          <a:r>
            <a:rPr lang="en-GB" dirty="0"/>
            <a:t>Swinburne’s Toys</a:t>
          </a:r>
        </a:p>
      </dgm:t>
    </dgm:pt>
    <dgm:pt modelId="{D34E094F-C1D1-4554-811A-58F989708A8D}" type="parTrans" cxnId="{13D4A8F3-EC26-482F-818E-E0AF1AD5CDEF}">
      <dgm:prSet/>
      <dgm:spPr/>
      <dgm:t>
        <a:bodyPr/>
        <a:lstStyle/>
        <a:p>
          <a:endParaRPr lang="en-GB"/>
        </a:p>
      </dgm:t>
    </dgm:pt>
    <dgm:pt modelId="{F8C3A731-E67C-4F5F-A9B9-41D6F1BEA715}" type="sibTrans" cxnId="{13D4A8F3-EC26-482F-818E-E0AF1AD5CDEF}">
      <dgm:prSet/>
      <dgm:spPr/>
      <dgm:t>
        <a:bodyPr/>
        <a:lstStyle/>
        <a:p>
          <a:endParaRPr lang="en-GB"/>
        </a:p>
      </dgm:t>
    </dgm:pt>
    <dgm:pt modelId="{B47553E0-316A-4FFF-AC3C-19ABD2554ED6}">
      <dgm:prSet phldrT="[Text]"/>
      <dgm:spPr/>
      <dgm:t>
        <a:bodyPr/>
        <a:lstStyle/>
        <a:p>
          <a:r>
            <a:rPr lang="en-GB" dirty="0" smtClean="0"/>
            <a:t>Flew</a:t>
          </a:r>
          <a:endParaRPr lang="en-GB" dirty="0"/>
        </a:p>
      </dgm:t>
    </dgm:pt>
    <dgm:pt modelId="{6955DF50-7085-4BD3-9F7D-D514DBB7AB1D}" type="parTrans" cxnId="{FCFC61B0-C37E-44A4-9CAF-F26F29B4EE3A}">
      <dgm:prSet/>
      <dgm:spPr/>
      <dgm:t>
        <a:bodyPr/>
        <a:lstStyle/>
        <a:p>
          <a:endParaRPr lang="en-US"/>
        </a:p>
      </dgm:t>
    </dgm:pt>
    <dgm:pt modelId="{4CE597F4-F1B9-4FE9-8BCF-BC7C21F3432C}" type="sibTrans" cxnId="{FCFC61B0-C37E-44A4-9CAF-F26F29B4EE3A}">
      <dgm:prSet/>
      <dgm:spPr/>
      <dgm:t>
        <a:bodyPr/>
        <a:lstStyle/>
        <a:p>
          <a:endParaRPr lang="en-US"/>
        </a:p>
      </dgm:t>
    </dgm:pt>
    <dgm:pt modelId="{76919BA3-CFB7-418E-AAF8-B24166C7CC95}">
      <dgm:prSet phldrT="[Text]"/>
      <dgm:spPr/>
      <dgm:t>
        <a:bodyPr/>
        <a:lstStyle/>
        <a:p>
          <a:r>
            <a:rPr lang="en-GB" dirty="0" smtClean="0"/>
            <a:t>Popper</a:t>
          </a:r>
          <a:endParaRPr lang="en-GB" dirty="0"/>
        </a:p>
      </dgm:t>
    </dgm:pt>
    <dgm:pt modelId="{EC7E1357-D1AC-4892-9EFC-CE2396E09E7F}" type="parTrans" cxnId="{15D6E04A-FA1C-4B33-B986-03C9B2531620}">
      <dgm:prSet/>
      <dgm:spPr/>
      <dgm:t>
        <a:bodyPr/>
        <a:lstStyle/>
        <a:p>
          <a:endParaRPr lang="en-US"/>
        </a:p>
      </dgm:t>
    </dgm:pt>
    <dgm:pt modelId="{4A6371E6-A809-4E92-B4DF-8771A6BA4CE0}" type="sibTrans" cxnId="{15D6E04A-FA1C-4B33-B986-03C9B2531620}">
      <dgm:prSet/>
      <dgm:spPr/>
      <dgm:t>
        <a:bodyPr/>
        <a:lstStyle/>
        <a:p>
          <a:endParaRPr lang="en-US"/>
        </a:p>
      </dgm:t>
    </dgm:pt>
    <dgm:pt modelId="{51FFA99C-EAAE-4133-A508-FD9F28E86367}">
      <dgm:prSet phldrT="[Text]"/>
      <dgm:spPr/>
      <dgm:t>
        <a:bodyPr/>
        <a:lstStyle/>
        <a:p>
          <a:r>
            <a:rPr lang="en-GB" dirty="0" smtClean="0"/>
            <a:t>Partisan</a:t>
          </a:r>
          <a:endParaRPr lang="en-GB" dirty="0"/>
        </a:p>
      </dgm:t>
    </dgm:pt>
    <dgm:pt modelId="{2C2F42EF-ED45-42BD-ABF6-C12B0630AF33}" type="parTrans" cxnId="{2C44F1C2-6C67-4280-9DAA-D6D28CF3D9FE}">
      <dgm:prSet/>
      <dgm:spPr/>
      <dgm:t>
        <a:bodyPr/>
        <a:lstStyle/>
        <a:p>
          <a:endParaRPr lang="en-US"/>
        </a:p>
      </dgm:t>
    </dgm:pt>
    <dgm:pt modelId="{24CFA90F-8CBB-4DE1-903B-72134C15BF9F}" type="sibTrans" cxnId="{2C44F1C2-6C67-4280-9DAA-D6D28CF3D9FE}">
      <dgm:prSet/>
      <dgm:spPr/>
      <dgm:t>
        <a:bodyPr/>
        <a:lstStyle/>
        <a:p>
          <a:endParaRPr lang="en-US"/>
        </a:p>
      </dgm:t>
    </dgm:pt>
    <dgm:pt modelId="{E322EB33-6C79-4CF3-83ED-32CEC02B6196}">
      <dgm:prSet phldrT="[Text]"/>
      <dgm:spPr/>
      <dgm:t>
        <a:bodyPr/>
        <a:lstStyle/>
        <a:p>
          <a:endParaRPr lang="en-GB" dirty="0"/>
        </a:p>
      </dgm:t>
    </dgm:pt>
    <dgm:pt modelId="{FFCB51E2-DCD9-47C5-BD89-76B185703C1A}" type="parTrans" cxnId="{3AA9A3C9-BD34-4B33-A000-935269E7516B}">
      <dgm:prSet/>
      <dgm:spPr/>
      <dgm:t>
        <a:bodyPr/>
        <a:lstStyle/>
        <a:p>
          <a:endParaRPr lang="en-US"/>
        </a:p>
      </dgm:t>
    </dgm:pt>
    <dgm:pt modelId="{DBB88F55-3492-4588-B991-234332573C15}" type="sibTrans" cxnId="{3AA9A3C9-BD34-4B33-A000-935269E7516B}">
      <dgm:prSet/>
      <dgm:spPr/>
      <dgm:t>
        <a:bodyPr/>
        <a:lstStyle/>
        <a:p>
          <a:endParaRPr lang="en-US"/>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E3D10B0D-39F4-488A-943E-5B7D0256A4C1}" type="pres">
      <dgm:prSet presAssocID="{2DFC2818-F9BC-48C2-A89E-72156358AA7B}" presName="node" presStyleLbl="node1" presStyleIdx="0" presStyleCnt="20">
        <dgm:presLayoutVars>
          <dgm:bulletEnabled val="1"/>
        </dgm:presLayoutVars>
      </dgm:prSet>
      <dgm:spPr/>
      <dgm:t>
        <a:bodyPr/>
        <a:lstStyle/>
        <a:p>
          <a:endParaRPr lang="en-US"/>
        </a:p>
      </dgm:t>
    </dgm:pt>
    <dgm:pt modelId="{EAF40E0A-67EF-4848-90F4-4C65917B47EA}" type="pres">
      <dgm:prSet presAssocID="{320E58BD-9A5F-4851-8168-17EB61628AD7}" presName="sibTrans" presStyleCnt="0"/>
      <dgm:spPr/>
      <dgm:t>
        <a:bodyPr/>
        <a:lstStyle/>
        <a:p>
          <a:endParaRPr lang="en-US"/>
        </a:p>
      </dgm:t>
    </dgm:pt>
    <dgm:pt modelId="{A85330BE-4259-41D4-9E83-69261C313631}" type="pres">
      <dgm:prSet presAssocID="{1B26C107-EF88-48C9-B88B-3AB63F3849E3}" presName="node" presStyleLbl="node1" presStyleIdx="1" presStyleCnt="20">
        <dgm:presLayoutVars>
          <dgm:bulletEnabled val="1"/>
        </dgm:presLayoutVars>
      </dgm:prSet>
      <dgm:spPr/>
      <dgm:t>
        <a:bodyPr/>
        <a:lstStyle/>
        <a:p>
          <a:endParaRPr lang="en-US"/>
        </a:p>
      </dgm:t>
    </dgm:pt>
    <dgm:pt modelId="{8D137EAC-4AD9-4192-9426-C69B3FBD6F13}" type="pres">
      <dgm:prSet presAssocID="{7512F019-C47F-4736-8D59-4F6CDE69B81C}" presName="sibTrans" presStyleCnt="0"/>
      <dgm:spPr/>
      <dgm:t>
        <a:bodyPr/>
        <a:lstStyle/>
        <a:p>
          <a:endParaRPr lang="en-US"/>
        </a:p>
      </dgm:t>
    </dgm:pt>
    <dgm:pt modelId="{C1F3D673-B380-43EA-A4CC-D54E27A0F5AF}" type="pres">
      <dgm:prSet presAssocID="{FD009505-FC03-4404-BF4A-289BE939E8DE}" presName="node" presStyleLbl="node1" presStyleIdx="2" presStyleCnt="20">
        <dgm:presLayoutVars>
          <dgm:bulletEnabled val="1"/>
        </dgm:presLayoutVars>
      </dgm:prSet>
      <dgm:spPr/>
      <dgm:t>
        <a:bodyPr/>
        <a:lstStyle/>
        <a:p>
          <a:endParaRPr lang="en-US"/>
        </a:p>
      </dgm:t>
    </dgm:pt>
    <dgm:pt modelId="{C623E47A-E7A5-42B5-A4F1-39BD9CBB8AD1}" type="pres">
      <dgm:prSet presAssocID="{009C98A6-760C-4398-9660-8D9B991B0E73}" presName="sibTrans" presStyleCnt="0"/>
      <dgm:spPr/>
      <dgm:t>
        <a:bodyPr/>
        <a:lstStyle/>
        <a:p>
          <a:endParaRPr lang="en-US"/>
        </a:p>
      </dgm:t>
    </dgm:pt>
    <dgm:pt modelId="{8FAC9BB9-B38A-41E0-A014-D263BFCA5F18}" type="pres">
      <dgm:prSet presAssocID="{85432249-876D-4499-AC0C-09D9B763AF04}" presName="node" presStyleLbl="node1" presStyleIdx="3" presStyleCnt="20">
        <dgm:presLayoutVars>
          <dgm:bulletEnabled val="1"/>
        </dgm:presLayoutVars>
      </dgm:prSet>
      <dgm:spPr/>
      <dgm:t>
        <a:bodyPr/>
        <a:lstStyle/>
        <a:p>
          <a:endParaRPr lang="en-US"/>
        </a:p>
      </dgm:t>
    </dgm:pt>
    <dgm:pt modelId="{12E99776-9D16-4156-B762-AEDF20F63F3E}" type="pres">
      <dgm:prSet presAssocID="{8E436FC4-6041-4D16-89A3-62F57386489E}" presName="sibTrans" presStyleCnt="0"/>
      <dgm:spPr/>
      <dgm:t>
        <a:bodyPr/>
        <a:lstStyle/>
        <a:p>
          <a:endParaRPr lang="en-US"/>
        </a:p>
      </dgm:t>
    </dgm:pt>
    <dgm:pt modelId="{38739EA3-0617-4352-99F2-4C8AFC9A1E9E}" type="pres">
      <dgm:prSet presAssocID="{82C93681-BD98-4EB2-81BB-C50899C89DE4}" presName="node" presStyleLbl="node1" presStyleIdx="4" presStyleCnt="20">
        <dgm:presLayoutVars>
          <dgm:bulletEnabled val="1"/>
        </dgm:presLayoutVars>
      </dgm:prSet>
      <dgm:spPr/>
      <dgm:t>
        <a:bodyPr/>
        <a:lstStyle/>
        <a:p>
          <a:endParaRPr lang="en-US"/>
        </a:p>
      </dgm:t>
    </dgm:pt>
    <dgm:pt modelId="{FABF0E16-80FE-42A4-8A02-BE99283EBF41}" type="pres">
      <dgm:prSet presAssocID="{26C00CDF-7191-4E0C-B936-1E4CEF577487}" presName="sibTrans" presStyleCnt="0"/>
      <dgm:spPr/>
      <dgm:t>
        <a:bodyPr/>
        <a:lstStyle/>
        <a:p>
          <a:endParaRPr lang="en-US"/>
        </a:p>
      </dgm:t>
    </dgm:pt>
    <dgm:pt modelId="{D75AD110-67DB-4D48-887A-E28F8BC40C74}" type="pres">
      <dgm:prSet presAssocID="{D146A430-14D0-47A8-B591-B3327D1A7EE8}" presName="node" presStyleLbl="node1" presStyleIdx="5" presStyleCnt="20">
        <dgm:presLayoutVars>
          <dgm:bulletEnabled val="1"/>
        </dgm:presLayoutVars>
      </dgm:prSet>
      <dgm:spPr/>
      <dgm:t>
        <a:bodyPr/>
        <a:lstStyle/>
        <a:p>
          <a:endParaRPr lang="en-US"/>
        </a:p>
      </dgm:t>
    </dgm:pt>
    <dgm:pt modelId="{1D6CD31D-6C62-44DC-9E1E-1923E57FA577}" type="pres">
      <dgm:prSet presAssocID="{84EE788E-B182-460F-8AA9-533177B0FC4E}" presName="sibTrans" presStyleCnt="0"/>
      <dgm:spPr/>
      <dgm:t>
        <a:bodyPr/>
        <a:lstStyle/>
        <a:p>
          <a:endParaRPr lang="en-US"/>
        </a:p>
      </dgm:t>
    </dgm:pt>
    <dgm:pt modelId="{1D985AD3-C82D-40ED-9490-13FE043C52BC}" type="pres">
      <dgm:prSet presAssocID="{3443C49C-78DD-42FA-9461-4A0C673D0890}" presName="node" presStyleLbl="node1" presStyleIdx="6" presStyleCnt="20">
        <dgm:presLayoutVars>
          <dgm:bulletEnabled val="1"/>
        </dgm:presLayoutVars>
      </dgm:prSet>
      <dgm:spPr/>
      <dgm:t>
        <a:bodyPr/>
        <a:lstStyle/>
        <a:p>
          <a:endParaRPr lang="en-US"/>
        </a:p>
      </dgm:t>
    </dgm:pt>
    <dgm:pt modelId="{92198A88-2BC9-4688-91E0-878ADEA17914}" type="pres">
      <dgm:prSet presAssocID="{F817F450-D6F9-40C9-86ED-8A5214CAD7E5}" presName="sibTrans" presStyleCnt="0"/>
      <dgm:spPr/>
      <dgm:t>
        <a:bodyPr/>
        <a:lstStyle/>
        <a:p>
          <a:endParaRPr lang="en-US"/>
        </a:p>
      </dgm:t>
    </dgm:pt>
    <dgm:pt modelId="{B38D854F-98EB-4208-91DB-5314C1CC2749}" type="pres">
      <dgm:prSet presAssocID="{619FDBDE-78D3-4F66-8DB1-C432801967E4}" presName="node" presStyleLbl="node1" presStyleIdx="7" presStyleCnt="20">
        <dgm:presLayoutVars>
          <dgm:bulletEnabled val="1"/>
        </dgm:presLayoutVars>
      </dgm:prSet>
      <dgm:spPr/>
      <dgm:t>
        <a:bodyPr/>
        <a:lstStyle/>
        <a:p>
          <a:endParaRPr lang="en-US"/>
        </a:p>
      </dgm:t>
    </dgm:pt>
    <dgm:pt modelId="{DDB28675-7E8E-43B4-811F-97C2B1E01D45}" type="pres">
      <dgm:prSet presAssocID="{B56DC23F-442F-4FD0-9011-B85367E53F89}" presName="sibTrans" presStyleCnt="0"/>
      <dgm:spPr/>
      <dgm:t>
        <a:bodyPr/>
        <a:lstStyle/>
        <a:p>
          <a:endParaRPr lang="en-US"/>
        </a:p>
      </dgm:t>
    </dgm:pt>
    <dgm:pt modelId="{0862A4B4-5B97-4CC5-A0A4-6EBB12F2C36F}" type="pres">
      <dgm:prSet presAssocID="{FC430B53-2263-427D-AF40-8CFC67CFA77F}" presName="node" presStyleLbl="node1" presStyleIdx="8" presStyleCnt="20">
        <dgm:presLayoutVars>
          <dgm:bulletEnabled val="1"/>
        </dgm:presLayoutVars>
      </dgm:prSet>
      <dgm:spPr/>
      <dgm:t>
        <a:bodyPr/>
        <a:lstStyle/>
        <a:p>
          <a:endParaRPr lang="en-US"/>
        </a:p>
      </dgm:t>
    </dgm:pt>
    <dgm:pt modelId="{3DC714AD-D4BA-4532-BCFC-314604F498C6}" type="pres">
      <dgm:prSet presAssocID="{EA3FA0F1-294D-46EA-A899-7C01D242B03E}" presName="sibTrans" presStyleCnt="0"/>
      <dgm:spPr/>
      <dgm:t>
        <a:bodyPr/>
        <a:lstStyle/>
        <a:p>
          <a:endParaRPr lang="en-US"/>
        </a:p>
      </dgm:t>
    </dgm:pt>
    <dgm:pt modelId="{E49286FA-1751-44EF-A9D4-ED1439F43B23}" type="pres">
      <dgm:prSet presAssocID="{B3B7968F-1EFC-46C7-B23C-9AD55826C371}" presName="node" presStyleLbl="node1" presStyleIdx="9" presStyleCnt="20">
        <dgm:presLayoutVars>
          <dgm:bulletEnabled val="1"/>
        </dgm:presLayoutVars>
      </dgm:prSet>
      <dgm:spPr/>
      <dgm:t>
        <a:bodyPr/>
        <a:lstStyle/>
        <a:p>
          <a:endParaRPr lang="en-US"/>
        </a:p>
      </dgm:t>
    </dgm:pt>
    <dgm:pt modelId="{9B317984-EB33-4541-8F92-DAD781AC400C}" type="pres">
      <dgm:prSet presAssocID="{2B965BD1-25C0-40F0-AEE9-2E0EC40D7043}" presName="sibTrans" presStyleCnt="0"/>
      <dgm:spPr/>
      <dgm:t>
        <a:bodyPr/>
        <a:lstStyle/>
        <a:p>
          <a:endParaRPr lang="en-US"/>
        </a:p>
      </dgm:t>
    </dgm:pt>
    <dgm:pt modelId="{05CECAC5-8BC5-4D9B-9B90-929ACCC18D4C}" type="pres">
      <dgm:prSet presAssocID="{B2C78D7F-DD69-4B8E-97FB-65B7C48BA1BF}" presName="node" presStyleLbl="node1" presStyleIdx="10" presStyleCnt="20">
        <dgm:presLayoutVars>
          <dgm:bulletEnabled val="1"/>
        </dgm:presLayoutVars>
      </dgm:prSet>
      <dgm:spPr/>
      <dgm:t>
        <a:bodyPr/>
        <a:lstStyle/>
        <a:p>
          <a:endParaRPr lang="en-US"/>
        </a:p>
      </dgm:t>
    </dgm:pt>
    <dgm:pt modelId="{FF7D4201-4156-46F3-AE7B-9698EAA0F88D}" type="pres">
      <dgm:prSet presAssocID="{4E89A47D-14BB-454C-891C-C5FFDBD07FEC}" presName="sibTrans" presStyleCnt="0"/>
      <dgm:spPr/>
      <dgm:t>
        <a:bodyPr/>
        <a:lstStyle/>
        <a:p>
          <a:endParaRPr lang="en-US"/>
        </a:p>
      </dgm:t>
    </dgm:pt>
    <dgm:pt modelId="{ECBBD458-F0D9-47AA-9EF0-80C4A4F7EEEF}" type="pres">
      <dgm:prSet presAssocID="{423159E0-37AE-4B5F-A40D-6A628ECCBE77}" presName="node" presStyleLbl="node1" presStyleIdx="11" presStyleCnt="20">
        <dgm:presLayoutVars>
          <dgm:bulletEnabled val="1"/>
        </dgm:presLayoutVars>
      </dgm:prSet>
      <dgm:spPr/>
      <dgm:t>
        <a:bodyPr/>
        <a:lstStyle/>
        <a:p>
          <a:endParaRPr lang="en-US"/>
        </a:p>
      </dgm:t>
    </dgm:pt>
    <dgm:pt modelId="{E633CB48-3CA8-4036-847C-16FCDF25BC98}" type="pres">
      <dgm:prSet presAssocID="{3CA7E7FF-1BC6-4369-A9CD-728FA230B302}" presName="sibTrans" presStyleCnt="0"/>
      <dgm:spPr/>
      <dgm:t>
        <a:bodyPr/>
        <a:lstStyle/>
        <a:p>
          <a:endParaRPr lang="en-US"/>
        </a:p>
      </dgm:t>
    </dgm:pt>
    <dgm:pt modelId="{04A36F71-9616-4AE5-8D66-BD6FCCE3B55B}" type="pres">
      <dgm:prSet presAssocID="{D9D24C6E-58F0-468A-97B8-78F4A0BBA8DA}" presName="node" presStyleLbl="node1" presStyleIdx="12" presStyleCnt="20">
        <dgm:presLayoutVars>
          <dgm:bulletEnabled val="1"/>
        </dgm:presLayoutVars>
      </dgm:prSet>
      <dgm:spPr/>
      <dgm:t>
        <a:bodyPr/>
        <a:lstStyle/>
        <a:p>
          <a:endParaRPr lang="en-US"/>
        </a:p>
      </dgm:t>
    </dgm:pt>
    <dgm:pt modelId="{26816596-0F28-4E41-8709-C99F35CE2D64}" type="pres">
      <dgm:prSet presAssocID="{E89ECB15-6390-4576-887C-8201F44A7202}" presName="sibTrans" presStyleCnt="0"/>
      <dgm:spPr/>
      <dgm:t>
        <a:bodyPr/>
        <a:lstStyle/>
        <a:p>
          <a:endParaRPr lang="en-US"/>
        </a:p>
      </dgm:t>
    </dgm:pt>
    <dgm:pt modelId="{415029DA-EB01-4814-BFAE-AE91A5E641BF}" type="pres">
      <dgm:prSet presAssocID="{A268CC1E-4702-43C6-99F7-91143459BB02}" presName="node" presStyleLbl="node1" presStyleIdx="13" presStyleCnt="20">
        <dgm:presLayoutVars>
          <dgm:bulletEnabled val="1"/>
        </dgm:presLayoutVars>
      </dgm:prSet>
      <dgm:spPr/>
      <dgm:t>
        <a:bodyPr/>
        <a:lstStyle/>
        <a:p>
          <a:endParaRPr lang="en-US"/>
        </a:p>
      </dgm:t>
    </dgm:pt>
    <dgm:pt modelId="{E7622AFD-6F7B-4119-AF2A-FA1285AF3B12}" type="pres">
      <dgm:prSet presAssocID="{7C54044E-ED06-481C-ABB1-041FA97A03D7}" presName="sibTrans" presStyleCnt="0"/>
      <dgm:spPr/>
      <dgm:t>
        <a:bodyPr/>
        <a:lstStyle/>
        <a:p>
          <a:endParaRPr lang="en-US"/>
        </a:p>
      </dgm:t>
    </dgm:pt>
    <dgm:pt modelId="{1CE3DFA6-1167-4297-AC01-C3FE7B30ADDC}" type="pres">
      <dgm:prSet presAssocID="{5E7A3A4A-EB35-4B55-8661-7C5275DD7273}" presName="node" presStyleLbl="node1" presStyleIdx="14" presStyleCnt="20">
        <dgm:presLayoutVars>
          <dgm:bulletEnabled val="1"/>
        </dgm:presLayoutVars>
      </dgm:prSet>
      <dgm:spPr/>
      <dgm:t>
        <a:bodyPr/>
        <a:lstStyle/>
        <a:p>
          <a:endParaRPr lang="en-US"/>
        </a:p>
      </dgm:t>
    </dgm:pt>
    <dgm:pt modelId="{3B99B220-86D7-48AD-9F51-0807C1DAC837}" type="pres">
      <dgm:prSet presAssocID="{F8C3A731-E67C-4F5F-A9B9-41D6F1BEA715}" presName="sibTrans" presStyleCnt="0"/>
      <dgm:spPr/>
      <dgm:t>
        <a:bodyPr/>
        <a:lstStyle/>
        <a:p>
          <a:endParaRPr lang="en-US"/>
        </a:p>
      </dgm:t>
    </dgm:pt>
    <dgm:pt modelId="{3C6E1B3D-9039-4C28-BE60-27D968C6476F}" type="pres">
      <dgm:prSet presAssocID="{7C2F1343-CA03-46F3-9C8C-6B6D8A07E71E}" presName="node" presStyleLbl="node1" presStyleIdx="15" presStyleCnt="20">
        <dgm:presLayoutVars>
          <dgm:bulletEnabled val="1"/>
        </dgm:presLayoutVars>
      </dgm:prSet>
      <dgm:spPr/>
      <dgm:t>
        <a:bodyPr/>
        <a:lstStyle/>
        <a:p>
          <a:endParaRPr lang="en-US"/>
        </a:p>
      </dgm:t>
    </dgm:pt>
    <dgm:pt modelId="{D1B5D749-8C55-4E57-903D-70954707ACDD}" type="pres">
      <dgm:prSet presAssocID="{CE9DE35C-6860-4729-BFA3-7B53BA39B882}" presName="sibTrans" presStyleCnt="0"/>
      <dgm:spPr/>
      <dgm:t>
        <a:bodyPr/>
        <a:lstStyle/>
        <a:p>
          <a:endParaRPr lang="en-US"/>
        </a:p>
      </dgm:t>
    </dgm:pt>
    <dgm:pt modelId="{634481E4-49EF-4D4B-931C-BE4D90B4CC7B}" type="pres">
      <dgm:prSet presAssocID="{B47553E0-316A-4FFF-AC3C-19ABD2554ED6}" presName="node" presStyleLbl="node1" presStyleIdx="16" presStyleCnt="20">
        <dgm:presLayoutVars>
          <dgm:bulletEnabled val="1"/>
        </dgm:presLayoutVars>
      </dgm:prSet>
      <dgm:spPr/>
      <dgm:t>
        <a:bodyPr/>
        <a:lstStyle/>
        <a:p>
          <a:endParaRPr lang="en-US"/>
        </a:p>
      </dgm:t>
    </dgm:pt>
    <dgm:pt modelId="{0A0EF02D-EFDD-4EEE-AC4F-10129D7DE3C1}" type="pres">
      <dgm:prSet presAssocID="{4CE597F4-F1B9-4FE9-8BCF-BC7C21F3432C}" presName="sibTrans" presStyleCnt="0"/>
      <dgm:spPr/>
      <dgm:t>
        <a:bodyPr/>
        <a:lstStyle/>
        <a:p>
          <a:endParaRPr lang="en-US"/>
        </a:p>
      </dgm:t>
    </dgm:pt>
    <dgm:pt modelId="{CEBED509-57DD-4D4F-8625-4319D9331291}" type="pres">
      <dgm:prSet presAssocID="{76919BA3-CFB7-418E-AAF8-B24166C7CC95}" presName="node" presStyleLbl="node1" presStyleIdx="17" presStyleCnt="20">
        <dgm:presLayoutVars>
          <dgm:bulletEnabled val="1"/>
        </dgm:presLayoutVars>
      </dgm:prSet>
      <dgm:spPr/>
      <dgm:t>
        <a:bodyPr/>
        <a:lstStyle/>
        <a:p>
          <a:endParaRPr lang="en-US"/>
        </a:p>
      </dgm:t>
    </dgm:pt>
    <dgm:pt modelId="{9E4D5419-F9EF-4776-ACCD-FB7BCF2658EF}" type="pres">
      <dgm:prSet presAssocID="{4A6371E6-A809-4E92-B4DF-8771A6BA4CE0}" presName="sibTrans" presStyleCnt="0"/>
      <dgm:spPr/>
      <dgm:t>
        <a:bodyPr/>
        <a:lstStyle/>
        <a:p>
          <a:endParaRPr lang="en-US"/>
        </a:p>
      </dgm:t>
    </dgm:pt>
    <dgm:pt modelId="{A73DAC40-DDD9-489A-9C6D-21405A6ACA76}" type="pres">
      <dgm:prSet presAssocID="{51FFA99C-EAAE-4133-A508-FD9F28E86367}" presName="node" presStyleLbl="node1" presStyleIdx="18" presStyleCnt="20">
        <dgm:presLayoutVars>
          <dgm:bulletEnabled val="1"/>
        </dgm:presLayoutVars>
      </dgm:prSet>
      <dgm:spPr/>
      <dgm:t>
        <a:bodyPr/>
        <a:lstStyle/>
        <a:p>
          <a:endParaRPr lang="en-US"/>
        </a:p>
      </dgm:t>
    </dgm:pt>
    <dgm:pt modelId="{8500B8FC-24D0-46D7-86AE-BA82C2EC2D2D}" type="pres">
      <dgm:prSet presAssocID="{24CFA90F-8CBB-4DE1-903B-72134C15BF9F}" presName="sibTrans" presStyleCnt="0"/>
      <dgm:spPr/>
      <dgm:t>
        <a:bodyPr/>
        <a:lstStyle/>
        <a:p>
          <a:endParaRPr lang="en-US"/>
        </a:p>
      </dgm:t>
    </dgm:pt>
    <dgm:pt modelId="{62FFF440-B0FF-4473-A9F0-36ED009A711B}" type="pres">
      <dgm:prSet presAssocID="{E322EB33-6C79-4CF3-83ED-32CEC02B6196}" presName="node" presStyleLbl="node1" presStyleIdx="19" presStyleCnt="20" custLinFactNeighborX="-150">
        <dgm:presLayoutVars>
          <dgm:bulletEnabled val="1"/>
        </dgm:presLayoutVars>
      </dgm:prSet>
      <dgm:spPr/>
      <dgm:t>
        <a:bodyPr/>
        <a:lstStyle/>
        <a:p>
          <a:endParaRPr lang="en-US"/>
        </a:p>
      </dgm:t>
    </dgm:pt>
  </dgm:ptLst>
  <dgm:cxnLst>
    <dgm:cxn modelId="{78C11F4B-30AB-48A0-A311-A9387E16AA53}" type="presOf" srcId="{76919BA3-CFB7-418E-AAF8-B24166C7CC95}" destId="{CEBED509-57DD-4D4F-8625-4319D9331291}" srcOrd="0" destOrd="0" presId="urn:microsoft.com/office/officeart/2005/8/layout/default"/>
    <dgm:cxn modelId="{13D4A8F3-EC26-482F-818E-E0AF1AD5CDEF}" srcId="{C123B2FF-67C8-44F5-B86F-0D8925FE68BB}" destId="{5E7A3A4A-EB35-4B55-8661-7C5275DD7273}" srcOrd="14" destOrd="0" parTransId="{D34E094F-C1D1-4554-811A-58F989708A8D}" sibTransId="{F8C3A731-E67C-4F5F-A9B9-41D6F1BEA715}"/>
    <dgm:cxn modelId="{25AE70F8-C7A7-4A39-B03D-92CF13AEB1B9}" type="presOf" srcId="{5E7A3A4A-EB35-4B55-8661-7C5275DD7273}" destId="{1CE3DFA6-1167-4297-AC01-C3FE7B30ADDC}" srcOrd="0" destOrd="0" presId="urn:microsoft.com/office/officeart/2005/8/layout/default"/>
    <dgm:cxn modelId="{DEB75031-A259-462D-9486-59286FC7B639}" type="presOf" srcId="{D9D24C6E-58F0-468A-97B8-78F4A0BBA8DA}" destId="{04A36F71-9616-4AE5-8D66-BD6FCCE3B55B}" srcOrd="0" destOrd="0" presId="urn:microsoft.com/office/officeart/2005/8/layout/default"/>
    <dgm:cxn modelId="{02FC2C3A-AB56-407C-9E7E-2F1E2F0D32B4}" type="presOf" srcId="{7C2F1343-CA03-46F3-9C8C-6B6D8A07E71E}" destId="{3C6E1B3D-9039-4C28-BE60-27D968C6476F}" srcOrd="0" destOrd="0" presId="urn:microsoft.com/office/officeart/2005/8/layout/default"/>
    <dgm:cxn modelId="{50405263-4F71-4B39-9E22-0C2B73355328}" type="presOf" srcId="{82C93681-BD98-4EB2-81BB-C50899C89DE4}" destId="{38739EA3-0617-4352-99F2-4C8AFC9A1E9E}" srcOrd="0" destOrd="0" presId="urn:microsoft.com/office/officeart/2005/8/layout/default"/>
    <dgm:cxn modelId="{43BF8752-2F49-493A-9146-92408BFD807D}" srcId="{C123B2FF-67C8-44F5-B86F-0D8925FE68BB}" destId="{FD009505-FC03-4404-BF4A-289BE939E8DE}" srcOrd="2" destOrd="0" parTransId="{996C5FC4-1157-4700-A8F5-8437285B2C08}" sibTransId="{009C98A6-760C-4398-9660-8D9B991B0E73}"/>
    <dgm:cxn modelId="{6D03DBCD-1BED-4904-BC95-2A0664D8E219}" srcId="{C123B2FF-67C8-44F5-B86F-0D8925FE68BB}" destId="{1B26C107-EF88-48C9-B88B-3AB63F3849E3}" srcOrd="1" destOrd="0" parTransId="{89F6DCFF-24FD-41FD-8FB7-4082A5BEE162}" sibTransId="{7512F019-C47F-4736-8D59-4F6CDE69B81C}"/>
    <dgm:cxn modelId="{AA468BB4-DF3E-4BCF-AF08-7C4B1899DBD5}" type="presOf" srcId="{FC430B53-2263-427D-AF40-8CFC67CFA77F}" destId="{0862A4B4-5B97-4CC5-A0A4-6EBB12F2C36F}" srcOrd="0" destOrd="0" presId="urn:microsoft.com/office/officeart/2005/8/layout/default"/>
    <dgm:cxn modelId="{E9AE23DE-9465-429A-9C0E-E27B5384DA6C}" srcId="{C123B2FF-67C8-44F5-B86F-0D8925FE68BB}" destId="{85432249-876D-4499-AC0C-09D9B763AF04}" srcOrd="3" destOrd="0" parTransId="{2DAD23EB-6677-48B1-A56F-EE486BFEA0FB}" sibTransId="{8E436FC4-6041-4D16-89A3-62F57386489E}"/>
    <dgm:cxn modelId="{6AF767E5-B196-4DC6-87C7-898781C78F5D}" type="presOf" srcId="{D146A430-14D0-47A8-B591-B3327D1A7EE8}" destId="{D75AD110-67DB-4D48-887A-E28F8BC40C74}" srcOrd="0" destOrd="0" presId="urn:microsoft.com/office/officeart/2005/8/layout/default"/>
    <dgm:cxn modelId="{FB8847DA-33D5-4746-B4C8-89AB7ED28068}" srcId="{C123B2FF-67C8-44F5-B86F-0D8925FE68BB}" destId="{B3B7968F-1EFC-46C7-B23C-9AD55826C371}" srcOrd="9" destOrd="0" parTransId="{492AD90A-43AE-4936-8D76-74A90027BED7}" sibTransId="{2B965BD1-25C0-40F0-AEE9-2E0EC40D7043}"/>
    <dgm:cxn modelId="{15D6E04A-FA1C-4B33-B986-03C9B2531620}" srcId="{C123B2FF-67C8-44F5-B86F-0D8925FE68BB}" destId="{76919BA3-CFB7-418E-AAF8-B24166C7CC95}" srcOrd="17" destOrd="0" parTransId="{EC7E1357-D1AC-4892-9EFC-CE2396E09E7F}" sibTransId="{4A6371E6-A809-4E92-B4DF-8771A6BA4CE0}"/>
    <dgm:cxn modelId="{140F411B-9E0E-43D6-B6CC-50E25947153C}" srcId="{C123B2FF-67C8-44F5-B86F-0D8925FE68BB}" destId="{82C93681-BD98-4EB2-81BB-C50899C89DE4}" srcOrd="4" destOrd="0" parTransId="{880FC48F-5A54-40DB-A496-A7DA336C75B2}" sibTransId="{26C00CDF-7191-4E0C-B936-1E4CEF577487}"/>
    <dgm:cxn modelId="{183A0BD3-A699-4E61-8CAB-491387779C59}" srcId="{C123B2FF-67C8-44F5-B86F-0D8925FE68BB}" destId="{B2C78D7F-DD69-4B8E-97FB-65B7C48BA1BF}" srcOrd="10" destOrd="0" parTransId="{AC6621FA-5C78-49AA-B00F-350FFDA0F8EE}" sibTransId="{4E89A47D-14BB-454C-891C-C5FFDBD07FEC}"/>
    <dgm:cxn modelId="{32E8A019-7F0E-46A9-BF2D-BF1DEE079973}" type="presOf" srcId="{619FDBDE-78D3-4F66-8DB1-C432801967E4}" destId="{B38D854F-98EB-4208-91DB-5314C1CC2749}" srcOrd="0" destOrd="0" presId="urn:microsoft.com/office/officeart/2005/8/layout/default"/>
    <dgm:cxn modelId="{EBDBDFC0-3645-490A-9DFE-FECA24E5ED7B}" type="presOf" srcId="{85432249-876D-4499-AC0C-09D9B763AF04}" destId="{8FAC9BB9-B38A-41E0-A014-D263BFCA5F18}" srcOrd="0" destOrd="0" presId="urn:microsoft.com/office/officeart/2005/8/layout/default"/>
    <dgm:cxn modelId="{8C5DB17F-F2B8-4F28-B558-26DECA40C113}" srcId="{C123B2FF-67C8-44F5-B86F-0D8925FE68BB}" destId="{423159E0-37AE-4B5F-A40D-6A628ECCBE77}" srcOrd="11" destOrd="0" parTransId="{51804F9E-9685-4989-AE7E-68C412488529}" sibTransId="{3CA7E7FF-1BC6-4369-A9CD-728FA230B302}"/>
    <dgm:cxn modelId="{3FBDC812-A1FA-44E8-9EAE-C8DA8CC57EEA}" type="presOf" srcId="{B47553E0-316A-4FFF-AC3C-19ABD2554ED6}" destId="{634481E4-49EF-4D4B-931C-BE4D90B4CC7B}" srcOrd="0" destOrd="0" presId="urn:microsoft.com/office/officeart/2005/8/layout/default"/>
    <dgm:cxn modelId="{EB6795F2-034A-4CD9-83A8-EA7C8136D689}" srcId="{C123B2FF-67C8-44F5-B86F-0D8925FE68BB}" destId="{619FDBDE-78D3-4F66-8DB1-C432801967E4}" srcOrd="7" destOrd="0" parTransId="{35BC5F6F-2C5F-4FFF-B2F9-052CB93C5171}" sibTransId="{B56DC23F-442F-4FD0-9011-B85367E53F89}"/>
    <dgm:cxn modelId="{BA33BAE9-4FE4-4F15-983C-53F735E353AD}" type="presOf" srcId="{1B26C107-EF88-48C9-B88B-3AB63F3849E3}" destId="{A85330BE-4259-41D4-9E83-69261C313631}" srcOrd="0" destOrd="0" presId="urn:microsoft.com/office/officeart/2005/8/layout/default"/>
    <dgm:cxn modelId="{B9991268-4EE4-47F6-92DF-CFB8BA515464}" type="presOf" srcId="{B3B7968F-1EFC-46C7-B23C-9AD55826C371}" destId="{E49286FA-1751-44EF-A9D4-ED1439F43B23}" srcOrd="0" destOrd="0" presId="urn:microsoft.com/office/officeart/2005/8/layout/default"/>
    <dgm:cxn modelId="{A13B40A0-9A6E-4F4A-90B1-C9E27CB6DEDB}" type="presOf" srcId="{423159E0-37AE-4B5F-A40D-6A628ECCBE77}" destId="{ECBBD458-F0D9-47AA-9EF0-80C4A4F7EEEF}" srcOrd="0" destOrd="0" presId="urn:microsoft.com/office/officeart/2005/8/layout/default"/>
    <dgm:cxn modelId="{C8D58E06-1E18-4F2F-AD4A-F4B2266C7057}" type="presOf" srcId="{A268CC1E-4702-43C6-99F7-91143459BB02}" destId="{415029DA-EB01-4814-BFAE-AE91A5E641BF}" srcOrd="0" destOrd="0" presId="urn:microsoft.com/office/officeart/2005/8/layout/default"/>
    <dgm:cxn modelId="{2C44F1C2-6C67-4280-9DAA-D6D28CF3D9FE}" srcId="{C123B2FF-67C8-44F5-B86F-0D8925FE68BB}" destId="{51FFA99C-EAAE-4133-A508-FD9F28E86367}" srcOrd="18" destOrd="0" parTransId="{2C2F42EF-ED45-42BD-ABF6-C12B0630AF33}" sibTransId="{24CFA90F-8CBB-4DE1-903B-72134C15BF9F}"/>
    <dgm:cxn modelId="{CC596190-2015-4A9E-94AE-0350C401161C}" type="presOf" srcId="{FD009505-FC03-4404-BF4A-289BE939E8DE}" destId="{C1F3D673-B380-43EA-A4CC-D54E27A0F5AF}"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9039B9DF-DC7E-4ECB-8E44-9E7D89E11323}" type="presOf" srcId="{E322EB33-6C79-4CF3-83ED-32CEC02B6196}" destId="{62FFF440-B0FF-4473-A9F0-36ED009A711B}" srcOrd="0" destOrd="0" presId="urn:microsoft.com/office/officeart/2005/8/layout/default"/>
    <dgm:cxn modelId="{BD92615F-11F4-4D9F-8646-9E2F80AE9AA8}" type="presOf" srcId="{2DFC2818-F9BC-48C2-A89E-72156358AA7B}" destId="{E3D10B0D-39F4-488A-943E-5B7D0256A4C1}" srcOrd="0" destOrd="0" presId="urn:microsoft.com/office/officeart/2005/8/layout/default"/>
    <dgm:cxn modelId="{C76AEDF8-AA8B-4152-81F4-9D7AE16BF483}" type="presOf" srcId="{3443C49C-78DD-42FA-9461-4A0C673D0890}" destId="{1D985AD3-C82D-40ED-9490-13FE043C52BC}" srcOrd="0" destOrd="0" presId="urn:microsoft.com/office/officeart/2005/8/layout/default"/>
    <dgm:cxn modelId="{5FEE6162-B395-4DA3-AF21-2E2C244E9A5D}" srcId="{C123B2FF-67C8-44F5-B86F-0D8925FE68BB}" destId="{7C2F1343-CA03-46F3-9C8C-6B6D8A07E71E}" srcOrd="15" destOrd="0" parTransId="{97D06474-AC70-4961-B059-8CCF79EC343C}" sibTransId="{CE9DE35C-6860-4729-BFA3-7B53BA39B882}"/>
    <dgm:cxn modelId="{AEE912CA-304E-4A2C-AC50-69E657BB0D65}" srcId="{C123B2FF-67C8-44F5-B86F-0D8925FE68BB}" destId="{A268CC1E-4702-43C6-99F7-91143459BB02}" srcOrd="13" destOrd="0" parTransId="{AB3D3112-808E-44A3-9520-FBA512ACB49E}" sibTransId="{7C54044E-ED06-481C-ABB1-041FA97A03D7}"/>
    <dgm:cxn modelId="{68682AD2-088B-4AC1-BD86-FC8868437E9B}" srcId="{C123B2FF-67C8-44F5-B86F-0D8925FE68BB}" destId="{D146A430-14D0-47A8-B591-B3327D1A7EE8}" srcOrd="5" destOrd="0" parTransId="{6133C139-F757-483C-91FA-E32572B8406E}" sibTransId="{84EE788E-B182-460F-8AA9-533177B0FC4E}"/>
    <dgm:cxn modelId="{FCFC61B0-C37E-44A4-9CAF-F26F29B4EE3A}" srcId="{C123B2FF-67C8-44F5-B86F-0D8925FE68BB}" destId="{B47553E0-316A-4FFF-AC3C-19ABD2554ED6}" srcOrd="16" destOrd="0" parTransId="{6955DF50-7085-4BD3-9F7D-D514DBB7AB1D}" sibTransId="{4CE597F4-F1B9-4FE9-8BCF-BC7C21F3432C}"/>
    <dgm:cxn modelId="{3AA9A3C9-BD34-4B33-A000-935269E7516B}" srcId="{C123B2FF-67C8-44F5-B86F-0D8925FE68BB}" destId="{E322EB33-6C79-4CF3-83ED-32CEC02B6196}" srcOrd="19" destOrd="0" parTransId="{FFCB51E2-DCD9-47C5-BD89-76B185703C1A}" sibTransId="{DBB88F55-3492-4588-B991-234332573C15}"/>
    <dgm:cxn modelId="{3F15BC67-B58F-4B39-B994-295FBF862183}" type="presOf" srcId="{51FFA99C-EAAE-4133-A508-FD9F28E86367}" destId="{A73DAC40-DDD9-489A-9C6D-21405A6ACA76}" srcOrd="0" destOrd="0" presId="urn:microsoft.com/office/officeart/2005/8/layout/default"/>
    <dgm:cxn modelId="{043CAB65-E197-4168-8704-86F13D9CC147}" srcId="{C123B2FF-67C8-44F5-B86F-0D8925FE68BB}" destId="{FC430B53-2263-427D-AF40-8CFC67CFA77F}" srcOrd="8" destOrd="0" parTransId="{BBD03F7F-C69A-4342-9620-1730EEE2B54A}" sibTransId="{EA3FA0F1-294D-46EA-A899-7C01D242B03E}"/>
    <dgm:cxn modelId="{DB85421E-FF41-4C6F-B7AD-807159EF941E}" srcId="{C123B2FF-67C8-44F5-B86F-0D8925FE68BB}" destId="{3443C49C-78DD-42FA-9461-4A0C673D0890}" srcOrd="6" destOrd="0" parTransId="{3340A46B-7678-475A-86A9-B6F5AC6C3A10}" sibTransId="{F817F450-D6F9-40C9-86ED-8A5214CAD7E5}"/>
    <dgm:cxn modelId="{99CF0457-E43D-43FA-995E-9F547E06ABF8}" srcId="{C123B2FF-67C8-44F5-B86F-0D8925FE68BB}" destId="{D9D24C6E-58F0-468A-97B8-78F4A0BBA8DA}" srcOrd="12" destOrd="0" parTransId="{C4C962C5-DF42-46B6-857E-09055074C111}" sibTransId="{E89ECB15-6390-4576-887C-8201F44A7202}"/>
    <dgm:cxn modelId="{67C417F4-0EDE-4F2D-9D56-495191E53C03}" srcId="{C123B2FF-67C8-44F5-B86F-0D8925FE68BB}" destId="{2DFC2818-F9BC-48C2-A89E-72156358AA7B}" srcOrd="0" destOrd="0" parTransId="{AC493A07-A9D0-4CB1-913F-9724A301B555}" sibTransId="{320E58BD-9A5F-4851-8168-17EB61628AD7}"/>
    <dgm:cxn modelId="{600B0227-E214-4F70-834B-494C886E89AD}" type="presOf" srcId="{B2C78D7F-DD69-4B8E-97FB-65B7C48BA1BF}" destId="{05CECAC5-8BC5-4D9B-9B90-929ACCC18D4C}" srcOrd="0" destOrd="0" presId="urn:microsoft.com/office/officeart/2005/8/layout/default"/>
    <dgm:cxn modelId="{EAB04B01-197F-40FE-9BD6-193B010846B7}" type="presParOf" srcId="{0088C1F1-C28F-475E-BED5-A22CADB75BB9}" destId="{E3D10B0D-39F4-488A-943E-5B7D0256A4C1}" srcOrd="0" destOrd="0" presId="urn:microsoft.com/office/officeart/2005/8/layout/default"/>
    <dgm:cxn modelId="{2F894BC2-63DA-485D-A29C-C5BC7A393615}" type="presParOf" srcId="{0088C1F1-C28F-475E-BED5-A22CADB75BB9}" destId="{EAF40E0A-67EF-4848-90F4-4C65917B47EA}" srcOrd="1" destOrd="0" presId="urn:microsoft.com/office/officeart/2005/8/layout/default"/>
    <dgm:cxn modelId="{BF4F9863-C6D1-4DC1-8CD0-BA1FADCFC22F}" type="presParOf" srcId="{0088C1F1-C28F-475E-BED5-A22CADB75BB9}" destId="{A85330BE-4259-41D4-9E83-69261C313631}" srcOrd="2" destOrd="0" presId="urn:microsoft.com/office/officeart/2005/8/layout/default"/>
    <dgm:cxn modelId="{4F71B15F-836C-4CF8-844A-A31FBEA5969D}" type="presParOf" srcId="{0088C1F1-C28F-475E-BED5-A22CADB75BB9}" destId="{8D137EAC-4AD9-4192-9426-C69B3FBD6F13}" srcOrd="3" destOrd="0" presId="urn:microsoft.com/office/officeart/2005/8/layout/default"/>
    <dgm:cxn modelId="{A5238832-0A2C-4669-B0A7-DC187DDCBBFE}" type="presParOf" srcId="{0088C1F1-C28F-475E-BED5-A22CADB75BB9}" destId="{C1F3D673-B380-43EA-A4CC-D54E27A0F5AF}" srcOrd="4" destOrd="0" presId="urn:microsoft.com/office/officeart/2005/8/layout/default"/>
    <dgm:cxn modelId="{E6ECA777-DA81-4320-A4C8-C14ECEDF3FF7}" type="presParOf" srcId="{0088C1F1-C28F-475E-BED5-A22CADB75BB9}" destId="{C623E47A-E7A5-42B5-A4F1-39BD9CBB8AD1}" srcOrd="5" destOrd="0" presId="urn:microsoft.com/office/officeart/2005/8/layout/default"/>
    <dgm:cxn modelId="{4409D9E9-1BA2-4F65-BA24-59E206869CBE}" type="presParOf" srcId="{0088C1F1-C28F-475E-BED5-A22CADB75BB9}" destId="{8FAC9BB9-B38A-41E0-A014-D263BFCA5F18}" srcOrd="6" destOrd="0" presId="urn:microsoft.com/office/officeart/2005/8/layout/default"/>
    <dgm:cxn modelId="{3A21F6D0-C49C-47CF-A1AA-C1D21AAD30BC}" type="presParOf" srcId="{0088C1F1-C28F-475E-BED5-A22CADB75BB9}" destId="{12E99776-9D16-4156-B762-AEDF20F63F3E}" srcOrd="7" destOrd="0" presId="urn:microsoft.com/office/officeart/2005/8/layout/default"/>
    <dgm:cxn modelId="{65D5C66A-569B-49EA-9DB1-EBB3D2836178}" type="presParOf" srcId="{0088C1F1-C28F-475E-BED5-A22CADB75BB9}" destId="{38739EA3-0617-4352-99F2-4C8AFC9A1E9E}" srcOrd="8" destOrd="0" presId="urn:microsoft.com/office/officeart/2005/8/layout/default"/>
    <dgm:cxn modelId="{C04625AC-7C4D-447A-B227-4D6292757C23}" type="presParOf" srcId="{0088C1F1-C28F-475E-BED5-A22CADB75BB9}" destId="{FABF0E16-80FE-42A4-8A02-BE99283EBF41}" srcOrd="9" destOrd="0" presId="urn:microsoft.com/office/officeart/2005/8/layout/default"/>
    <dgm:cxn modelId="{8BF72C84-8AD0-4D84-BAAF-CEC254F7436D}" type="presParOf" srcId="{0088C1F1-C28F-475E-BED5-A22CADB75BB9}" destId="{D75AD110-67DB-4D48-887A-E28F8BC40C74}" srcOrd="10" destOrd="0" presId="urn:microsoft.com/office/officeart/2005/8/layout/default"/>
    <dgm:cxn modelId="{943D4ADF-C891-4F6E-A00E-0F27DFB40047}" type="presParOf" srcId="{0088C1F1-C28F-475E-BED5-A22CADB75BB9}" destId="{1D6CD31D-6C62-44DC-9E1E-1923E57FA577}" srcOrd="11" destOrd="0" presId="urn:microsoft.com/office/officeart/2005/8/layout/default"/>
    <dgm:cxn modelId="{72F6DA8A-C159-43E6-839A-D817261DAD7B}" type="presParOf" srcId="{0088C1F1-C28F-475E-BED5-A22CADB75BB9}" destId="{1D985AD3-C82D-40ED-9490-13FE043C52BC}" srcOrd="12" destOrd="0" presId="urn:microsoft.com/office/officeart/2005/8/layout/default"/>
    <dgm:cxn modelId="{4B1BE3E2-5B81-4383-BBED-63A2C2A7E7C6}" type="presParOf" srcId="{0088C1F1-C28F-475E-BED5-A22CADB75BB9}" destId="{92198A88-2BC9-4688-91E0-878ADEA17914}" srcOrd="13" destOrd="0" presId="urn:microsoft.com/office/officeart/2005/8/layout/default"/>
    <dgm:cxn modelId="{C8A1FB89-B6B6-44A4-A367-20CBFD322846}" type="presParOf" srcId="{0088C1F1-C28F-475E-BED5-A22CADB75BB9}" destId="{B38D854F-98EB-4208-91DB-5314C1CC2749}" srcOrd="14" destOrd="0" presId="urn:microsoft.com/office/officeart/2005/8/layout/default"/>
    <dgm:cxn modelId="{68611976-1115-40BB-B6B9-E392687647C4}" type="presParOf" srcId="{0088C1F1-C28F-475E-BED5-A22CADB75BB9}" destId="{DDB28675-7E8E-43B4-811F-97C2B1E01D45}" srcOrd="15" destOrd="0" presId="urn:microsoft.com/office/officeart/2005/8/layout/default"/>
    <dgm:cxn modelId="{EF540CC1-9E7D-4D88-BF48-87D64DC6A502}" type="presParOf" srcId="{0088C1F1-C28F-475E-BED5-A22CADB75BB9}" destId="{0862A4B4-5B97-4CC5-A0A4-6EBB12F2C36F}" srcOrd="16" destOrd="0" presId="urn:microsoft.com/office/officeart/2005/8/layout/default"/>
    <dgm:cxn modelId="{6A2E0969-46B6-4B91-B57E-57714F8DCEC5}" type="presParOf" srcId="{0088C1F1-C28F-475E-BED5-A22CADB75BB9}" destId="{3DC714AD-D4BA-4532-BCFC-314604F498C6}" srcOrd="17" destOrd="0" presId="urn:microsoft.com/office/officeart/2005/8/layout/default"/>
    <dgm:cxn modelId="{5CB8B43C-C546-49C6-8DEA-088EA13E9704}" type="presParOf" srcId="{0088C1F1-C28F-475E-BED5-A22CADB75BB9}" destId="{E49286FA-1751-44EF-A9D4-ED1439F43B23}" srcOrd="18" destOrd="0" presId="urn:microsoft.com/office/officeart/2005/8/layout/default"/>
    <dgm:cxn modelId="{FC7D1AB4-F811-4DF1-8922-98E7DE38FA95}" type="presParOf" srcId="{0088C1F1-C28F-475E-BED5-A22CADB75BB9}" destId="{9B317984-EB33-4541-8F92-DAD781AC400C}" srcOrd="19" destOrd="0" presId="urn:microsoft.com/office/officeart/2005/8/layout/default"/>
    <dgm:cxn modelId="{482A772E-DBC8-4BC1-80C5-F4900760FFD2}" type="presParOf" srcId="{0088C1F1-C28F-475E-BED5-A22CADB75BB9}" destId="{05CECAC5-8BC5-4D9B-9B90-929ACCC18D4C}" srcOrd="20" destOrd="0" presId="urn:microsoft.com/office/officeart/2005/8/layout/default"/>
    <dgm:cxn modelId="{CE57CD25-343A-4344-91B0-E3ADD4E06EEF}" type="presParOf" srcId="{0088C1F1-C28F-475E-BED5-A22CADB75BB9}" destId="{FF7D4201-4156-46F3-AE7B-9698EAA0F88D}" srcOrd="21" destOrd="0" presId="urn:microsoft.com/office/officeart/2005/8/layout/default"/>
    <dgm:cxn modelId="{AC01E082-23EE-4CCE-81FE-745868628DCA}" type="presParOf" srcId="{0088C1F1-C28F-475E-BED5-A22CADB75BB9}" destId="{ECBBD458-F0D9-47AA-9EF0-80C4A4F7EEEF}" srcOrd="22" destOrd="0" presId="urn:microsoft.com/office/officeart/2005/8/layout/default"/>
    <dgm:cxn modelId="{73153C23-8CD6-4016-9C49-5AAB32925D8C}" type="presParOf" srcId="{0088C1F1-C28F-475E-BED5-A22CADB75BB9}" destId="{E633CB48-3CA8-4036-847C-16FCDF25BC98}" srcOrd="23" destOrd="0" presId="urn:microsoft.com/office/officeart/2005/8/layout/default"/>
    <dgm:cxn modelId="{BD410A26-309F-4EBE-9278-DA818BE971EA}" type="presParOf" srcId="{0088C1F1-C28F-475E-BED5-A22CADB75BB9}" destId="{04A36F71-9616-4AE5-8D66-BD6FCCE3B55B}" srcOrd="24" destOrd="0" presId="urn:microsoft.com/office/officeart/2005/8/layout/default"/>
    <dgm:cxn modelId="{527026BA-75D0-4EC8-88C0-0D017E77B43E}" type="presParOf" srcId="{0088C1F1-C28F-475E-BED5-A22CADB75BB9}" destId="{26816596-0F28-4E41-8709-C99F35CE2D64}" srcOrd="25" destOrd="0" presId="urn:microsoft.com/office/officeart/2005/8/layout/default"/>
    <dgm:cxn modelId="{8D9A40BC-7D7C-4465-9AF2-608A3160D8ED}" type="presParOf" srcId="{0088C1F1-C28F-475E-BED5-A22CADB75BB9}" destId="{415029DA-EB01-4814-BFAE-AE91A5E641BF}" srcOrd="26" destOrd="0" presId="urn:microsoft.com/office/officeart/2005/8/layout/default"/>
    <dgm:cxn modelId="{1DDA3070-83D3-4D50-874F-C47E3CFCFE3B}" type="presParOf" srcId="{0088C1F1-C28F-475E-BED5-A22CADB75BB9}" destId="{E7622AFD-6F7B-4119-AF2A-FA1285AF3B12}" srcOrd="27" destOrd="0" presId="urn:microsoft.com/office/officeart/2005/8/layout/default"/>
    <dgm:cxn modelId="{1451E95E-4003-4204-ACCD-12B3CC52B56A}" type="presParOf" srcId="{0088C1F1-C28F-475E-BED5-A22CADB75BB9}" destId="{1CE3DFA6-1167-4297-AC01-C3FE7B30ADDC}" srcOrd="28" destOrd="0" presId="urn:microsoft.com/office/officeart/2005/8/layout/default"/>
    <dgm:cxn modelId="{C313B076-14F5-44B6-AAB2-D0AB07A66F6A}" type="presParOf" srcId="{0088C1F1-C28F-475E-BED5-A22CADB75BB9}" destId="{3B99B220-86D7-48AD-9F51-0807C1DAC837}" srcOrd="29" destOrd="0" presId="urn:microsoft.com/office/officeart/2005/8/layout/default"/>
    <dgm:cxn modelId="{25552235-7553-4673-AA2D-886014A5F8B8}" type="presParOf" srcId="{0088C1F1-C28F-475E-BED5-A22CADB75BB9}" destId="{3C6E1B3D-9039-4C28-BE60-27D968C6476F}" srcOrd="30" destOrd="0" presId="urn:microsoft.com/office/officeart/2005/8/layout/default"/>
    <dgm:cxn modelId="{98E94C8D-B7B8-4156-B84D-6CB96AAB0A2D}" type="presParOf" srcId="{0088C1F1-C28F-475E-BED5-A22CADB75BB9}" destId="{D1B5D749-8C55-4E57-903D-70954707ACDD}" srcOrd="31" destOrd="0" presId="urn:microsoft.com/office/officeart/2005/8/layout/default"/>
    <dgm:cxn modelId="{2066120C-7EA9-4852-BF11-47C174A0BF66}" type="presParOf" srcId="{0088C1F1-C28F-475E-BED5-A22CADB75BB9}" destId="{634481E4-49EF-4D4B-931C-BE4D90B4CC7B}" srcOrd="32" destOrd="0" presId="urn:microsoft.com/office/officeart/2005/8/layout/default"/>
    <dgm:cxn modelId="{5C8280C1-60DC-4C27-82E6-218A6E8DF6A1}" type="presParOf" srcId="{0088C1F1-C28F-475E-BED5-A22CADB75BB9}" destId="{0A0EF02D-EFDD-4EEE-AC4F-10129D7DE3C1}" srcOrd="33" destOrd="0" presId="urn:microsoft.com/office/officeart/2005/8/layout/default"/>
    <dgm:cxn modelId="{D27243AA-63B0-4200-A323-958DB1933274}" type="presParOf" srcId="{0088C1F1-C28F-475E-BED5-A22CADB75BB9}" destId="{CEBED509-57DD-4D4F-8625-4319D9331291}" srcOrd="34" destOrd="0" presId="urn:microsoft.com/office/officeart/2005/8/layout/default"/>
    <dgm:cxn modelId="{95D4707F-DCD1-45CC-BFE6-2B20A91E0F08}" type="presParOf" srcId="{0088C1F1-C28F-475E-BED5-A22CADB75BB9}" destId="{9E4D5419-F9EF-4776-ACCD-FB7BCF2658EF}" srcOrd="35" destOrd="0" presId="urn:microsoft.com/office/officeart/2005/8/layout/default"/>
    <dgm:cxn modelId="{4F7AB70C-1482-4FB8-8C0E-6AFB19C769B2}" type="presParOf" srcId="{0088C1F1-C28F-475E-BED5-A22CADB75BB9}" destId="{A73DAC40-DDD9-489A-9C6D-21405A6ACA76}" srcOrd="36" destOrd="0" presId="urn:microsoft.com/office/officeart/2005/8/layout/default"/>
    <dgm:cxn modelId="{AA4A857E-48F6-4CF3-BE6D-922C78A23D57}" type="presParOf" srcId="{0088C1F1-C28F-475E-BED5-A22CADB75BB9}" destId="{8500B8FC-24D0-46D7-86AE-BA82C2EC2D2D}" srcOrd="37" destOrd="0" presId="urn:microsoft.com/office/officeart/2005/8/layout/default"/>
    <dgm:cxn modelId="{1630CCFB-2249-452B-AF47-CB6DACD52F18}" type="presParOf" srcId="{0088C1F1-C28F-475E-BED5-A22CADB75BB9}" destId="{62FFF440-B0FF-4473-A9F0-36ED009A711B}" srcOrd="3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BEA1F-80C4-4D6A-B9BD-9D9267590EBA}">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Plato</a:t>
          </a:r>
        </a:p>
      </dsp:txBody>
      <dsp:txXfrm>
        <a:off x="637133" y="1339"/>
        <a:ext cx="2539007" cy="1523404"/>
      </dsp:txXfrm>
    </dsp:sp>
    <dsp:sp modelId="{7C068D65-09E8-44D1-9C61-BCCA293AFF8B}">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Aristotle</a:t>
          </a:r>
        </a:p>
      </dsp:txBody>
      <dsp:txXfrm>
        <a:off x="3430041" y="1339"/>
        <a:ext cx="2539007" cy="1523404"/>
      </dsp:txXfrm>
    </dsp:sp>
    <dsp:sp modelId="{E3822A34-10BD-432F-98DC-9D1FE79F578C}">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Efficient</a:t>
          </a:r>
        </a:p>
      </dsp:txBody>
      <dsp:txXfrm>
        <a:off x="6222950" y="1339"/>
        <a:ext cx="2539007" cy="1523404"/>
      </dsp:txXfrm>
    </dsp:sp>
    <dsp:sp modelId="{CB6B1EBB-C2AF-4470-BEF6-A0D783E5D6BA}">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Final</a:t>
          </a:r>
        </a:p>
      </dsp:txBody>
      <dsp:txXfrm>
        <a:off x="9015858" y="1339"/>
        <a:ext cx="2539007" cy="1523404"/>
      </dsp:txXfrm>
    </dsp:sp>
    <dsp:sp modelId="{1F1944C3-36BC-4654-8566-0F9A14C855BA}">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Formal</a:t>
          </a:r>
        </a:p>
      </dsp:txBody>
      <dsp:txXfrm>
        <a:off x="637133" y="1778644"/>
        <a:ext cx="2539007" cy="1523404"/>
      </dsp:txXfrm>
    </dsp:sp>
    <dsp:sp modelId="{C6979528-12BC-495E-BCFC-0D63BD35D8BB}">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Material</a:t>
          </a:r>
        </a:p>
      </dsp:txBody>
      <dsp:txXfrm>
        <a:off x="3430041" y="1778644"/>
        <a:ext cx="2539007" cy="1523404"/>
      </dsp:txXfrm>
    </dsp:sp>
    <dsp:sp modelId="{2C6F96F1-3BDC-45F1-BB67-DF85C92A2F34}">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Telos</a:t>
          </a:r>
        </a:p>
      </dsp:txBody>
      <dsp:txXfrm>
        <a:off x="6222950" y="1778644"/>
        <a:ext cx="2539007" cy="1523404"/>
      </dsp:txXfrm>
    </dsp:sp>
    <dsp:sp modelId="{6531EB66-6091-451F-A917-3DBC3014C1BE}">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Cave</a:t>
          </a:r>
        </a:p>
      </dsp:txBody>
      <dsp:txXfrm>
        <a:off x="9015858" y="1778644"/>
        <a:ext cx="2539007" cy="1523404"/>
      </dsp:txXfrm>
    </dsp:sp>
    <dsp:sp modelId="{1C66E39B-86A1-4E06-A85E-14E9FDEB237F}">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Chariot</a:t>
          </a:r>
        </a:p>
      </dsp:txBody>
      <dsp:txXfrm>
        <a:off x="637133" y="3555950"/>
        <a:ext cx="2539007" cy="1523404"/>
      </dsp:txXfrm>
    </dsp:sp>
    <dsp:sp modelId="{CA2E1685-8544-4552-9286-1FB73B0FD661}">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Wax and Seal</a:t>
          </a:r>
        </a:p>
      </dsp:txBody>
      <dsp:txXfrm>
        <a:off x="3430041" y="3555950"/>
        <a:ext cx="2539007" cy="1523404"/>
      </dsp:txXfrm>
    </dsp:sp>
    <dsp:sp modelId="{45020C1A-4945-4F7E-80CB-37DAEE78E23D}">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Soul</a:t>
          </a:r>
        </a:p>
      </dsp:txBody>
      <dsp:txXfrm>
        <a:off x="6222950" y="3555950"/>
        <a:ext cx="2539007" cy="1523404"/>
      </dsp:txXfrm>
    </dsp:sp>
    <dsp:sp modelId="{C17AE9EE-5EF2-4B8C-882D-4A3B43C56887}">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Prime Mover</a:t>
          </a:r>
        </a:p>
      </dsp:txBody>
      <dsp:txXfrm>
        <a:off x="9015858" y="3555950"/>
        <a:ext cx="2539007" cy="1523404"/>
      </dsp:txXfrm>
    </dsp:sp>
    <dsp:sp modelId="{EC03BE3D-2374-4548-859C-7C5AE02AF760}">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Form of the Good</a:t>
          </a:r>
        </a:p>
      </dsp:txBody>
      <dsp:txXfrm>
        <a:off x="637133" y="5333255"/>
        <a:ext cx="2539007" cy="1523404"/>
      </dsp:txXfrm>
    </dsp:sp>
    <dsp:sp modelId="{C87F8ECE-9A03-4E20-90E3-068A8D1ADB1F}">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A priori</a:t>
          </a:r>
        </a:p>
      </dsp:txBody>
      <dsp:txXfrm>
        <a:off x="3430041" y="5333255"/>
        <a:ext cx="2539007" cy="1523404"/>
      </dsp:txXfrm>
    </dsp:sp>
    <dsp:sp modelId="{CCBB05CC-65DD-4E7A-ABC8-411B17A01DFD}">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A posteriori</a:t>
          </a:r>
        </a:p>
      </dsp:txBody>
      <dsp:txXfrm>
        <a:off x="6222950" y="5333255"/>
        <a:ext cx="2539007" cy="1523404"/>
      </dsp:txXfrm>
    </dsp:sp>
    <dsp:sp modelId="{2F043DFD-39A0-47EC-A7F8-77A0CDB8EF4C}">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Heraclitus ‘cant step into same river twice’</a:t>
          </a:r>
        </a:p>
      </dsp:txBody>
      <dsp:txXfrm>
        <a:off x="9015858" y="5333255"/>
        <a:ext cx="2539007" cy="15234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BEA1F-80C4-4D6A-B9BD-9D9267590EBA}">
      <dsp:nvSpPr>
        <dsp:cNvPr id="0" name=""/>
        <dsp:cNvSpPr/>
      </dsp:nvSpPr>
      <dsp:spPr>
        <a:xfrm>
          <a:off x="4167" y="383083"/>
          <a:ext cx="2256234" cy="1353740"/>
        </a:xfrm>
        <a:prstGeom prst="rect">
          <a:avLst/>
        </a:prstGeom>
        <a:solidFill>
          <a:srgbClr val="FFC000"/>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smtClean="0"/>
            <a:t>Aesthetic Principle</a:t>
          </a:r>
          <a:endParaRPr lang="en-GB" sz="3400" kern="1200" dirty="0"/>
        </a:p>
      </dsp:txBody>
      <dsp:txXfrm>
        <a:off x="4167" y="383083"/>
        <a:ext cx="2256234" cy="1353740"/>
      </dsp:txXfrm>
    </dsp:sp>
    <dsp:sp modelId="{464BAF38-79EA-4F2B-BC14-0B1490DE7983}">
      <dsp:nvSpPr>
        <dsp:cNvPr id="0" name=""/>
        <dsp:cNvSpPr/>
      </dsp:nvSpPr>
      <dsp:spPr>
        <a:xfrm>
          <a:off x="2486025"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Aquinas</a:t>
          </a:r>
        </a:p>
      </dsp:txBody>
      <dsp:txXfrm>
        <a:off x="2486025" y="383083"/>
        <a:ext cx="2256234" cy="1353740"/>
      </dsp:txXfrm>
    </dsp:sp>
    <dsp:sp modelId="{9B811E56-B906-4B7D-B715-F8D94E83147A}">
      <dsp:nvSpPr>
        <dsp:cNvPr id="0" name=""/>
        <dsp:cNvSpPr/>
      </dsp:nvSpPr>
      <dsp:spPr>
        <a:xfrm>
          <a:off x="4967882"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Paley</a:t>
          </a:r>
        </a:p>
      </dsp:txBody>
      <dsp:txXfrm>
        <a:off x="4967882" y="383083"/>
        <a:ext cx="2256234" cy="1353740"/>
      </dsp:txXfrm>
    </dsp:sp>
    <dsp:sp modelId="{1E85ECFF-4FA7-4421-8DD3-F748FAC60B75}">
      <dsp:nvSpPr>
        <dsp:cNvPr id="0" name=""/>
        <dsp:cNvSpPr/>
      </dsp:nvSpPr>
      <dsp:spPr>
        <a:xfrm>
          <a:off x="7449740"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Anthropic Principle</a:t>
          </a:r>
        </a:p>
      </dsp:txBody>
      <dsp:txXfrm>
        <a:off x="7449740" y="383083"/>
        <a:ext cx="2256234" cy="1353740"/>
      </dsp:txXfrm>
    </dsp:sp>
    <dsp:sp modelId="{C3CDC7A6-8EF9-4053-AAF9-584DB87BFFA7}">
      <dsp:nvSpPr>
        <dsp:cNvPr id="0" name=""/>
        <dsp:cNvSpPr/>
      </dsp:nvSpPr>
      <dsp:spPr>
        <a:xfrm>
          <a:off x="9931598"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Natural Selection</a:t>
          </a:r>
        </a:p>
      </dsp:txBody>
      <dsp:txXfrm>
        <a:off x="9931598" y="383083"/>
        <a:ext cx="2256234" cy="1353740"/>
      </dsp:txXfrm>
    </dsp:sp>
    <dsp:sp modelId="{150D6772-803C-429D-84F0-4B6646E1086B}">
      <dsp:nvSpPr>
        <dsp:cNvPr id="0" name=""/>
        <dsp:cNvSpPr/>
      </dsp:nvSpPr>
      <dsp:spPr>
        <a:xfrm>
          <a:off x="4167"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b="0" kern="1200" dirty="0" smtClean="0"/>
            <a:t>Tennant</a:t>
          </a:r>
          <a:endParaRPr lang="en-GB" sz="3400" b="0" kern="1200" dirty="0"/>
        </a:p>
      </dsp:txBody>
      <dsp:txXfrm>
        <a:off x="4167" y="1962447"/>
        <a:ext cx="2256234" cy="1353740"/>
      </dsp:txXfrm>
    </dsp:sp>
    <dsp:sp modelId="{1A137789-B8E4-4E03-B6EA-D3DA63A94F48}">
      <dsp:nvSpPr>
        <dsp:cNvPr id="0" name=""/>
        <dsp:cNvSpPr/>
      </dsp:nvSpPr>
      <dsp:spPr>
        <a:xfrm>
          <a:off x="2486025"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Evil Creator</a:t>
          </a:r>
        </a:p>
      </dsp:txBody>
      <dsp:txXfrm>
        <a:off x="2486025" y="1962447"/>
        <a:ext cx="2256234" cy="1353740"/>
      </dsp:txXfrm>
    </dsp:sp>
    <dsp:sp modelId="{0D969B28-4ED4-4998-9C2E-5B9A962C7B58}">
      <dsp:nvSpPr>
        <dsp:cNvPr id="0" name=""/>
        <dsp:cNvSpPr/>
      </dsp:nvSpPr>
      <dsp:spPr>
        <a:xfrm>
          <a:off x="4967882"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Hume</a:t>
          </a:r>
        </a:p>
      </dsp:txBody>
      <dsp:txXfrm>
        <a:off x="4967882" y="1962447"/>
        <a:ext cx="2256234" cy="1353740"/>
      </dsp:txXfrm>
    </dsp:sp>
    <dsp:sp modelId="{0B581DD0-5A44-4A16-BAB0-50ACE673AA3A}">
      <dsp:nvSpPr>
        <dsp:cNvPr id="0" name=""/>
        <dsp:cNvSpPr/>
      </dsp:nvSpPr>
      <dsp:spPr>
        <a:xfrm>
          <a:off x="7449740"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Russell</a:t>
          </a:r>
        </a:p>
      </dsp:txBody>
      <dsp:txXfrm>
        <a:off x="7449740" y="1962447"/>
        <a:ext cx="2256234" cy="1353740"/>
      </dsp:txXfrm>
    </dsp:sp>
    <dsp:sp modelId="{5CEF411E-B390-4CEA-8FC0-955B41513DB4}">
      <dsp:nvSpPr>
        <dsp:cNvPr id="0" name=""/>
        <dsp:cNvSpPr/>
      </dsp:nvSpPr>
      <dsp:spPr>
        <a:xfrm>
          <a:off x="9931598"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Copleston</a:t>
          </a:r>
        </a:p>
      </dsp:txBody>
      <dsp:txXfrm>
        <a:off x="9931598" y="1962447"/>
        <a:ext cx="2256234" cy="1353740"/>
      </dsp:txXfrm>
    </dsp:sp>
    <dsp:sp modelId="{2C61C3D3-E547-4781-B8C5-A7F2C59B869C}">
      <dsp:nvSpPr>
        <dsp:cNvPr id="0" name=""/>
        <dsp:cNvSpPr/>
      </dsp:nvSpPr>
      <dsp:spPr>
        <a:xfrm>
          <a:off x="4167"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Motion</a:t>
          </a:r>
        </a:p>
      </dsp:txBody>
      <dsp:txXfrm>
        <a:off x="4167" y="3541811"/>
        <a:ext cx="2256234" cy="1353740"/>
      </dsp:txXfrm>
    </dsp:sp>
    <dsp:sp modelId="{222AF345-F467-44D1-BE58-2C8F5EC4F4B3}">
      <dsp:nvSpPr>
        <dsp:cNvPr id="0" name=""/>
        <dsp:cNvSpPr/>
      </dsp:nvSpPr>
      <dsp:spPr>
        <a:xfrm>
          <a:off x="2486025"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Contingent</a:t>
          </a:r>
        </a:p>
      </dsp:txBody>
      <dsp:txXfrm>
        <a:off x="2486025" y="3541811"/>
        <a:ext cx="2256234" cy="1353740"/>
      </dsp:txXfrm>
    </dsp:sp>
    <dsp:sp modelId="{E80B7698-EC33-4E80-8ED9-700BFF832056}">
      <dsp:nvSpPr>
        <dsp:cNvPr id="0" name=""/>
        <dsp:cNvSpPr/>
      </dsp:nvSpPr>
      <dsp:spPr>
        <a:xfrm>
          <a:off x="4967882"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Necessary</a:t>
          </a:r>
        </a:p>
      </dsp:txBody>
      <dsp:txXfrm>
        <a:off x="4967882" y="3541811"/>
        <a:ext cx="2256234" cy="1353740"/>
      </dsp:txXfrm>
    </dsp:sp>
    <dsp:sp modelId="{C3953E1E-2CD2-403B-90FE-FB86B3272098}">
      <dsp:nvSpPr>
        <dsp:cNvPr id="0" name=""/>
        <dsp:cNvSpPr/>
      </dsp:nvSpPr>
      <dsp:spPr>
        <a:xfrm>
          <a:off x="7449740"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Domino</a:t>
          </a:r>
        </a:p>
      </dsp:txBody>
      <dsp:txXfrm>
        <a:off x="7449740" y="3541811"/>
        <a:ext cx="2256234" cy="1353740"/>
      </dsp:txXfrm>
    </dsp:sp>
    <dsp:sp modelId="{31841DE4-A010-4A26-AB9A-05C3A59BAE82}">
      <dsp:nvSpPr>
        <dsp:cNvPr id="0" name=""/>
        <dsp:cNvSpPr/>
      </dsp:nvSpPr>
      <dsp:spPr>
        <a:xfrm>
          <a:off x="9931598"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Infinite Regression</a:t>
          </a:r>
        </a:p>
      </dsp:txBody>
      <dsp:txXfrm>
        <a:off x="9931598" y="3541811"/>
        <a:ext cx="2256234" cy="1353740"/>
      </dsp:txXfrm>
    </dsp:sp>
    <dsp:sp modelId="{1BA18B84-A122-463C-804B-F94E556A40B0}">
      <dsp:nvSpPr>
        <dsp:cNvPr id="0" name=""/>
        <dsp:cNvSpPr/>
      </dsp:nvSpPr>
      <dsp:spPr>
        <a:xfrm>
          <a:off x="4167"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Mother Argument</a:t>
          </a:r>
        </a:p>
      </dsp:txBody>
      <dsp:txXfrm>
        <a:off x="4167" y="5121175"/>
        <a:ext cx="2256234" cy="1353740"/>
      </dsp:txXfrm>
    </dsp:sp>
    <dsp:sp modelId="{6B5E4557-67CE-48A8-84C8-748C2FC8D5C7}">
      <dsp:nvSpPr>
        <dsp:cNvPr id="0" name=""/>
        <dsp:cNvSpPr/>
      </dsp:nvSpPr>
      <dsp:spPr>
        <a:xfrm>
          <a:off x="2486025"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Predicate</a:t>
          </a:r>
        </a:p>
      </dsp:txBody>
      <dsp:txXfrm>
        <a:off x="2486025" y="5121175"/>
        <a:ext cx="2256234" cy="1353740"/>
      </dsp:txXfrm>
    </dsp:sp>
    <dsp:sp modelId="{88614E4D-DBD5-4DA4-8BE7-D413AEBB9539}">
      <dsp:nvSpPr>
        <dsp:cNvPr id="0" name=""/>
        <dsp:cNvSpPr/>
      </dsp:nvSpPr>
      <dsp:spPr>
        <a:xfrm>
          <a:off x="4967882"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Big Bang</a:t>
          </a:r>
        </a:p>
      </dsp:txBody>
      <dsp:txXfrm>
        <a:off x="4967882" y="5121175"/>
        <a:ext cx="2256234" cy="1353740"/>
      </dsp:txXfrm>
    </dsp:sp>
    <dsp:sp modelId="{EF788BF0-F652-4AEF-AAEF-9FB75EF6E603}">
      <dsp:nvSpPr>
        <dsp:cNvPr id="0" name=""/>
        <dsp:cNvSpPr/>
      </dsp:nvSpPr>
      <dsp:spPr>
        <a:xfrm>
          <a:off x="7449740"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Anscombe</a:t>
          </a:r>
        </a:p>
      </dsp:txBody>
      <dsp:txXfrm>
        <a:off x="7449740" y="5121175"/>
        <a:ext cx="2256234" cy="1353740"/>
      </dsp:txXfrm>
    </dsp:sp>
    <dsp:sp modelId="{06005523-F501-4ABB-BC12-BBFBD6C282B5}">
      <dsp:nvSpPr>
        <dsp:cNvPr id="0" name=""/>
        <dsp:cNvSpPr/>
      </dsp:nvSpPr>
      <dsp:spPr>
        <a:xfrm>
          <a:off x="9931598"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Cosmology</a:t>
          </a:r>
        </a:p>
      </dsp:txBody>
      <dsp:txXfrm>
        <a:off x="9931598" y="5121175"/>
        <a:ext cx="2256234" cy="13537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BEA1F-80C4-4D6A-B9BD-9D9267590EBA}">
      <dsp:nvSpPr>
        <dsp:cNvPr id="0" name=""/>
        <dsp:cNvSpPr/>
      </dsp:nvSpPr>
      <dsp:spPr>
        <a:xfrm>
          <a:off x="4167" y="383083"/>
          <a:ext cx="2256234" cy="1353740"/>
        </a:xfrm>
        <a:prstGeom prst="rect">
          <a:avLst/>
        </a:prstGeom>
        <a:solidFill>
          <a:srgbClr val="FFC000"/>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smtClean="0"/>
            <a:t>Aesthetic Principle</a:t>
          </a:r>
          <a:endParaRPr lang="en-GB" sz="3400" kern="1200" dirty="0"/>
        </a:p>
      </dsp:txBody>
      <dsp:txXfrm>
        <a:off x="4167" y="383083"/>
        <a:ext cx="2256234" cy="1353740"/>
      </dsp:txXfrm>
    </dsp:sp>
    <dsp:sp modelId="{464BAF38-79EA-4F2B-BC14-0B1490DE7983}">
      <dsp:nvSpPr>
        <dsp:cNvPr id="0" name=""/>
        <dsp:cNvSpPr/>
      </dsp:nvSpPr>
      <dsp:spPr>
        <a:xfrm>
          <a:off x="2486025" y="383083"/>
          <a:ext cx="2256234" cy="1353740"/>
        </a:xfrm>
        <a:prstGeom prst="rect">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Aquinas</a:t>
          </a:r>
        </a:p>
      </dsp:txBody>
      <dsp:txXfrm>
        <a:off x="2486025" y="383083"/>
        <a:ext cx="2256234" cy="1353740"/>
      </dsp:txXfrm>
    </dsp:sp>
    <dsp:sp modelId="{9B811E56-B906-4B7D-B715-F8D94E83147A}">
      <dsp:nvSpPr>
        <dsp:cNvPr id="0" name=""/>
        <dsp:cNvSpPr/>
      </dsp:nvSpPr>
      <dsp:spPr>
        <a:xfrm>
          <a:off x="4967882" y="383083"/>
          <a:ext cx="2256234" cy="1353740"/>
        </a:xfrm>
        <a:prstGeom prst="rect">
          <a:avLst/>
        </a:prstGeom>
        <a:solidFill>
          <a:schemeClr val="accent4"/>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Paley</a:t>
          </a:r>
        </a:p>
      </dsp:txBody>
      <dsp:txXfrm>
        <a:off x="4967882" y="383083"/>
        <a:ext cx="2256234" cy="1353740"/>
      </dsp:txXfrm>
    </dsp:sp>
    <dsp:sp modelId="{1E85ECFF-4FA7-4421-8DD3-F748FAC60B75}">
      <dsp:nvSpPr>
        <dsp:cNvPr id="0" name=""/>
        <dsp:cNvSpPr/>
      </dsp:nvSpPr>
      <dsp:spPr>
        <a:xfrm>
          <a:off x="7449740" y="383083"/>
          <a:ext cx="2256234" cy="1353740"/>
        </a:xfrm>
        <a:prstGeom prst="rect">
          <a:avLst/>
        </a:prstGeom>
        <a:solidFill>
          <a:schemeClr val="accent4"/>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Anthropic Principle</a:t>
          </a:r>
        </a:p>
      </dsp:txBody>
      <dsp:txXfrm>
        <a:off x="7449740" y="383083"/>
        <a:ext cx="2256234" cy="1353740"/>
      </dsp:txXfrm>
    </dsp:sp>
    <dsp:sp modelId="{C3CDC7A6-8EF9-4053-AAF9-584DB87BFFA7}">
      <dsp:nvSpPr>
        <dsp:cNvPr id="0" name=""/>
        <dsp:cNvSpPr/>
      </dsp:nvSpPr>
      <dsp:spPr>
        <a:xfrm>
          <a:off x="9931598" y="383083"/>
          <a:ext cx="2256234" cy="1353740"/>
        </a:xfrm>
        <a:prstGeom prst="rect">
          <a:avLst/>
        </a:prstGeom>
        <a:solidFill>
          <a:schemeClr val="accent4"/>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Natural Selection</a:t>
          </a:r>
        </a:p>
      </dsp:txBody>
      <dsp:txXfrm>
        <a:off x="9931598" y="383083"/>
        <a:ext cx="2256234" cy="1353740"/>
      </dsp:txXfrm>
    </dsp:sp>
    <dsp:sp modelId="{150D6772-803C-429D-84F0-4B6646E1086B}">
      <dsp:nvSpPr>
        <dsp:cNvPr id="0" name=""/>
        <dsp:cNvSpPr/>
      </dsp:nvSpPr>
      <dsp:spPr>
        <a:xfrm>
          <a:off x="4167" y="1962447"/>
          <a:ext cx="2256234" cy="1353740"/>
        </a:xfrm>
        <a:prstGeom prst="rect">
          <a:avLst/>
        </a:prstGeom>
        <a:solidFill>
          <a:schemeClr val="accent4"/>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b="0" kern="1200" dirty="0" smtClean="0"/>
            <a:t>Tennant</a:t>
          </a:r>
          <a:endParaRPr lang="en-GB" sz="3400" b="0" kern="1200" dirty="0"/>
        </a:p>
      </dsp:txBody>
      <dsp:txXfrm>
        <a:off x="4167" y="1962447"/>
        <a:ext cx="2256234" cy="1353740"/>
      </dsp:txXfrm>
    </dsp:sp>
    <dsp:sp modelId="{1A137789-B8E4-4E03-B6EA-D3DA63A94F48}">
      <dsp:nvSpPr>
        <dsp:cNvPr id="0" name=""/>
        <dsp:cNvSpPr/>
      </dsp:nvSpPr>
      <dsp:spPr>
        <a:xfrm>
          <a:off x="2486025" y="1962447"/>
          <a:ext cx="2256234" cy="1353740"/>
        </a:xfrm>
        <a:prstGeom prst="rect">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Evil Creator</a:t>
          </a:r>
        </a:p>
      </dsp:txBody>
      <dsp:txXfrm>
        <a:off x="2486025" y="1962447"/>
        <a:ext cx="2256234" cy="1353740"/>
      </dsp:txXfrm>
    </dsp:sp>
    <dsp:sp modelId="{0D969B28-4ED4-4998-9C2E-5B9A962C7B58}">
      <dsp:nvSpPr>
        <dsp:cNvPr id="0" name=""/>
        <dsp:cNvSpPr/>
      </dsp:nvSpPr>
      <dsp:spPr>
        <a:xfrm>
          <a:off x="4967882" y="1962447"/>
          <a:ext cx="2256234" cy="1353740"/>
        </a:xfrm>
        <a:prstGeom prst="rect">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Hume</a:t>
          </a:r>
        </a:p>
      </dsp:txBody>
      <dsp:txXfrm>
        <a:off x="4967882" y="1962447"/>
        <a:ext cx="2256234" cy="1353740"/>
      </dsp:txXfrm>
    </dsp:sp>
    <dsp:sp modelId="{0B581DD0-5A44-4A16-BAB0-50ACE673AA3A}">
      <dsp:nvSpPr>
        <dsp:cNvPr id="0" name=""/>
        <dsp:cNvSpPr/>
      </dsp:nvSpPr>
      <dsp:spPr>
        <a:xfrm>
          <a:off x="7449740" y="1962447"/>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Russell</a:t>
          </a:r>
        </a:p>
      </dsp:txBody>
      <dsp:txXfrm>
        <a:off x="7449740" y="1962447"/>
        <a:ext cx="2256234" cy="1353740"/>
      </dsp:txXfrm>
    </dsp:sp>
    <dsp:sp modelId="{5CEF411E-B390-4CEA-8FC0-955B41513DB4}">
      <dsp:nvSpPr>
        <dsp:cNvPr id="0" name=""/>
        <dsp:cNvSpPr/>
      </dsp:nvSpPr>
      <dsp:spPr>
        <a:xfrm>
          <a:off x="9931598" y="1962447"/>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Copleston</a:t>
          </a:r>
        </a:p>
      </dsp:txBody>
      <dsp:txXfrm>
        <a:off x="9931598" y="1962447"/>
        <a:ext cx="2256234" cy="1353740"/>
      </dsp:txXfrm>
    </dsp:sp>
    <dsp:sp modelId="{2C61C3D3-E547-4781-B8C5-A7F2C59B869C}">
      <dsp:nvSpPr>
        <dsp:cNvPr id="0" name=""/>
        <dsp:cNvSpPr/>
      </dsp:nvSpPr>
      <dsp:spPr>
        <a:xfrm>
          <a:off x="4167" y="3541811"/>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Motion</a:t>
          </a:r>
        </a:p>
      </dsp:txBody>
      <dsp:txXfrm>
        <a:off x="4167" y="3541811"/>
        <a:ext cx="2256234" cy="1353740"/>
      </dsp:txXfrm>
    </dsp:sp>
    <dsp:sp modelId="{222AF345-F467-44D1-BE58-2C8F5EC4F4B3}">
      <dsp:nvSpPr>
        <dsp:cNvPr id="0" name=""/>
        <dsp:cNvSpPr/>
      </dsp:nvSpPr>
      <dsp:spPr>
        <a:xfrm>
          <a:off x="2486025" y="3541811"/>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Contingent</a:t>
          </a:r>
        </a:p>
      </dsp:txBody>
      <dsp:txXfrm>
        <a:off x="2486025" y="3541811"/>
        <a:ext cx="2256234" cy="1353740"/>
      </dsp:txXfrm>
    </dsp:sp>
    <dsp:sp modelId="{E80B7698-EC33-4E80-8ED9-700BFF832056}">
      <dsp:nvSpPr>
        <dsp:cNvPr id="0" name=""/>
        <dsp:cNvSpPr/>
      </dsp:nvSpPr>
      <dsp:spPr>
        <a:xfrm>
          <a:off x="4967882" y="3541811"/>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Necessary</a:t>
          </a:r>
        </a:p>
      </dsp:txBody>
      <dsp:txXfrm>
        <a:off x="4967882" y="3541811"/>
        <a:ext cx="2256234" cy="1353740"/>
      </dsp:txXfrm>
    </dsp:sp>
    <dsp:sp modelId="{C3953E1E-2CD2-403B-90FE-FB86B3272098}">
      <dsp:nvSpPr>
        <dsp:cNvPr id="0" name=""/>
        <dsp:cNvSpPr/>
      </dsp:nvSpPr>
      <dsp:spPr>
        <a:xfrm>
          <a:off x="7449740" y="3541811"/>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Domino</a:t>
          </a:r>
        </a:p>
      </dsp:txBody>
      <dsp:txXfrm>
        <a:off x="7449740" y="3541811"/>
        <a:ext cx="2256234" cy="1353740"/>
      </dsp:txXfrm>
    </dsp:sp>
    <dsp:sp modelId="{31841DE4-A010-4A26-AB9A-05C3A59BAE82}">
      <dsp:nvSpPr>
        <dsp:cNvPr id="0" name=""/>
        <dsp:cNvSpPr/>
      </dsp:nvSpPr>
      <dsp:spPr>
        <a:xfrm>
          <a:off x="9931598" y="3541811"/>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Infinite Regression</a:t>
          </a:r>
        </a:p>
      </dsp:txBody>
      <dsp:txXfrm>
        <a:off x="9931598" y="3541811"/>
        <a:ext cx="2256234" cy="1353740"/>
      </dsp:txXfrm>
    </dsp:sp>
    <dsp:sp modelId="{1BA18B84-A122-463C-804B-F94E556A40B0}">
      <dsp:nvSpPr>
        <dsp:cNvPr id="0" name=""/>
        <dsp:cNvSpPr/>
      </dsp:nvSpPr>
      <dsp:spPr>
        <a:xfrm>
          <a:off x="4167" y="5121175"/>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Mother Argument</a:t>
          </a:r>
        </a:p>
      </dsp:txBody>
      <dsp:txXfrm>
        <a:off x="4167" y="5121175"/>
        <a:ext cx="2256234" cy="1353740"/>
      </dsp:txXfrm>
    </dsp:sp>
    <dsp:sp modelId="{6B5E4557-67CE-48A8-84C8-748C2FC8D5C7}">
      <dsp:nvSpPr>
        <dsp:cNvPr id="0" name=""/>
        <dsp:cNvSpPr/>
      </dsp:nvSpPr>
      <dsp:spPr>
        <a:xfrm>
          <a:off x="2486025" y="5121175"/>
          <a:ext cx="2256234" cy="1353740"/>
        </a:xfrm>
        <a:prstGeom prst="rect">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smtClean="0"/>
            <a:t>Multiverse</a:t>
          </a:r>
          <a:endParaRPr lang="en-GB" sz="3400" kern="1200" dirty="0"/>
        </a:p>
      </dsp:txBody>
      <dsp:txXfrm>
        <a:off x="2486025" y="5121175"/>
        <a:ext cx="2256234" cy="1353740"/>
      </dsp:txXfrm>
    </dsp:sp>
    <dsp:sp modelId="{88614E4D-DBD5-4DA4-8BE7-D413AEBB9539}">
      <dsp:nvSpPr>
        <dsp:cNvPr id="0" name=""/>
        <dsp:cNvSpPr/>
      </dsp:nvSpPr>
      <dsp:spPr>
        <a:xfrm>
          <a:off x="4967882" y="5121175"/>
          <a:ext cx="2256234" cy="1353740"/>
        </a:xfrm>
        <a:prstGeom prst="rect">
          <a:avLst/>
        </a:prstGeom>
        <a:solidFill>
          <a:schemeClr val="accent2">
            <a:lumMod val="20000"/>
            <a:lumOff val="8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Big Bang</a:t>
          </a:r>
        </a:p>
      </dsp:txBody>
      <dsp:txXfrm>
        <a:off x="4967882" y="5121175"/>
        <a:ext cx="2256234" cy="1353740"/>
      </dsp:txXfrm>
    </dsp:sp>
    <dsp:sp modelId="{EF788BF0-F652-4AEF-AAEF-9FB75EF6E603}">
      <dsp:nvSpPr>
        <dsp:cNvPr id="0" name=""/>
        <dsp:cNvSpPr/>
      </dsp:nvSpPr>
      <dsp:spPr>
        <a:xfrm>
          <a:off x="7449740" y="5121175"/>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Anscombe</a:t>
          </a:r>
        </a:p>
      </dsp:txBody>
      <dsp:txXfrm>
        <a:off x="7449740" y="5121175"/>
        <a:ext cx="2256234" cy="1353740"/>
      </dsp:txXfrm>
    </dsp:sp>
    <dsp:sp modelId="{06005523-F501-4ABB-BC12-BBFBD6C282B5}">
      <dsp:nvSpPr>
        <dsp:cNvPr id="0" name=""/>
        <dsp:cNvSpPr/>
      </dsp:nvSpPr>
      <dsp:spPr>
        <a:xfrm>
          <a:off x="9931598" y="5121175"/>
          <a:ext cx="2256234" cy="1353740"/>
        </a:xfrm>
        <a:prstGeom prst="rect">
          <a:avLst/>
        </a:prstGeom>
        <a:solidFill>
          <a:schemeClr val="accent2"/>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GB" sz="3400" kern="1200" dirty="0"/>
            <a:t>Cosmology</a:t>
          </a:r>
        </a:p>
      </dsp:txBody>
      <dsp:txXfrm>
        <a:off x="9931598" y="5121175"/>
        <a:ext cx="2256234" cy="13537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BEA1F-80C4-4D6A-B9BD-9D9267590EBA}">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Augustine</a:t>
          </a:r>
        </a:p>
      </dsp:txBody>
      <dsp:txXfrm>
        <a:off x="637133" y="1339"/>
        <a:ext cx="2539007" cy="1523404"/>
      </dsp:txXfrm>
    </dsp:sp>
    <dsp:sp modelId="{8B2D20A8-751C-408C-A3DF-39BB91C39185}">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Seminal Presence</a:t>
          </a:r>
        </a:p>
      </dsp:txBody>
      <dsp:txXfrm>
        <a:off x="3430041" y="1339"/>
        <a:ext cx="2539007" cy="1523404"/>
      </dsp:txXfrm>
    </dsp:sp>
    <dsp:sp modelId="{44082F6A-AFA1-4650-9DBC-EAC9DD28E484}">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Irenaeus</a:t>
          </a:r>
        </a:p>
      </dsp:txBody>
      <dsp:txXfrm>
        <a:off x="6222950" y="1339"/>
        <a:ext cx="2539007" cy="1523404"/>
      </dsp:txXfrm>
    </dsp:sp>
    <dsp:sp modelId="{92E4943C-F8A9-4C9F-87EA-FD0FDF225FBE}">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Hick</a:t>
          </a:r>
        </a:p>
      </dsp:txBody>
      <dsp:txXfrm>
        <a:off x="9015858" y="1339"/>
        <a:ext cx="2539007" cy="1523404"/>
      </dsp:txXfrm>
    </dsp:sp>
    <dsp:sp modelId="{5C9EAC62-B7E2-4F1C-B1D9-AD24ECB91CA2}">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Original Sin</a:t>
          </a:r>
        </a:p>
      </dsp:txBody>
      <dsp:txXfrm>
        <a:off x="637133" y="1778644"/>
        <a:ext cx="2539007" cy="1523404"/>
      </dsp:txXfrm>
    </dsp:sp>
    <dsp:sp modelId="{771C5D9B-CDB3-4FE1-B982-83E2D5FE1576}">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Eschatological</a:t>
          </a:r>
        </a:p>
      </dsp:txBody>
      <dsp:txXfrm>
        <a:off x="3430041" y="1778644"/>
        <a:ext cx="2539007" cy="1523404"/>
      </dsp:txXfrm>
    </dsp:sp>
    <dsp:sp modelId="{0E31BDEF-1611-449A-B4BB-89FA46B78381}">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Image</a:t>
          </a:r>
        </a:p>
      </dsp:txBody>
      <dsp:txXfrm>
        <a:off x="6222950" y="1778644"/>
        <a:ext cx="2539007" cy="1523404"/>
      </dsp:txXfrm>
    </dsp:sp>
    <dsp:sp modelId="{CF28132D-183D-4370-BFB0-9132D43DB237}">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Likeness</a:t>
          </a:r>
        </a:p>
      </dsp:txBody>
      <dsp:txXfrm>
        <a:off x="9015858" y="1778644"/>
        <a:ext cx="2539007" cy="1523404"/>
      </dsp:txXfrm>
    </dsp:sp>
    <dsp:sp modelId="{F78D36F5-C0D7-41E4-8C24-03DC5C228367}">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Experiential Problem</a:t>
          </a:r>
        </a:p>
      </dsp:txBody>
      <dsp:txXfrm>
        <a:off x="637133" y="3555950"/>
        <a:ext cx="2539007" cy="1523404"/>
      </dsp:txXfrm>
    </dsp:sp>
    <dsp:sp modelId="{5E57AAEF-D81B-4FAC-A44E-232A010C04FE}">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Logical Problem</a:t>
          </a:r>
        </a:p>
      </dsp:txBody>
      <dsp:txXfrm>
        <a:off x="3430041" y="3555950"/>
        <a:ext cx="2539007" cy="1523404"/>
      </dsp:txXfrm>
    </dsp:sp>
    <dsp:sp modelId="{FA36B3BB-9BE6-46F4-8EE7-3286B4FE3504}">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Soul-Making</a:t>
          </a:r>
        </a:p>
      </dsp:txBody>
      <dsp:txXfrm>
        <a:off x="6222950" y="3555950"/>
        <a:ext cx="2539007" cy="1523404"/>
      </dsp:txXfrm>
    </dsp:sp>
    <dsp:sp modelId="{AA7ADEBC-63D1-426F-A8EA-8A9A6FDFB18B}">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b="0" i="0" kern="1200" dirty="0"/>
            <a:t>Brothers Karamazov </a:t>
          </a:r>
          <a:endParaRPr lang="en-GB" sz="3100" kern="1200" dirty="0"/>
        </a:p>
      </dsp:txBody>
      <dsp:txXfrm>
        <a:off x="9015858" y="3555950"/>
        <a:ext cx="2539007" cy="1523404"/>
      </dsp:txXfrm>
    </dsp:sp>
    <dsp:sp modelId="{F2F12EF0-CA92-4663-B0ED-CDCD7F95BC10}">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Natural Evil</a:t>
          </a:r>
        </a:p>
      </dsp:txBody>
      <dsp:txXfrm>
        <a:off x="637133" y="5333255"/>
        <a:ext cx="2539007" cy="1523404"/>
      </dsp:txXfrm>
    </dsp:sp>
    <dsp:sp modelId="{1A8D8AC1-AB00-438C-B380-95D6E6CD7116}">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Moral Evil</a:t>
          </a:r>
        </a:p>
      </dsp:txBody>
      <dsp:txXfrm>
        <a:off x="3430041" y="5333255"/>
        <a:ext cx="2539007" cy="1523404"/>
      </dsp:txXfrm>
    </dsp:sp>
    <dsp:sp modelId="{69C1FD16-587A-4096-B518-DA2F177EC83C}">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Free Will</a:t>
          </a:r>
        </a:p>
      </dsp:txBody>
      <dsp:txXfrm>
        <a:off x="6222950" y="5333255"/>
        <a:ext cx="2539007" cy="1523404"/>
      </dsp:txXfrm>
    </dsp:sp>
    <dsp:sp modelId="{9663F2F7-EA94-4AAB-BA93-281BB262C1E7}">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Universal Salvation</a:t>
          </a:r>
        </a:p>
      </dsp:txBody>
      <dsp:txXfrm>
        <a:off x="9015858" y="5333255"/>
        <a:ext cx="2539007" cy="15234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BEA1F-80C4-4D6A-B9BD-9D9267590EBA}">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Dualism</a:t>
          </a:r>
        </a:p>
      </dsp:txBody>
      <dsp:txXfrm>
        <a:off x="637133" y="1339"/>
        <a:ext cx="2539007" cy="1523404"/>
      </dsp:txXfrm>
    </dsp:sp>
    <dsp:sp modelId="{DEF4D441-518F-450B-ABAD-D7F2C94EC301}">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Evil Genie Hypothesis</a:t>
          </a:r>
        </a:p>
      </dsp:txBody>
      <dsp:txXfrm>
        <a:off x="3430041" y="1339"/>
        <a:ext cx="2539007" cy="1523404"/>
      </dsp:txXfrm>
    </dsp:sp>
    <dsp:sp modelId="{E1AD52FE-A0C9-462A-8FBA-2B49B4462CCB}">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Descartes</a:t>
          </a:r>
        </a:p>
      </dsp:txBody>
      <dsp:txXfrm>
        <a:off x="6222950" y="1339"/>
        <a:ext cx="2539007" cy="1523404"/>
      </dsp:txXfrm>
    </dsp:sp>
    <dsp:sp modelId="{A914BD78-DBF8-4A81-97F9-97160A13163E}">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Dawkins</a:t>
          </a:r>
        </a:p>
      </dsp:txBody>
      <dsp:txXfrm>
        <a:off x="9015858" y="1339"/>
        <a:ext cx="2539007" cy="1523404"/>
      </dsp:txXfrm>
    </dsp:sp>
    <dsp:sp modelId="{FCA74B38-B5A2-4E40-8EC4-CE29B52AA1C0}">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Ghost in the Machine</a:t>
          </a:r>
        </a:p>
      </dsp:txBody>
      <dsp:txXfrm>
        <a:off x="637133" y="1778644"/>
        <a:ext cx="2539007" cy="1523404"/>
      </dsp:txXfrm>
    </dsp:sp>
    <dsp:sp modelId="{29603771-4E8F-4AFB-8F83-B71F80F7ACBE}">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Materialism</a:t>
          </a:r>
        </a:p>
      </dsp:txBody>
      <dsp:txXfrm>
        <a:off x="3430041" y="1778644"/>
        <a:ext cx="2539007" cy="1523404"/>
      </dsp:txXfrm>
    </dsp:sp>
    <dsp:sp modelId="{E0391806-4C71-4A21-BC1B-9772394ED101}">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Property</a:t>
          </a:r>
        </a:p>
      </dsp:txBody>
      <dsp:txXfrm>
        <a:off x="6222950" y="1778644"/>
        <a:ext cx="2539007" cy="1523404"/>
      </dsp:txXfrm>
    </dsp:sp>
    <dsp:sp modelId="{0F849706-D942-404F-A243-CD32BC239220}">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Substance</a:t>
          </a:r>
        </a:p>
      </dsp:txBody>
      <dsp:txXfrm>
        <a:off x="9015858" y="1778644"/>
        <a:ext cx="2539007" cy="1523404"/>
      </dsp:txXfrm>
    </dsp:sp>
    <dsp:sp modelId="{55EA4166-C742-4F80-AA96-9700E73C988D}">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Zombie Argument</a:t>
          </a:r>
        </a:p>
      </dsp:txBody>
      <dsp:txXfrm>
        <a:off x="637133" y="3555950"/>
        <a:ext cx="2539007" cy="1523404"/>
      </dsp:txXfrm>
    </dsp:sp>
    <dsp:sp modelId="{D94EDC26-D597-45AA-A750-687DB2C05369}">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Cogito Ergo Sum</a:t>
          </a:r>
        </a:p>
      </dsp:txBody>
      <dsp:txXfrm>
        <a:off x="3430041" y="3555950"/>
        <a:ext cx="2539007" cy="1523404"/>
      </dsp:txXfrm>
    </dsp:sp>
    <dsp:sp modelId="{BB45F1EB-C32A-4F48-92B2-48C5BEDFE711}">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Pineal Gland</a:t>
          </a:r>
        </a:p>
      </dsp:txBody>
      <dsp:txXfrm>
        <a:off x="6222950" y="3555950"/>
        <a:ext cx="2539007" cy="1523404"/>
      </dsp:txXfrm>
    </dsp:sp>
    <dsp:sp modelId="{8BE5A17C-7888-498C-89BA-22D970147058}">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Interaction</a:t>
          </a:r>
        </a:p>
      </dsp:txBody>
      <dsp:txXfrm>
        <a:off x="9015858" y="3555950"/>
        <a:ext cx="2539007" cy="1523404"/>
      </dsp:txXfrm>
    </dsp:sp>
    <dsp:sp modelId="{0B156E86-6D54-4050-9B46-F5F86329775F}">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Chalmers</a:t>
          </a:r>
        </a:p>
      </dsp:txBody>
      <dsp:txXfrm>
        <a:off x="637133" y="5333255"/>
        <a:ext cx="2539007" cy="1523404"/>
      </dsp:txXfrm>
    </dsp:sp>
    <dsp:sp modelId="{0BE6B16F-CC62-4045-9DA7-5D0ECDCD5F3B}">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Memes</a:t>
          </a:r>
        </a:p>
      </dsp:txBody>
      <dsp:txXfrm>
        <a:off x="3430041" y="5333255"/>
        <a:ext cx="2539007" cy="1523404"/>
      </dsp:txXfrm>
    </dsp:sp>
    <dsp:sp modelId="{6F5200B2-F2B8-4E75-9714-3D1E65351DDD}">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Brain in a Vat</a:t>
          </a:r>
        </a:p>
      </dsp:txBody>
      <dsp:txXfrm>
        <a:off x="6222950" y="5333255"/>
        <a:ext cx="2539007" cy="1523404"/>
      </dsp:txXfrm>
    </dsp:sp>
    <dsp:sp modelId="{7AFAB8DE-7567-4F97-B9F0-ADE179F6C2F7}">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Chinese Room Experiment</a:t>
          </a:r>
        </a:p>
      </dsp:txBody>
      <dsp:txXfrm>
        <a:off x="9015858" y="5333255"/>
        <a:ext cx="2539007" cy="15234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BEA1F-80C4-4D6A-B9BD-9D9267590EBA}">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Noetic</a:t>
          </a:r>
        </a:p>
      </dsp:txBody>
      <dsp:txXfrm>
        <a:off x="637133" y="1339"/>
        <a:ext cx="2539007" cy="1523404"/>
      </dsp:txXfrm>
    </dsp:sp>
    <dsp:sp modelId="{043C506F-13B6-4608-A7FF-682F666F9337}">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Passive</a:t>
          </a:r>
        </a:p>
      </dsp:txBody>
      <dsp:txXfrm>
        <a:off x="3430041" y="1339"/>
        <a:ext cx="2539007" cy="1523404"/>
      </dsp:txXfrm>
    </dsp:sp>
    <dsp:sp modelId="{95E14127-3759-4D39-A327-853BD638A865}">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Transient</a:t>
          </a:r>
        </a:p>
      </dsp:txBody>
      <dsp:txXfrm>
        <a:off x="6222950" y="1339"/>
        <a:ext cx="2539007" cy="1523404"/>
      </dsp:txXfrm>
    </dsp:sp>
    <dsp:sp modelId="{E7C4E100-406F-4CF9-A484-89E1FB1923D1}">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b="0" kern="1200" dirty="0"/>
            <a:t>Feuerbach</a:t>
          </a:r>
        </a:p>
      </dsp:txBody>
      <dsp:txXfrm>
        <a:off x="9015858" y="1339"/>
        <a:ext cx="2539007" cy="1523404"/>
      </dsp:txXfrm>
    </dsp:sp>
    <dsp:sp modelId="{41E14701-F98F-492A-B9A4-5C3D88F36C15}">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Freud</a:t>
          </a:r>
        </a:p>
      </dsp:txBody>
      <dsp:txXfrm>
        <a:off x="637133" y="1778644"/>
        <a:ext cx="2539007" cy="1523404"/>
      </dsp:txXfrm>
    </dsp:sp>
    <dsp:sp modelId="{36FB5EC2-B04D-4263-84A8-DE5ECE91EC21}">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Marx</a:t>
          </a:r>
        </a:p>
      </dsp:txBody>
      <dsp:txXfrm>
        <a:off x="3430041" y="1778644"/>
        <a:ext cx="2539007" cy="1523404"/>
      </dsp:txXfrm>
    </dsp:sp>
    <dsp:sp modelId="{B7ACD325-C56A-4AE9-9E8E-D80CA4279B24}">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Teresa</a:t>
          </a:r>
        </a:p>
      </dsp:txBody>
      <dsp:txXfrm>
        <a:off x="6222950" y="1778644"/>
        <a:ext cx="2539007" cy="1523404"/>
      </dsp:txXfrm>
    </dsp:sp>
    <dsp:sp modelId="{B88531A5-5161-4535-9A56-7F49CE088D64}">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err="1"/>
            <a:t>Persinger’s</a:t>
          </a:r>
          <a:r>
            <a:rPr lang="en-GB" sz="3100" kern="1200" dirty="0"/>
            <a:t> God Helmet</a:t>
          </a:r>
        </a:p>
      </dsp:txBody>
      <dsp:txXfrm>
        <a:off x="9015858" y="1778644"/>
        <a:ext cx="2539007" cy="1523404"/>
      </dsp:txXfrm>
    </dsp:sp>
    <dsp:sp modelId="{2B759D5C-FE2F-4B55-8C2E-676290746CE1}">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Winnicott</a:t>
          </a:r>
        </a:p>
      </dsp:txBody>
      <dsp:txXfrm>
        <a:off x="637133" y="3555950"/>
        <a:ext cx="2539007" cy="1523404"/>
      </dsp:txXfrm>
    </dsp:sp>
    <dsp:sp modelId="{6212C7B3-7978-414E-A60C-5D2062DA7AA7}">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Transitional Objects</a:t>
          </a:r>
        </a:p>
      </dsp:txBody>
      <dsp:txXfrm>
        <a:off x="3430041" y="3555950"/>
        <a:ext cx="2539007" cy="1523404"/>
      </dsp:txXfrm>
    </dsp:sp>
    <dsp:sp modelId="{CC1EB7DA-03E2-4195-B04F-26C27E7BF943}">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b="0" i="0" kern="1200" dirty="0"/>
            <a:t>Credulity</a:t>
          </a:r>
          <a:endParaRPr lang="en-GB" sz="3100" kern="1200" dirty="0"/>
        </a:p>
      </dsp:txBody>
      <dsp:txXfrm>
        <a:off x="6222950" y="3555950"/>
        <a:ext cx="2539007" cy="1523404"/>
      </dsp:txXfrm>
    </dsp:sp>
    <dsp:sp modelId="{4DA5A916-8D3C-4B68-92B9-F21F33ED24FC}">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Testimony</a:t>
          </a:r>
        </a:p>
      </dsp:txBody>
      <dsp:txXfrm>
        <a:off x="9015858" y="3555950"/>
        <a:ext cx="2539007" cy="1523404"/>
      </dsp:txXfrm>
    </dsp:sp>
    <dsp:sp modelId="{352496CB-F405-415C-A392-8BF8AAC85E0F}">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Toronto Blessing</a:t>
          </a:r>
        </a:p>
      </dsp:txBody>
      <dsp:txXfrm>
        <a:off x="637133" y="5333255"/>
        <a:ext cx="2539007" cy="1523404"/>
      </dsp:txXfrm>
    </dsp:sp>
    <dsp:sp modelId="{DF58787A-72F5-45D8-9D43-D3F592734FFD}">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Temporal Lobe Epilepsy</a:t>
          </a:r>
        </a:p>
      </dsp:txBody>
      <dsp:txXfrm>
        <a:off x="3430041" y="5333255"/>
        <a:ext cx="2539007" cy="1523404"/>
      </dsp:txXfrm>
    </dsp:sp>
    <dsp:sp modelId="{E97CD0BD-40E3-44AD-9A7C-4F3B0019C14A}">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Schizophrenia</a:t>
          </a:r>
        </a:p>
      </dsp:txBody>
      <dsp:txXfrm>
        <a:off x="6222950" y="5333255"/>
        <a:ext cx="2539007" cy="1523404"/>
      </dsp:txXfrm>
    </dsp:sp>
    <dsp:sp modelId="{A72C49B5-7ABB-4F27-9703-4DBA2FCFB9EA}">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Numinous</a:t>
          </a:r>
        </a:p>
      </dsp:txBody>
      <dsp:txXfrm>
        <a:off x="9015858" y="5333255"/>
        <a:ext cx="2539007" cy="15234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D10B0D-39F4-488A-943E-5B7D0256A4C1}">
      <dsp:nvSpPr>
        <dsp:cNvPr id="0" name=""/>
        <dsp:cNvSpPr/>
      </dsp:nvSpPr>
      <dsp:spPr>
        <a:xfrm>
          <a:off x="637133" y="1339"/>
          <a:ext cx="2539007" cy="152340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Tillich</a:t>
          </a:r>
        </a:p>
      </dsp:txBody>
      <dsp:txXfrm>
        <a:off x="637133" y="1339"/>
        <a:ext cx="2539007" cy="1523404"/>
      </dsp:txXfrm>
    </dsp:sp>
    <dsp:sp modelId="{EDF53F12-0156-4AA7-BB9D-4BFED141C217}">
      <dsp:nvSpPr>
        <dsp:cNvPr id="0" name=""/>
        <dsp:cNvSpPr/>
      </dsp:nvSpPr>
      <dsp:spPr>
        <a:xfrm>
          <a:off x="3430041" y="1339"/>
          <a:ext cx="2539007" cy="1523404"/>
        </a:xfrm>
        <a:prstGeom prst="rect">
          <a:avLst/>
        </a:prstGeom>
        <a:solidFill>
          <a:schemeClr val="accent5">
            <a:hueOff val="-490223"/>
            <a:satOff val="-682"/>
            <a:lumOff val="-2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Symbols</a:t>
          </a:r>
        </a:p>
      </dsp:txBody>
      <dsp:txXfrm>
        <a:off x="3430041" y="1339"/>
        <a:ext cx="2539007" cy="1523404"/>
      </dsp:txXfrm>
    </dsp:sp>
    <dsp:sp modelId="{348028F8-1509-4A0B-9C4D-258D96BEA493}">
      <dsp:nvSpPr>
        <dsp:cNvPr id="0" name=""/>
        <dsp:cNvSpPr/>
      </dsp:nvSpPr>
      <dsp:spPr>
        <a:xfrm>
          <a:off x="6222950" y="1339"/>
          <a:ext cx="2539007" cy="1523404"/>
        </a:xfrm>
        <a:prstGeom prst="rect">
          <a:avLst/>
        </a:prstGeom>
        <a:solidFill>
          <a:schemeClr val="accent5">
            <a:hueOff val="-980446"/>
            <a:satOff val="-1364"/>
            <a:lumOff val="-5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Ground of Being</a:t>
          </a:r>
        </a:p>
      </dsp:txBody>
      <dsp:txXfrm>
        <a:off x="6222950" y="1339"/>
        <a:ext cx="2539007" cy="1523404"/>
      </dsp:txXfrm>
    </dsp:sp>
    <dsp:sp modelId="{0BFE055E-77FB-49AD-BF01-C1760A54A2B4}">
      <dsp:nvSpPr>
        <dsp:cNvPr id="0" name=""/>
        <dsp:cNvSpPr/>
      </dsp:nvSpPr>
      <dsp:spPr>
        <a:xfrm>
          <a:off x="9015858" y="1339"/>
          <a:ext cx="2539007" cy="1523404"/>
        </a:xfrm>
        <a:prstGeom prst="rect">
          <a:avLst/>
        </a:prstGeom>
        <a:solidFill>
          <a:schemeClr val="accent5">
            <a:hueOff val="-1470669"/>
            <a:satOff val="-2046"/>
            <a:lumOff val="-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Anthropomorphising</a:t>
          </a:r>
        </a:p>
      </dsp:txBody>
      <dsp:txXfrm>
        <a:off x="9015858" y="1339"/>
        <a:ext cx="2539007" cy="1523404"/>
      </dsp:txXfrm>
    </dsp:sp>
    <dsp:sp modelId="{0E0C715E-1D85-4013-8216-4F54DDBA826E}">
      <dsp:nvSpPr>
        <dsp:cNvPr id="0" name=""/>
        <dsp:cNvSpPr/>
      </dsp:nvSpPr>
      <dsp:spPr>
        <a:xfrm>
          <a:off x="637133" y="1778644"/>
          <a:ext cx="2539007" cy="1523404"/>
        </a:xfrm>
        <a:prstGeom prst="rect">
          <a:avLst/>
        </a:prstGeom>
        <a:solidFill>
          <a:schemeClr val="accent5">
            <a:hueOff val="-1960892"/>
            <a:satOff val="-2727"/>
            <a:lumOff val="-10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‘Superlatives are diminutives for God’</a:t>
          </a:r>
        </a:p>
      </dsp:txBody>
      <dsp:txXfrm>
        <a:off x="637133" y="1778644"/>
        <a:ext cx="2539007" cy="1523404"/>
      </dsp:txXfrm>
    </dsp:sp>
    <dsp:sp modelId="{486A4E6B-3326-475D-9CA6-D1BD5B8AE5B9}">
      <dsp:nvSpPr>
        <dsp:cNvPr id="0" name=""/>
        <dsp:cNvSpPr/>
      </dsp:nvSpPr>
      <dsp:spPr>
        <a:xfrm>
          <a:off x="3430041" y="1778644"/>
          <a:ext cx="2539007" cy="1523404"/>
        </a:xfrm>
        <a:prstGeom prst="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Sign</a:t>
          </a:r>
        </a:p>
      </dsp:txBody>
      <dsp:txXfrm>
        <a:off x="3430041" y="1778644"/>
        <a:ext cx="2539007" cy="1523404"/>
      </dsp:txXfrm>
    </dsp:sp>
    <dsp:sp modelId="{2F0FF3A5-E2AC-4D5F-B7FE-F8B927369064}">
      <dsp:nvSpPr>
        <dsp:cNvPr id="0" name=""/>
        <dsp:cNvSpPr/>
      </dsp:nvSpPr>
      <dsp:spPr>
        <a:xfrm>
          <a:off x="6222950" y="1778644"/>
          <a:ext cx="2539007" cy="1523404"/>
        </a:xfrm>
        <a:prstGeom prst="rect">
          <a:avLst/>
        </a:prstGeom>
        <a:solidFill>
          <a:schemeClr val="accent5">
            <a:hueOff val="-2941338"/>
            <a:satOff val="-4091"/>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Analogy</a:t>
          </a:r>
        </a:p>
      </dsp:txBody>
      <dsp:txXfrm>
        <a:off x="6222950" y="1778644"/>
        <a:ext cx="2539007" cy="1523404"/>
      </dsp:txXfrm>
    </dsp:sp>
    <dsp:sp modelId="{1A8A5EE6-4C1C-465B-B739-3CA5CF8902F5}">
      <dsp:nvSpPr>
        <dsp:cNvPr id="0" name=""/>
        <dsp:cNvSpPr/>
      </dsp:nvSpPr>
      <dsp:spPr>
        <a:xfrm>
          <a:off x="9015858" y="1778644"/>
          <a:ext cx="2539007" cy="1523404"/>
        </a:xfrm>
        <a:prstGeom prst="rect">
          <a:avLst/>
        </a:prstGeom>
        <a:solidFill>
          <a:schemeClr val="accent5">
            <a:hueOff val="-3431561"/>
            <a:satOff val="-4773"/>
            <a:lumOff val="-18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Attribution</a:t>
          </a:r>
        </a:p>
      </dsp:txBody>
      <dsp:txXfrm>
        <a:off x="9015858" y="1778644"/>
        <a:ext cx="2539007" cy="1523404"/>
      </dsp:txXfrm>
    </dsp:sp>
    <dsp:sp modelId="{8E4E659F-1ECD-406E-97A7-15DDF018A65A}">
      <dsp:nvSpPr>
        <dsp:cNvPr id="0" name=""/>
        <dsp:cNvSpPr/>
      </dsp:nvSpPr>
      <dsp:spPr>
        <a:xfrm>
          <a:off x="637133" y="3555950"/>
          <a:ext cx="2539007" cy="1523404"/>
        </a:xfrm>
        <a:prstGeom prst="rect">
          <a:avLst/>
        </a:prstGeom>
        <a:solidFill>
          <a:schemeClr val="accent5">
            <a:hueOff val="-3921784"/>
            <a:satOff val="-5455"/>
            <a:lumOff val="-20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Proportion</a:t>
          </a:r>
        </a:p>
      </dsp:txBody>
      <dsp:txXfrm>
        <a:off x="637133" y="3555950"/>
        <a:ext cx="2539007" cy="1523404"/>
      </dsp:txXfrm>
    </dsp:sp>
    <dsp:sp modelId="{546912F9-E6A9-40E4-BE37-3813D7A7E6CA}">
      <dsp:nvSpPr>
        <dsp:cNvPr id="0" name=""/>
        <dsp:cNvSpPr/>
      </dsp:nvSpPr>
      <dsp:spPr>
        <a:xfrm>
          <a:off x="3430041" y="3555950"/>
          <a:ext cx="2539007" cy="1523404"/>
        </a:xfrm>
        <a:prstGeom prst="rect">
          <a:avLst/>
        </a:prstGeom>
        <a:solidFill>
          <a:schemeClr val="accent5">
            <a:hueOff val="-4412007"/>
            <a:satOff val="-6137"/>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Apophatic Way</a:t>
          </a:r>
        </a:p>
      </dsp:txBody>
      <dsp:txXfrm>
        <a:off x="3430041" y="3555950"/>
        <a:ext cx="2539007" cy="1523404"/>
      </dsp:txXfrm>
    </dsp:sp>
    <dsp:sp modelId="{631CDCBD-D682-4066-9390-F275FB2FC890}">
      <dsp:nvSpPr>
        <dsp:cNvPr id="0" name=""/>
        <dsp:cNvSpPr/>
      </dsp:nvSpPr>
      <dsp:spPr>
        <a:xfrm>
          <a:off x="6222950" y="3555950"/>
          <a:ext cx="2539007" cy="1523404"/>
        </a:xfrm>
        <a:prstGeom prst="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Cataphatic Way</a:t>
          </a:r>
        </a:p>
      </dsp:txBody>
      <dsp:txXfrm>
        <a:off x="6222950" y="3555950"/>
        <a:ext cx="2539007" cy="1523404"/>
      </dsp:txXfrm>
    </dsp:sp>
    <dsp:sp modelId="{1E893795-5F22-474F-B222-4E774B5E9312}">
      <dsp:nvSpPr>
        <dsp:cNvPr id="0" name=""/>
        <dsp:cNvSpPr/>
      </dsp:nvSpPr>
      <dsp:spPr>
        <a:xfrm>
          <a:off x="9015858" y="3555950"/>
          <a:ext cx="2539007" cy="1523404"/>
        </a:xfrm>
        <a:prstGeom prst="rect">
          <a:avLst/>
        </a:prstGeom>
        <a:solidFill>
          <a:schemeClr val="accent5">
            <a:hueOff val="-5392453"/>
            <a:satOff val="-7501"/>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Participation</a:t>
          </a:r>
        </a:p>
      </dsp:txBody>
      <dsp:txXfrm>
        <a:off x="9015858" y="3555950"/>
        <a:ext cx="2539007" cy="1523404"/>
      </dsp:txXfrm>
    </dsp:sp>
    <dsp:sp modelId="{7749C488-9776-42B1-8DC8-6CC59DA6923A}">
      <dsp:nvSpPr>
        <dsp:cNvPr id="0" name=""/>
        <dsp:cNvSpPr/>
      </dsp:nvSpPr>
      <dsp:spPr>
        <a:xfrm>
          <a:off x="637133" y="5333255"/>
          <a:ext cx="2539007" cy="1523404"/>
        </a:xfrm>
        <a:prstGeom prst="rect">
          <a:avLst/>
        </a:prstGeom>
        <a:solidFill>
          <a:schemeClr val="accent5">
            <a:hueOff val="-5882676"/>
            <a:satOff val="-8182"/>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Moses Maimonides</a:t>
          </a:r>
        </a:p>
      </dsp:txBody>
      <dsp:txXfrm>
        <a:off x="637133" y="5333255"/>
        <a:ext cx="2539007" cy="1523404"/>
      </dsp:txXfrm>
    </dsp:sp>
    <dsp:sp modelId="{C637ADBD-5B00-4C2F-9EBE-29B831EC4500}">
      <dsp:nvSpPr>
        <dsp:cNvPr id="0" name=""/>
        <dsp:cNvSpPr/>
      </dsp:nvSpPr>
      <dsp:spPr>
        <a:xfrm>
          <a:off x="3430041" y="5333255"/>
          <a:ext cx="2539007" cy="1523404"/>
        </a:xfrm>
        <a:prstGeom prst="rect">
          <a:avLst/>
        </a:prstGeom>
        <a:solidFill>
          <a:schemeClr val="accent5">
            <a:hueOff val="-6372898"/>
            <a:satOff val="-8864"/>
            <a:lumOff val="-339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Boat</a:t>
          </a:r>
        </a:p>
      </dsp:txBody>
      <dsp:txXfrm>
        <a:off x="3430041" y="5333255"/>
        <a:ext cx="2539007" cy="1523404"/>
      </dsp:txXfrm>
    </dsp:sp>
    <dsp:sp modelId="{F62A52EE-76B8-44EB-9B42-F3C236FC37A3}">
      <dsp:nvSpPr>
        <dsp:cNvPr id="0" name=""/>
        <dsp:cNvSpPr/>
      </dsp:nvSpPr>
      <dsp:spPr>
        <a:xfrm>
          <a:off x="6222950" y="5333255"/>
          <a:ext cx="2539007" cy="1523404"/>
        </a:xfrm>
        <a:prstGeom prst="rect">
          <a:avLst/>
        </a:prstGeom>
        <a:solidFill>
          <a:schemeClr val="accent5">
            <a:hueOff val="-6863122"/>
            <a:satOff val="-9546"/>
            <a:lumOff val="-36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Pseudo-</a:t>
          </a:r>
          <a:r>
            <a:rPr lang="en-GB" sz="2200" kern="1200" dirty="0" err="1"/>
            <a:t>Dionysios</a:t>
          </a:r>
          <a:endParaRPr lang="en-GB" sz="2200" kern="1200" dirty="0"/>
        </a:p>
      </dsp:txBody>
      <dsp:txXfrm>
        <a:off x="6222950" y="5333255"/>
        <a:ext cx="2539007" cy="1523404"/>
      </dsp:txXfrm>
    </dsp:sp>
    <dsp:sp modelId="{92AD6B7B-D254-4C40-BA1D-9A7F477C6774}">
      <dsp:nvSpPr>
        <dsp:cNvPr id="0" name=""/>
        <dsp:cNvSpPr/>
      </dsp:nvSpPr>
      <dsp:spPr>
        <a:xfrm>
          <a:off x="9015858" y="5333255"/>
          <a:ext cx="2539007" cy="1523404"/>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Aquinas</a:t>
          </a:r>
        </a:p>
      </dsp:txBody>
      <dsp:txXfrm>
        <a:off x="9015858" y="5333255"/>
        <a:ext cx="2539007" cy="15234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D10B0D-39F4-488A-943E-5B7D0256A4C1}">
      <dsp:nvSpPr>
        <dsp:cNvPr id="0" name=""/>
        <dsp:cNvSpPr/>
      </dsp:nvSpPr>
      <dsp:spPr>
        <a:xfrm>
          <a:off x="4167"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Language Games</a:t>
          </a:r>
        </a:p>
      </dsp:txBody>
      <dsp:txXfrm>
        <a:off x="4167" y="383083"/>
        <a:ext cx="2256234" cy="1353740"/>
      </dsp:txXfrm>
    </dsp:sp>
    <dsp:sp modelId="{A85330BE-4259-41D4-9E83-69261C313631}">
      <dsp:nvSpPr>
        <dsp:cNvPr id="0" name=""/>
        <dsp:cNvSpPr/>
      </dsp:nvSpPr>
      <dsp:spPr>
        <a:xfrm>
          <a:off x="2486025"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Wittgenstein</a:t>
          </a:r>
        </a:p>
      </dsp:txBody>
      <dsp:txXfrm>
        <a:off x="2486025" y="383083"/>
        <a:ext cx="2256234" cy="1353740"/>
      </dsp:txXfrm>
    </dsp:sp>
    <dsp:sp modelId="{C1F3D673-B380-43EA-A4CC-D54E27A0F5AF}">
      <dsp:nvSpPr>
        <dsp:cNvPr id="0" name=""/>
        <dsp:cNvSpPr/>
      </dsp:nvSpPr>
      <dsp:spPr>
        <a:xfrm>
          <a:off x="4967882"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Invisible Gardener</a:t>
          </a:r>
        </a:p>
      </dsp:txBody>
      <dsp:txXfrm>
        <a:off x="4967882" y="383083"/>
        <a:ext cx="2256234" cy="1353740"/>
      </dsp:txXfrm>
    </dsp:sp>
    <dsp:sp modelId="{8FAC9BB9-B38A-41E0-A014-D263BFCA5F18}">
      <dsp:nvSpPr>
        <dsp:cNvPr id="0" name=""/>
        <dsp:cNvSpPr/>
      </dsp:nvSpPr>
      <dsp:spPr>
        <a:xfrm>
          <a:off x="7449740"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err="1"/>
            <a:t>Bliks</a:t>
          </a:r>
          <a:endParaRPr lang="en-GB" sz="3000" kern="1200" dirty="0"/>
        </a:p>
      </dsp:txBody>
      <dsp:txXfrm>
        <a:off x="7449740" y="383083"/>
        <a:ext cx="2256234" cy="1353740"/>
      </dsp:txXfrm>
    </dsp:sp>
    <dsp:sp modelId="{38739EA3-0617-4352-99F2-4C8AFC9A1E9E}">
      <dsp:nvSpPr>
        <dsp:cNvPr id="0" name=""/>
        <dsp:cNvSpPr/>
      </dsp:nvSpPr>
      <dsp:spPr>
        <a:xfrm>
          <a:off x="9931598"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Falsification</a:t>
          </a:r>
        </a:p>
      </dsp:txBody>
      <dsp:txXfrm>
        <a:off x="9931598" y="383083"/>
        <a:ext cx="2256234" cy="1353740"/>
      </dsp:txXfrm>
    </dsp:sp>
    <dsp:sp modelId="{D75AD110-67DB-4D48-887A-E28F8BC40C74}">
      <dsp:nvSpPr>
        <dsp:cNvPr id="0" name=""/>
        <dsp:cNvSpPr/>
      </dsp:nvSpPr>
      <dsp:spPr>
        <a:xfrm>
          <a:off x="4167"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Verification</a:t>
          </a:r>
        </a:p>
      </dsp:txBody>
      <dsp:txXfrm>
        <a:off x="4167" y="1962447"/>
        <a:ext cx="2256234" cy="1353740"/>
      </dsp:txXfrm>
    </dsp:sp>
    <dsp:sp modelId="{1D985AD3-C82D-40ED-9490-13FE043C52BC}">
      <dsp:nvSpPr>
        <dsp:cNvPr id="0" name=""/>
        <dsp:cNvSpPr/>
      </dsp:nvSpPr>
      <dsp:spPr>
        <a:xfrm>
          <a:off x="2486025"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A.J Ayer</a:t>
          </a:r>
        </a:p>
      </dsp:txBody>
      <dsp:txXfrm>
        <a:off x="2486025" y="1962447"/>
        <a:ext cx="2256234" cy="1353740"/>
      </dsp:txXfrm>
    </dsp:sp>
    <dsp:sp modelId="{B38D854F-98EB-4208-91DB-5314C1CC2749}">
      <dsp:nvSpPr>
        <dsp:cNvPr id="0" name=""/>
        <dsp:cNvSpPr/>
      </dsp:nvSpPr>
      <dsp:spPr>
        <a:xfrm>
          <a:off x="4967882"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Weak</a:t>
          </a:r>
        </a:p>
      </dsp:txBody>
      <dsp:txXfrm>
        <a:off x="4967882" y="1962447"/>
        <a:ext cx="2256234" cy="1353740"/>
      </dsp:txXfrm>
    </dsp:sp>
    <dsp:sp modelId="{0862A4B4-5B97-4CC5-A0A4-6EBB12F2C36F}">
      <dsp:nvSpPr>
        <dsp:cNvPr id="0" name=""/>
        <dsp:cNvSpPr/>
      </dsp:nvSpPr>
      <dsp:spPr>
        <a:xfrm>
          <a:off x="7449740"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Strong</a:t>
          </a:r>
        </a:p>
      </dsp:txBody>
      <dsp:txXfrm>
        <a:off x="7449740" y="1962447"/>
        <a:ext cx="2256234" cy="1353740"/>
      </dsp:txXfrm>
    </dsp:sp>
    <dsp:sp modelId="{E49286FA-1751-44EF-A9D4-ED1439F43B23}">
      <dsp:nvSpPr>
        <dsp:cNvPr id="0" name=""/>
        <dsp:cNvSpPr/>
      </dsp:nvSpPr>
      <dsp:spPr>
        <a:xfrm>
          <a:off x="9931598"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Celestial City</a:t>
          </a:r>
        </a:p>
      </dsp:txBody>
      <dsp:txXfrm>
        <a:off x="9931598" y="1962447"/>
        <a:ext cx="2256234" cy="1353740"/>
      </dsp:txXfrm>
    </dsp:sp>
    <dsp:sp modelId="{05CECAC5-8BC5-4D9B-9B90-929ACCC18D4C}">
      <dsp:nvSpPr>
        <dsp:cNvPr id="0" name=""/>
        <dsp:cNvSpPr/>
      </dsp:nvSpPr>
      <dsp:spPr>
        <a:xfrm>
          <a:off x="4167"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Oxford Dons</a:t>
          </a:r>
        </a:p>
      </dsp:txBody>
      <dsp:txXfrm>
        <a:off x="4167" y="3541811"/>
        <a:ext cx="2256234" cy="1353740"/>
      </dsp:txXfrm>
    </dsp:sp>
    <dsp:sp modelId="{ECBBD458-F0D9-47AA-9EF0-80C4A4F7EEEF}">
      <dsp:nvSpPr>
        <dsp:cNvPr id="0" name=""/>
        <dsp:cNvSpPr/>
      </dsp:nvSpPr>
      <dsp:spPr>
        <a:xfrm>
          <a:off x="2486025"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Hick</a:t>
          </a:r>
        </a:p>
      </dsp:txBody>
      <dsp:txXfrm>
        <a:off x="2486025" y="3541811"/>
        <a:ext cx="2256234" cy="1353740"/>
      </dsp:txXfrm>
    </dsp:sp>
    <dsp:sp modelId="{04A36F71-9616-4AE5-8D66-BD6FCCE3B55B}">
      <dsp:nvSpPr>
        <dsp:cNvPr id="0" name=""/>
        <dsp:cNvSpPr/>
      </dsp:nvSpPr>
      <dsp:spPr>
        <a:xfrm>
          <a:off x="4967882"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Analytic</a:t>
          </a:r>
        </a:p>
      </dsp:txBody>
      <dsp:txXfrm>
        <a:off x="4967882" y="3541811"/>
        <a:ext cx="2256234" cy="1353740"/>
      </dsp:txXfrm>
    </dsp:sp>
    <dsp:sp modelId="{415029DA-EB01-4814-BFAE-AE91A5E641BF}">
      <dsp:nvSpPr>
        <dsp:cNvPr id="0" name=""/>
        <dsp:cNvSpPr/>
      </dsp:nvSpPr>
      <dsp:spPr>
        <a:xfrm>
          <a:off x="7449740"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Synthetic</a:t>
          </a:r>
        </a:p>
      </dsp:txBody>
      <dsp:txXfrm>
        <a:off x="7449740" y="3541811"/>
        <a:ext cx="2256234" cy="1353740"/>
      </dsp:txXfrm>
    </dsp:sp>
    <dsp:sp modelId="{1CE3DFA6-1167-4297-AC01-C3FE7B30ADDC}">
      <dsp:nvSpPr>
        <dsp:cNvPr id="0" name=""/>
        <dsp:cNvSpPr/>
      </dsp:nvSpPr>
      <dsp:spPr>
        <a:xfrm>
          <a:off x="9931598"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Swinburne’s Toys</a:t>
          </a:r>
        </a:p>
      </dsp:txBody>
      <dsp:txXfrm>
        <a:off x="9931598" y="3541811"/>
        <a:ext cx="2256234" cy="1353740"/>
      </dsp:txXfrm>
    </dsp:sp>
    <dsp:sp modelId="{3C6E1B3D-9039-4C28-BE60-27D968C6476F}">
      <dsp:nvSpPr>
        <dsp:cNvPr id="0" name=""/>
        <dsp:cNvSpPr/>
      </dsp:nvSpPr>
      <dsp:spPr>
        <a:xfrm>
          <a:off x="4167"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Cognitive</a:t>
          </a:r>
        </a:p>
      </dsp:txBody>
      <dsp:txXfrm>
        <a:off x="4167" y="5121175"/>
        <a:ext cx="2256234" cy="1353740"/>
      </dsp:txXfrm>
    </dsp:sp>
    <dsp:sp modelId="{634481E4-49EF-4D4B-931C-BE4D90B4CC7B}">
      <dsp:nvSpPr>
        <dsp:cNvPr id="0" name=""/>
        <dsp:cNvSpPr/>
      </dsp:nvSpPr>
      <dsp:spPr>
        <a:xfrm>
          <a:off x="2486025"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Flew</a:t>
          </a:r>
          <a:endParaRPr lang="en-GB" sz="3000" kern="1200" dirty="0"/>
        </a:p>
      </dsp:txBody>
      <dsp:txXfrm>
        <a:off x="2486025" y="5121175"/>
        <a:ext cx="2256234" cy="1353740"/>
      </dsp:txXfrm>
    </dsp:sp>
    <dsp:sp modelId="{CEBED509-57DD-4D4F-8625-4319D9331291}">
      <dsp:nvSpPr>
        <dsp:cNvPr id="0" name=""/>
        <dsp:cNvSpPr/>
      </dsp:nvSpPr>
      <dsp:spPr>
        <a:xfrm>
          <a:off x="4967882"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Popper</a:t>
          </a:r>
          <a:endParaRPr lang="en-GB" sz="3000" kern="1200" dirty="0"/>
        </a:p>
      </dsp:txBody>
      <dsp:txXfrm>
        <a:off x="4967882" y="5121175"/>
        <a:ext cx="2256234" cy="1353740"/>
      </dsp:txXfrm>
    </dsp:sp>
    <dsp:sp modelId="{A73DAC40-DDD9-489A-9C6D-21405A6ACA76}">
      <dsp:nvSpPr>
        <dsp:cNvPr id="0" name=""/>
        <dsp:cNvSpPr/>
      </dsp:nvSpPr>
      <dsp:spPr>
        <a:xfrm>
          <a:off x="7449740"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Partisan</a:t>
          </a:r>
          <a:endParaRPr lang="en-GB" sz="3000" kern="1200" dirty="0"/>
        </a:p>
      </dsp:txBody>
      <dsp:txXfrm>
        <a:off x="7449740" y="5121175"/>
        <a:ext cx="2256234" cy="1353740"/>
      </dsp:txXfrm>
    </dsp:sp>
    <dsp:sp modelId="{62FFF440-B0FF-4473-A9F0-36ED009A711B}">
      <dsp:nvSpPr>
        <dsp:cNvPr id="0" name=""/>
        <dsp:cNvSpPr/>
      </dsp:nvSpPr>
      <dsp:spPr>
        <a:xfrm>
          <a:off x="9928214"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endParaRPr lang="en-GB" sz="3000" kern="1200" dirty="0"/>
        </a:p>
      </dsp:txBody>
      <dsp:txXfrm>
        <a:off x="9928214" y="5121175"/>
        <a:ext cx="2256234" cy="135374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1"/>
            <a:ext cx="2945659" cy="498055"/>
          </a:xfrm>
          <a:prstGeom prst="rect">
            <a:avLst/>
          </a:prstGeom>
        </p:spPr>
        <p:txBody>
          <a:bodyPr vert="horz" lIns="91440" tIns="45720" rIns="91440" bIns="45720" rtlCol="0"/>
          <a:lstStyle>
            <a:lvl1pPr algn="r">
              <a:defRPr sz="1200"/>
            </a:lvl1pPr>
          </a:lstStyle>
          <a:p>
            <a:fld id="{B672118A-2130-4AB7-A5D0-E495C59A6F17}" type="datetimeFigureOut">
              <a:rPr lang="en-GB" smtClean="0"/>
              <a:pPr/>
              <a:t>17/05/2021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a:defRPr sz="1200"/>
            </a:lvl1pPr>
          </a:lstStyle>
          <a:p>
            <a:fld id="{27083557-7D29-47E3-B531-61D68853D028}" type="slidenum">
              <a:rPr lang="en-GB" smtClean="0"/>
              <a:pPr/>
              <a:t>‹#›</a:t>
            </a:fld>
            <a:endParaRPr lang="en-GB"/>
          </a:p>
        </p:txBody>
      </p:sp>
    </p:spTree>
    <p:extLst>
      <p:ext uri="{BB962C8B-B14F-4D97-AF65-F5344CB8AC3E}">
        <p14:creationId xmlns:p14="http://schemas.microsoft.com/office/powerpoint/2010/main" val="1511639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7083557-7D29-47E3-B531-61D68853D028}" type="slidenum">
              <a:rPr lang="en-GB" smtClean="0"/>
              <a:pPr/>
              <a:t>1</a:t>
            </a:fld>
            <a:endParaRPr lang="en-GB"/>
          </a:p>
        </p:txBody>
      </p:sp>
    </p:spTree>
    <p:extLst>
      <p:ext uri="{BB962C8B-B14F-4D97-AF65-F5344CB8AC3E}">
        <p14:creationId xmlns:p14="http://schemas.microsoft.com/office/powerpoint/2010/main" val="21860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54</a:t>
            </a:fld>
            <a:endParaRPr lang="en-GB"/>
          </a:p>
        </p:txBody>
      </p:sp>
    </p:spTree>
    <p:extLst>
      <p:ext uri="{BB962C8B-B14F-4D97-AF65-F5344CB8AC3E}">
        <p14:creationId xmlns:p14="http://schemas.microsoft.com/office/powerpoint/2010/main" val="1627688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Religious Language I</a:t>
            </a:r>
          </a:p>
        </p:txBody>
      </p:sp>
      <p:sp>
        <p:nvSpPr>
          <p:cNvPr id="4" name="Slide Number Placeholder 3"/>
          <p:cNvSpPr>
            <a:spLocks noGrp="1"/>
          </p:cNvSpPr>
          <p:nvPr>
            <p:ph type="sldNum" sz="quarter" idx="10"/>
          </p:nvPr>
        </p:nvSpPr>
        <p:spPr/>
        <p:txBody>
          <a:bodyPr/>
          <a:lstStyle/>
          <a:p>
            <a:fld id="{E8A433CB-90F2-4FF0-8434-29BA4AC77F82}" type="slidenum">
              <a:rPr lang="en-GB" smtClean="0"/>
              <a:t>58</a:t>
            </a:fld>
            <a:endParaRPr lang="en-GB"/>
          </a:p>
        </p:txBody>
      </p:sp>
    </p:spTree>
    <p:extLst>
      <p:ext uri="{BB962C8B-B14F-4D97-AF65-F5344CB8AC3E}">
        <p14:creationId xmlns:p14="http://schemas.microsoft.com/office/powerpoint/2010/main" val="352688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Religious Language II</a:t>
            </a:r>
          </a:p>
        </p:txBody>
      </p:sp>
      <p:sp>
        <p:nvSpPr>
          <p:cNvPr id="4" name="Slide Number Placeholder 3"/>
          <p:cNvSpPr>
            <a:spLocks noGrp="1"/>
          </p:cNvSpPr>
          <p:nvPr>
            <p:ph type="sldNum" sz="quarter" idx="10"/>
          </p:nvPr>
        </p:nvSpPr>
        <p:spPr/>
        <p:txBody>
          <a:bodyPr/>
          <a:lstStyle/>
          <a:p>
            <a:fld id="{E8A433CB-90F2-4FF0-8434-29BA4AC77F82}" type="slidenum">
              <a:rPr lang="en-GB" smtClean="0"/>
              <a:t>62</a:t>
            </a:fld>
            <a:endParaRPr lang="en-GB"/>
          </a:p>
        </p:txBody>
      </p:sp>
    </p:spTree>
    <p:extLst>
      <p:ext uri="{BB962C8B-B14F-4D97-AF65-F5344CB8AC3E}">
        <p14:creationId xmlns:p14="http://schemas.microsoft.com/office/powerpoint/2010/main" val="4187971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Ancient Greek Influences</a:t>
            </a:r>
          </a:p>
        </p:txBody>
      </p:sp>
      <p:sp>
        <p:nvSpPr>
          <p:cNvPr id="4" name="Slide Number Placeholder 3"/>
          <p:cNvSpPr>
            <a:spLocks noGrp="1"/>
          </p:cNvSpPr>
          <p:nvPr>
            <p:ph type="sldNum" sz="quarter" idx="10"/>
          </p:nvPr>
        </p:nvSpPr>
        <p:spPr/>
        <p:txBody>
          <a:bodyPr/>
          <a:lstStyle/>
          <a:p>
            <a:fld id="{E8A433CB-90F2-4FF0-8434-29BA4AC77F82}" type="slidenum">
              <a:rPr lang="en-GB" smtClean="0"/>
              <a:t>3</a:t>
            </a:fld>
            <a:endParaRPr lang="en-GB"/>
          </a:p>
        </p:txBody>
      </p:sp>
    </p:spTree>
    <p:extLst>
      <p:ext uri="{BB962C8B-B14F-4D97-AF65-F5344CB8AC3E}">
        <p14:creationId xmlns:p14="http://schemas.microsoft.com/office/powerpoint/2010/main" val="1173534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9</a:t>
            </a:fld>
            <a:endParaRPr lang="en-GB"/>
          </a:p>
        </p:txBody>
      </p:sp>
    </p:spTree>
    <p:extLst>
      <p:ext uri="{BB962C8B-B14F-4D97-AF65-F5344CB8AC3E}">
        <p14:creationId xmlns:p14="http://schemas.microsoft.com/office/powerpoint/2010/main" val="3644964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Arguments based on observation</a:t>
            </a:r>
          </a:p>
        </p:txBody>
      </p:sp>
      <p:sp>
        <p:nvSpPr>
          <p:cNvPr id="4" name="Slide Number Placeholder 3"/>
          <p:cNvSpPr>
            <a:spLocks noGrp="1"/>
          </p:cNvSpPr>
          <p:nvPr>
            <p:ph type="sldNum" sz="quarter" idx="10"/>
          </p:nvPr>
        </p:nvSpPr>
        <p:spPr/>
        <p:txBody>
          <a:bodyPr/>
          <a:lstStyle/>
          <a:p>
            <a:fld id="{E8A433CB-90F2-4FF0-8434-29BA4AC77F82}" type="slidenum">
              <a:rPr lang="en-GB" smtClean="0"/>
              <a:t>19</a:t>
            </a:fld>
            <a:endParaRPr lang="en-GB"/>
          </a:p>
        </p:txBody>
      </p:sp>
    </p:spTree>
    <p:extLst>
      <p:ext uri="{BB962C8B-B14F-4D97-AF65-F5344CB8AC3E}">
        <p14:creationId xmlns:p14="http://schemas.microsoft.com/office/powerpoint/2010/main" val="417794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Arguments based on observation</a:t>
            </a:r>
          </a:p>
        </p:txBody>
      </p:sp>
      <p:sp>
        <p:nvSpPr>
          <p:cNvPr id="4" name="Slide Number Placeholder 3"/>
          <p:cNvSpPr>
            <a:spLocks noGrp="1"/>
          </p:cNvSpPr>
          <p:nvPr>
            <p:ph type="sldNum" sz="quarter" idx="10"/>
          </p:nvPr>
        </p:nvSpPr>
        <p:spPr/>
        <p:txBody>
          <a:bodyPr/>
          <a:lstStyle/>
          <a:p>
            <a:fld id="{E8A433CB-90F2-4FF0-8434-29BA4AC77F82}" type="slidenum">
              <a:rPr lang="en-GB" smtClean="0"/>
              <a:t>20</a:t>
            </a:fld>
            <a:endParaRPr lang="en-GB"/>
          </a:p>
        </p:txBody>
      </p:sp>
    </p:spTree>
    <p:extLst>
      <p:ext uri="{BB962C8B-B14F-4D97-AF65-F5344CB8AC3E}">
        <p14:creationId xmlns:p14="http://schemas.microsoft.com/office/powerpoint/2010/main" val="3196626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Problem of Evil</a:t>
            </a:r>
          </a:p>
        </p:txBody>
      </p:sp>
      <p:sp>
        <p:nvSpPr>
          <p:cNvPr id="4" name="Slide Number Placeholder 3"/>
          <p:cNvSpPr>
            <a:spLocks noGrp="1"/>
          </p:cNvSpPr>
          <p:nvPr>
            <p:ph type="sldNum" sz="quarter" idx="10"/>
          </p:nvPr>
        </p:nvSpPr>
        <p:spPr/>
        <p:txBody>
          <a:bodyPr/>
          <a:lstStyle/>
          <a:p>
            <a:fld id="{E8A433CB-90F2-4FF0-8434-29BA4AC77F82}" type="slidenum">
              <a:rPr lang="en-GB" smtClean="0"/>
              <a:t>30</a:t>
            </a:fld>
            <a:endParaRPr lang="en-GB"/>
          </a:p>
        </p:txBody>
      </p:sp>
    </p:spTree>
    <p:extLst>
      <p:ext uri="{BB962C8B-B14F-4D97-AF65-F5344CB8AC3E}">
        <p14:creationId xmlns:p14="http://schemas.microsoft.com/office/powerpoint/2010/main" val="1275945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Mind and Body</a:t>
            </a:r>
          </a:p>
        </p:txBody>
      </p:sp>
      <p:sp>
        <p:nvSpPr>
          <p:cNvPr id="4" name="Slide Number Placeholder 3"/>
          <p:cNvSpPr>
            <a:spLocks noGrp="1"/>
          </p:cNvSpPr>
          <p:nvPr>
            <p:ph type="sldNum" sz="quarter" idx="10"/>
          </p:nvPr>
        </p:nvSpPr>
        <p:spPr/>
        <p:txBody>
          <a:bodyPr/>
          <a:lstStyle/>
          <a:p>
            <a:fld id="{E8A433CB-90F2-4FF0-8434-29BA4AC77F82}" type="slidenum">
              <a:rPr lang="en-GB" smtClean="0"/>
              <a:t>40</a:t>
            </a:fld>
            <a:endParaRPr lang="en-GB"/>
          </a:p>
        </p:txBody>
      </p:sp>
    </p:spTree>
    <p:extLst>
      <p:ext uri="{BB962C8B-B14F-4D97-AF65-F5344CB8AC3E}">
        <p14:creationId xmlns:p14="http://schemas.microsoft.com/office/powerpoint/2010/main" val="4159730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Religious Experience</a:t>
            </a:r>
          </a:p>
        </p:txBody>
      </p:sp>
      <p:sp>
        <p:nvSpPr>
          <p:cNvPr id="4" name="Slide Number Placeholder 3"/>
          <p:cNvSpPr>
            <a:spLocks noGrp="1"/>
          </p:cNvSpPr>
          <p:nvPr>
            <p:ph type="sldNum" sz="quarter" idx="10"/>
          </p:nvPr>
        </p:nvSpPr>
        <p:spPr/>
        <p:txBody>
          <a:bodyPr/>
          <a:lstStyle/>
          <a:p>
            <a:fld id="{E8A433CB-90F2-4FF0-8434-29BA4AC77F82}" type="slidenum">
              <a:rPr lang="en-GB" smtClean="0"/>
              <a:t>47</a:t>
            </a:fld>
            <a:endParaRPr lang="en-GB"/>
          </a:p>
        </p:txBody>
      </p:sp>
    </p:spTree>
    <p:extLst>
      <p:ext uri="{BB962C8B-B14F-4D97-AF65-F5344CB8AC3E}">
        <p14:creationId xmlns:p14="http://schemas.microsoft.com/office/powerpoint/2010/main" val="6589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51</a:t>
            </a:fld>
            <a:endParaRPr lang="en-GB"/>
          </a:p>
        </p:txBody>
      </p:sp>
    </p:spTree>
    <p:extLst>
      <p:ext uri="{BB962C8B-B14F-4D97-AF65-F5344CB8AC3E}">
        <p14:creationId xmlns:p14="http://schemas.microsoft.com/office/powerpoint/2010/main" val="3789654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pPr/>
              <a:t>5/17/2021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5/17/2021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yyiNbJlqcJ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2621" y="-30479"/>
            <a:ext cx="12192000" cy="342900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p:txBody>
          <a:bodyPr>
            <a:normAutofit/>
          </a:bodyPr>
          <a:lstStyle/>
          <a:p>
            <a:r>
              <a:rPr lang="en-GB" dirty="0" smtClean="0"/>
              <a:t>1. Philosophy of Religion</a:t>
            </a:r>
            <a:endParaRPr lang="en-GB" sz="3600" dirty="0"/>
          </a:p>
        </p:txBody>
      </p:sp>
      <p:sp>
        <p:nvSpPr>
          <p:cNvPr id="6" name="Subtitle 5"/>
          <p:cNvSpPr>
            <a:spLocks noGrp="1"/>
          </p:cNvSpPr>
          <p:nvPr>
            <p:ph type="subTitle" idx="1"/>
          </p:nvPr>
        </p:nvSpPr>
        <p:spPr/>
        <p:txBody>
          <a:bodyPr/>
          <a:lstStyle/>
          <a:p>
            <a:r>
              <a:rPr lang="en-GB" dirty="0" smtClean="0">
                <a:solidFill>
                  <a:schemeClr val="bg1"/>
                </a:solidFill>
              </a:rPr>
              <a:t>Core content</a:t>
            </a:r>
            <a:endParaRPr lang="en-GB" dirty="0">
              <a:solidFill>
                <a:schemeClr val="bg1"/>
              </a:solidFill>
            </a:endParaRPr>
          </a:p>
        </p:txBody>
      </p:sp>
    </p:spTree>
    <p:extLst>
      <p:ext uri="{BB962C8B-B14F-4D97-AF65-F5344CB8AC3E}">
        <p14:creationId xmlns:p14="http://schemas.microsoft.com/office/powerpoint/2010/main" val="784154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‘Plato does not value experience enough.’ </a:t>
            </a:r>
            <a:r>
              <a:rPr lang="en-GB" dirty="0" smtClean="0"/>
              <a:t>Discuss</a:t>
            </a:r>
            <a:endParaRPr lang="en-GB" dirty="0"/>
          </a:p>
        </p:txBody>
      </p:sp>
      <p:sp>
        <p:nvSpPr>
          <p:cNvPr id="3" name="Content Placeholder 2"/>
          <p:cNvSpPr>
            <a:spLocks noGrp="1"/>
          </p:cNvSpPr>
          <p:nvPr>
            <p:ph idx="1"/>
          </p:nvPr>
        </p:nvSpPr>
        <p:spPr/>
        <p:txBody>
          <a:bodyPr/>
          <a:lstStyle/>
          <a:p>
            <a:r>
              <a:rPr lang="en-GB" dirty="0"/>
              <a:t>Introduction</a:t>
            </a:r>
          </a:p>
          <a:p>
            <a:r>
              <a:rPr lang="en-GB" dirty="0" smtClean="0"/>
              <a:t>G/S: Plato </a:t>
            </a:r>
            <a:r>
              <a:rPr lang="en-GB" dirty="0"/>
              <a:t>- Plato argues that true knowledge derives through reasoning of the forms. Forms are perfect </a:t>
            </a:r>
            <a:r>
              <a:rPr lang="en-GB" dirty="0" smtClean="0"/>
              <a:t>ideas of material world. On the other hand, Aristotle argues that true knowledge derives through experience. </a:t>
            </a:r>
            <a:endParaRPr lang="en-GB" dirty="0"/>
          </a:p>
          <a:p>
            <a:r>
              <a:rPr lang="en-GB" dirty="0" smtClean="0"/>
              <a:t>T: It will be argued that Plato does not value experience enough because there are real world benefits to studying the material world.</a:t>
            </a:r>
            <a:endParaRPr lang="en-GB" dirty="0"/>
          </a:p>
        </p:txBody>
      </p:sp>
    </p:spTree>
    <p:extLst>
      <p:ext uri="{BB962C8B-B14F-4D97-AF65-F5344CB8AC3E}">
        <p14:creationId xmlns:p14="http://schemas.microsoft.com/office/powerpoint/2010/main" val="4270705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Comprehension</a:t>
            </a:r>
            <a:endParaRPr lang="en-GB" dirty="0"/>
          </a:p>
        </p:txBody>
      </p:sp>
      <p:sp>
        <p:nvSpPr>
          <p:cNvPr id="3" name="Content Placeholder 2"/>
          <p:cNvSpPr>
            <a:spLocks noGrp="1"/>
          </p:cNvSpPr>
          <p:nvPr>
            <p:ph idx="1"/>
          </p:nvPr>
        </p:nvSpPr>
        <p:spPr/>
        <p:txBody>
          <a:bodyPr/>
          <a:lstStyle/>
          <a:p>
            <a:pPr>
              <a:buNone/>
            </a:pPr>
            <a:r>
              <a:rPr lang="en-GB" dirty="0"/>
              <a:t>1. List three qualities of the forms</a:t>
            </a:r>
          </a:p>
          <a:p>
            <a:pPr>
              <a:buNone/>
            </a:pPr>
            <a:endParaRPr lang="en-GB" dirty="0"/>
          </a:p>
          <a:p>
            <a:pPr>
              <a:buNone/>
            </a:pPr>
            <a:r>
              <a:rPr lang="en-GB" dirty="0"/>
              <a:t>2. Describe the hierarchy of forms</a:t>
            </a:r>
          </a:p>
          <a:p>
            <a:pPr>
              <a:buNone/>
            </a:pPr>
            <a:endParaRPr lang="en-GB" dirty="0"/>
          </a:p>
          <a:p>
            <a:pPr>
              <a:buNone/>
            </a:pPr>
            <a:r>
              <a:rPr lang="en-GB" dirty="0"/>
              <a:t>3. Name Aristotle’s objection to the theory of forms</a:t>
            </a:r>
          </a:p>
          <a:p>
            <a:pPr>
              <a:buNone/>
            </a:pPr>
            <a:endParaRPr lang="en-GB" dirty="0"/>
          </a:p>
          <a:p>
            <a:pPr>
              <a:buNone/>
            </a:pPr>
            <a:r>
              <a:rPr lang="en-GB" dirty="0"/>
              <a:t>4. How might </a:t>
            </a:r>
            <a:r>
              <a:rPr lang="en-GB" dirty="0" err="1"/>
              <a:t>A.J.Ayer</a:t>
            </a:r>
            <a:r>
              <a:rPr lang="en-GB" dirty="0"/>
              <a:t> object to the theory of forms?</a:t>
            </a:r>
          </a:p>
          <a:p>
            <a:pPr>
              <a:buNone/>
            </a:pPr>
            <a:endParaRPr lang="en-GB" dirty="0"/>
          </a:p>
          <a:p>
            <a:pPr>
              <a:buNone/>
            </a:pPr>
            <a:endParaRPr lang="en-GB" dirty="0"/>
          </a:p>
        </p:txBody>
      </p:sp>
    </p:spTree>
    <p:extLst>
      <p:ext uri="{BB962C8B-B14F-4D97-AF65-F5344CB8AC3E}">
        <p14:creationId xmlns:p14="http://schemas.microsoft.com/office/powerpoint/2010/main" val="629252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56705"/>
          </a:xfrm>
          <a:solidFill>
            <a:srgbClr val="FF0000"/>
          </a:solidFill>
        </p:spPr>
        <p:txBody>
          <a:bodyPr>
            <a:noAutofit/>
          </a:bodyPr>
          <a:lstStyle/>
          <a:p>
            <a:pPr algn="ctr"/>
            <a:r>
              <a:rPr lang="en-GB" sz="3600" dirty="0" smtClean="0">
                <a:solidFill>
                  <a:schemeClr val="bg1"/>
                </a:solidFill>
              </a:rPr>
              <a:t>94 days</a:t>
            </a:r>
            <a:endParaRPr lang="en-GB" sz="3600" dirty="0">
              <a:solidFill>
                <a:schemeClr val="bg1"/>
              </a:solidFill>
            </a:endParaRPr>
          </a:p>
        </p:txBody>
      </p:sp>
      <p:sp>
        <p:nvSpPr>
          <p:cNvPr id="5" name="Content Placeholder 4"/>
          <p:cNvSpPr>
            <a:spLocks noGrp="1"/>
          </p:cNvSpPr>
          <p:nvPr>
            <p:ph idx="1"/>
          </p:nvPr>
        </p:nvSpPr>
        <p:spPr>
          <a:xfrm>
            <a:off x="1676400" y="0"/>
            <a:ext cx="10515600" cy="656705"/>
          </a:xfrm>
        </p:spPr>
        <p:txBody>
          <a:bodyPr>
            <a:normAutofit lnSpcReduction="10000"/>
          </a:bodyPr>
          <a:lstStyle/>
          <a:p>
            <a:pPr marL="0" indent="0">
              <a:buNone/>
            </a:pPr>
            <a:r>
              <a:rPr lang="en-GB" sz="4400" dirty="0" smtClean="0"/>
              <a:t>Aristotle</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3545366713"/>
              </p:ext>
            </p:extLst>
          </p:nvPr>
        </p:nvGraphicFramePr>
        <p:xfrm>
          <a:off x="0" y="656704"/>
          <a:ext cx="12192000" cy="6303737"/>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316697">
                <a:tc>
                  <a:txBody>
                    <a:bodyPr/>
                    <a:lstStyle/>
                    <a:p>
                      <a:r>
                        <a:rPr lang="en-GB" dirty="0" smtClean="0"/>
                        <a:t>PARAGRAPH 1: Four Causes</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Final cause – telos</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Material cause – what it’s made of</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Efficient cause – who made it</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Formal cause – its shape and characteristics</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Aristotle’s example: </a:t>
                      </a:r>
                      <a:r>
                        <a:rPr lang="en-GB" sz="1800" kern="1200" dirty="0" err="1" smtClean="0">
                          <a:solidFill>
                            <a:schemeClr val="tx1"/>
                          </a:solidFill>
                          <a:effectLst/>
                          <a:latin typeface="+mn-lt"/>
                          <a:ea typeface="+mn-ea"/>
                          <a:cs typeface="+mn-cs"/>
                        </a:rPr>
                        <a:t>Pheidas</a:t>
                      </a:r>
                      <a:r>
                        <a:rPr lang="en-GB" sz="1800" kern="1200" dirty="0" smtClean="0">
                          <a:solidFill>
                            <a:schemeClr val="tx1"/>
                          </a:solidFill>
                          <a:effectLst/>
                          <a:latin typeface="+mn-lt"/>
                          <a:ea typeface="+mn-ea"/>
                          <a:cs typeface="+mn-cs"/>
                        </a:rPr>
                        <a:t>’ bronze statue of Athena</a:t>
                      </a:r>
                    </a:p>
                    <a:p>
                      <a:pPr marL="285750" indent="-285750">
                        <a:buFont typeface="Arial" panose="020B0604020202020204" pitchFamily="34" charset="0"/>
                        <a:buChar char="•"/>
                      </a:pPr>
                      <a:r>
                        <a:rPr lang="en-GB" sz="1800" b="0" i="0" kern="1200" dirty="0" smtClean="0">
                          <a:solidFill>
                            <a:schemeClr val="tx1"/>
                          </a:solidFill>
                          <a:effectLst/>
                          <a:latin typeface="+mn-lt"/>
                          <a:ea typeface="+mn-ea"/>
                          <a:cs typeface="+mn-cs"/>
                        </a:rPr>
                        <a:t>AO1 = teleological view of nature</a:t>
                      </a:r>
                      <a:endParaRPr lang="en-GB" sz="1800" kern="1200" dirty="0" smtClean="0">
                        <a:solidFill>
                          <a:schemeClr val="tx1"/>
                        </a:solidFill>
                        <a:effectLst/>
                        <a:latin typeface="+mn-lt"/>
                        <a:ea typeface="+mn-ea"/>
                        <a:cs typeface="+mn-cs"/>
                      </a:endParaRPr>
                    </a:p>
                  </a:txBody>
                  <a:tcPr/>
                </a:tc>
                <a:tc>
                  <a:txBody>
                    <a:bodyPr/>
                    <a:lstStyle/>
                    <a:p>
                      <a:r>
                        <a:rPr lang="en-GB" dirty="0" smtClean="0"/>
                        <a:t>PARAGRAPH 2: OBJECTIONS</a:t>
                      </a:r>
                    </a:p>
                    <a:p>
                      <a:pPr marL="285750" indent="-285750">
                        <a:buFont typeface="Arial" panose="020B0604020202020204" pitchFamily="34" charset="0"/>
                        <a:buChar char="•"/>
                      </a:pPr>
                      <a:r>
                        <a:rPr lang="en-GB" baseline="0" dirty="0" smtClean="0"/>
                        <a:t>Our senses can deceive us</a:t>
                      </a:r>
                    </a:p>
                    <a:p>
                      <a:pPr marL="285750" indent="-285750">
                        <a:buFont typeface="Arial" panose="020B0604020202020204" pitchFamily="34" charset="0"/>
                        <a:buChar char="•"/>
                      </a:pPr>
                      <a:r>
                        <a:rPr lang="en-GB" baseline="0" dirty="0" smtClean="0"/>
                        <a:t>Not everything has a final cause or telos – we are the products of evolution and the result of random genetic mutation with no predefined purpose</a:t>
                      </a:r>
                    </a:p>
                    <a:p>
                      <a:pPr marL="285750" indent="-285750">
                        <a:buFont typeface="Arial" panose="020B0604020202020204" pitchFamily="34" charset="0"/>
                        <a:buChar char="•"/>
                      </a:pPr>
                      <a:r>
                        <a:rPr lang="en-GB" baseline="0" dirty="0" smtClean="0"/>
                        <a:t>Sartre: ‘existence precedes essence’</a:t>
                      </a:r>
                    </a:p>
                    <a:p>
                      <a:pPr marL="285750" indent="-285750">
                        <a:buFont typeface="Arial" panose="020B0604020202020204" pitchFamily="34" charset="0"/>
                        <a:buChar char="•"/>
                      </a:pPr>
                      <a:r>
                        <a:rPr lang="en-GB" baseline="0" dirty="0" smtClean="0"/>
                        <a:t>Russell: universe doesn’t have a purpose</a:t>
                      </a:r>
                    </a:p>
                    <a:p>
                      <a:pPr marL="285750" indent="-285750">
                        <a:buFont typeface="Arial" panose="020B0604020202020204" pitchFamily="34" charset="0"/>
                        <a:buChar char="•"/>
                      </a:pPr>
                      <a:endParaRPr lang="en-GB" baseline="0" dirty="0" smtClean="0"/>
                    </a:p>
                    <a:p>
                      <a:pPr fontAlgn="base"/>
                      <a:r>
                        <a:rPr lang="en-GB" baseline="0" dirty="0" smtClean="0"/>
                        <a:t>Strength: </a:t>
                      </a:r>
                      <a:r>
                        <a:rPr lang="en-GB" sz="1800" b="0" kern="1200" dirty="0" smtClean="0">
                          <a:solidFill>
                            <a:schemeClr val="tx1"/>
                          </a:solidFill>
                          <a:effectLst/>
                          <a:latin typeface="+mn-lt"/>
                          <a:ea typeface="+mn-ea"/>
                          <a:cs typeface="+mn-cs"/>
                        </a:rPr>
                        <a:t>easily applied and observed</a:t>
                      </a:r>
                    </a:p>
                    <a:p>
                      <a:r>
                        <a:rPr lang="en-GB" dirty="0" smtClean="0"/>
                        <a:t/>
                      </a:r>
                      <a:br>
                        <a:rPr lang="en-GB" dirty="0" smtClean="0"/>
                      </a:br>
                      <a:endParaRPr lang="en-GB" baseline="0" dirty="0" smtClean="0"/>
                    </a:p>
                  </a:txBody>
                  <a:tcPr/>
                </a:tc>
                <a:extLst>
                  <a:ext uri="{0D108BD9-81ED-4DB2-BD59-A6C34878D82A}">
                    <a16:rowId xmlns:a16="http://schemas.microsoft.com/office/drawing/2014/main" val="3120774046"/>
                  </a:ext>
                </a:extLst>
              </a:tr>
              <a:tr h="2884598">
                <a:tc>
                  <a:txBody>
                    <a:bodyPr/>
                    <a:lstStyle/>
                    <a:p>
                      <a:r>
                        <a:rPr lang="en-GB" dirty="0" smtClean="0"/>
                        <a:t>PARAGRAPH</a:t>
                      </a:r>
                      <a:r>
                        <a:rPr lang="en-GB" baseline="0" dirty="0" smtClean="0"/>
                        <a:t> 3: Prime Mover</a:t>
                      </a:r>
                    </a:p>
                    <a:p>
                      <a:pPr fontAlgn="base"/>
                      <a:r>
                        <a:rPr lang="en-GB" sz="1800" b="0" kern="1200" dirty="0" smtClean="0">
                          <a:solidFill>
                            <a:schemeClr val="tx1"/>
                          </a:solidFill>
                          <a:effectLst/>
                          <a:latin typeface="+mn-lt"/>
                          <a:ea typeface="+mn-ea"/>
                          <a:cs typeface="+mn-cs"/>
                        </a:rPr>
                        <a:t>AO1: Motion – movement from potentiality to actuality</a:t>
                      </a:r>
                    </a:p>
                    <a:p>
                      <a:pPr fontAlgn="base"/>
                      <a:r>
                        <a:rPr lang="en-GB" sz="1800" b="0" kern="1200" dirty="0" smtClean="0">
                          <a:solidFill>
                            <a:schemeClr val="tx1"/>
                          </a:solidFill>
                          <a:effectLst/>
                          <a:latin typeface="+mn-lt"/>
                          <a:ea typeface="+mn-ea"/>
                          <a:cs typeface="+mn-cs"/>
                        </a:rPr>
                        <a:t>AO1 = planets are moving eternally</a:t>
                      </a:r>
                    </a:p>
                    <a:p>
                      <a:pPr fontAlgn="base"/>
                      <a:r>
                        <a:rPr lang="en-GB" sz="1800" b="0" kern="1200" dirty="0" smtClean="0">
                          <a:solidFill>
                            <a:schemeClr val="tx1"/>
                          </a:solidFill>
                          <a:effectLst/>
                          <a:latin typeface="+mn-lt"/>
                          <a:ea typeface="+mn-ea"/>
                          <a:cs typeface="+mn-cs"/>
                        </a:rPr>
                        <a:t>AO1 = Prime Mover final cause of universe cf. saucer of milk</a:t>
                      </a:r>
                    </a:p>
                    <a:p>
                      <a:pPr fontAlgn="base"/>
                      <a:r>
                        <a:rPr lang="en-GB" sz="1800" b="0" kern="1200" dirty="0" smtClean="0">
                          <a:solidFill>
                            <a:schemeClr val="tx1"/>
                          </a:solidFill>
                          <a:effectLst/>
                          <a:latin typeface="+mn-lt"/>
                          <a:ea typeface="+mn-ea"/>
                          <a:cs typeface="+mn-cs"/>
                        </a:rPr>
                        <a:t>AO1 = Prime Mover not efficient cause – universe moving eternally</a:t>
                      </a:r>
                    </a:p>
                    <a:p>
                      <a:pPr fontAlgn="base"/>
                      <a:r>
                        <a:rPr lang="en-GB" sz="1800" b="0" kern="1200" dirty="0" smtClean="0">
                          <a:solidFill>
                            <a:schemeClr val="tx1"/>
                          </a:solidFill>
                          <a:effectLst/>
                          <a:latin typeface="+mn-lt"/>
                          <a:ea typeface="+mn-ea"/>
                          <a:cs typeface="+mn-cs"/>
                        </a:rPr>
                        <a:t>AO1 = Prime Mover is immaterial (only capable of intellectual/spiritual activities); immutable; perfect; necessary</a:t>
                      </a:r>
                    </a:p>
                  </a:txBody>
                  <a:tcPr/>
                </a:tc>
                <a:tc>
                  <a:txBody>
                    <a:bodyPr/>
                    <a:lstStyle/>
                    <a:p>
                      <a:r>
                        <a:rPr lang="en-GB" dirty="0" smtClean="0"/>
                        <a:t>PARAGRAPH 4: OBJECTIONS</a:t>
                      </a:r>
                    </a:p>
                    <a:p>
                      <a:pPr fontAlgn="base"/>
                      <a:r>
                        <a:rPr lang="en-GB" sz="1600" b="0" kern="1200" dirty="0" smtClean="0">
                          <a:solidFill>
                            <a:schemeClr val="tx1"/>
                          </a:solidFill>
                          <a:effectLst/>
                          <a:latin typeface="+mn-lt"/>
                          <a:ea typeface="+mn-ea"/>
                          <a:cs typeface="+mn-cs"/>
                        </a:rPr>
                        <a:t>AO2 = strength = consistent with monotheistic/Christian God with qualities above (immutable, immaterial, perfect, necessary, </a:t>
                      </a:r>
                      <a:r>
                        <a:rPr lang="en-GB" sz="1600" b="0" kern="1200" dirty="0" err="1" smtClean="0">
                          <a:solidFill>
                            <a:schemeClr val="tx1"/>
                          </a:solidFill>
                          <a:effectLst/>
                          <a:latin typeface="+mn-lt"/>
                          <a:ea typeface="+mn-ea"/>
                          <a:cs typeface="+mn-cs"/>
                        </a:rPr>
                        <a:t>omni</a:t>
                      </a:r>
                      <a:r>
                        <a:rPr lang="en-GB" sz="1600" b="0" kern="1200" dirty="0" smtClean="0">
                          <a:solidFill>
                            <a:schemeClr val="tx1"/>
                          </a:solidFill>
                          <a:effectLst/>
                          <a:latin typeface="+mn-lt"/>
                          <a:ea typeface="+mn-ea"/>
                          <a:cs typeface="+mn-cs"/>
                        </a:rPr>
                        <a:t>-words)</a:t>
                      </a:r>
                    </a:p>
                    <a:p>
                      <a:pPr fontAlgn="base"/>
                      <a:r>
                        <a:rPr lang="en-GB" dirty="0" smtClean="0"/>
                        <a:t>AO2 = weakness = important difference with monotheistic God = Christians believe in a God who cares for his creation and interacts with universe e.g. miracles, religious experience, Bible points to loving God</a:t>
                      </a:r>
                    </a:p>
                    <a:p>
                      <a:pPr fontAlgn="base"/>
                      <a:r>
                        <a:rPr lang="en-GB" dirty="0" smtClean="0"/>
                        <a:t>AO2 = weakness = scientific criticism = universe not eternal - Big Bang Theory suggests universe has a beginning</a:t>
                      </a:r>
                    </a:p>
                    <a:p>
                      <a:pPr fontAlgn="base"/>
                      <a:r>
                        <a:rPr lang="en-GB" sz="1600" b="0" kern="1200" dirty="0" smtClean="0">
                          <a:solidFill>
                            <a:schemeClr val="tx1"/>
                          </a:solidFill>
                          <a:effectLst/>
                          <a:latin typeface="+mn-lt"/>
                          <a:ea typeface="+mn-ea"/>
                          <a:cs typeface="+mn-cs"/>
                        </a:rPr>
                        <a:t>AO2 = weakness = no empirical evidence for Prime Mover</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586564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chemeClr val="accent4"/>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a:solidFill>
                  <a:schemeClr val="bg1"/>
                </a:solidFill>
              </a:rPr>
              <a:t>The God of Philosophy : </a:t>
            </a:r>
            <a:r>
              <a:rPr lang="en-GB" dirty="0" smtClean="0">
                <a:solidFill>
                  <a:schemeClr val="bg1"/>
                </a:solidFill>
              </a:rPr>
              <a:t>Aristotle</a:t>
            </a:r>
            <a:endParaRPr lang="en-GB" dirty="0">
              <a:solidFill>
                <a:schemeClr val="bg1"/>
              </a:solidFill>
            </a:endParaRP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3042339088"/>
              </p:ext>
            </p:extLst>
          </p:nvPr>
        </p:nvGraphicFramePr>
        <p:xfrm>
          <a:off x="113571" y="1774823"/>
          <a:ext cx="11774658" cy="3596640"/>
        </p:xfrm>
        <a:graphic>
          <a:graphicData uri="http://schemas.openxmlformats.org/drawingml/2006/table">
            <a:tbl>
              <a:tblPr firstRow="1" bandRow="1">
                <a:tableStyleId>{17292A2E-F333-43FB-9621-5CBBE7FDCDCB}</a:tableStyleId>
              </a:tblPr>
              <a:tblGrid>
                <a:gridCol w="4615183">
                  <a:extLst>
                    <a:ext uri="{9D8B030D-6E8A-4147-A177-3AD203B41FA5}">
                      <a16:colId xmlns:a16="http://schemas.microsoft.com/office/drawing/2014/main" val="20000"/>
                    </a:ext>
                  </a:extLst>
                </a:gridCol>
                <a:gridCol w="3276791">
                  <a:extLst>
                    <a:ext uri="{9D8B030D-6E8A-4147-A177-3AD203B41FA5}">
                      <a16:colId xmlns:a16="http://schemas.microsoft.com/office/drawing/2014/main" val="20001"/>
                    </a:ext>
                  </a:extLst>
                </a:gridCol>
                <a:gridCol w="3882684">
                  <a:extLst>
                    <a:ext uri="{9D8B030D-6E8A-4147-A177-3AD203B41FA5}">
                      <a16:colId xmlns:a16="http://schemas.microsoft.com/office/drawing/2014/main" val="20002"/>
                    </a:ext>
                  </a:extLst>
                </a:gridCol>
              </a:tblGrid>
              <a:tr h="0">
                <a:tc>
                  <a:txBody>
                    <a:bodyPr/>
                    <a:lstStyle/>
                    <a:p>
                      <a:pPr marL="342900" lvl="0" indent="-342900">
                        <a:buFontTx/>
                        <a:buNone/>
                      </a:pPr>
                      <a:r>
                        <a:rPr lang="en-GB" sz="1400" dirty="0" smtClean="0"/>
                        <a:t>Aristotle</a:t>
                      </a:r>
                      <a:endParaRPr lang="en-GB" sz="1400" dirty="0"/>
                    </a:p>
                  </a:txBody>
                  <a:tcPr/>
                </a:tc>
                <a:tc>
                  <a:txBody>
                    <a:bodyPr/>
                    <a:lstStyle/>
                    <a:p>
                      <a:pPr marL="342900" lvl="0" indent="-342900">
                        <a:buFontTx/>
                        <a:buNone/>
                      </a:pPr>
                      <a:r>
                        <a:rPr lang="en-GB" sz="1400" dirty="0" smtClean="0"/>
                        <a:t>Strengths</a:t>
                      </a:r>
                      <a:endParaRPr lang="en-GB" sz="1400" dirty="0"/>
                    </a:p>
                  </a:txBody>
                  <a:tcPr/>
                </a:tc>
                <a:tc>
                  <a:txBody>
                    <a:bodyPr/>
                    <a:lstStyle/>
                    <a:p>
                      <a:pPr marL="342900" lvl="0" indent="-342900">
                        <a:buFontTx/>
                        <a:buNone/>
                      </a:pPr>
                      <a:r>
                        <a:rPr lang="en-GB" sz="1400" dirty="0" smtClean="0"/>
                        <a:t>Weaknesses</a:t>
                      </a:r>
                      <a:endParaRPr lang="en-GB" sz="1400" dirty="0"/>
                    </a:p>
                  </a:txBody>
                  <a:tcPr/>
                </a:tc>
                <a:extLst>
                  <a:ext uri="{0D108BD9-81ED-4DB2-BD59-A6C34878D82A}">
                    <a16:rowId xmlns:a16="http://schemas.microsoft.com/office/drawing/2014/main" val="10000"/>
                  </a:ext>
                </a:extLst>
              </a:tr>
              <a:tr h="370840">
                <a:tc>
                  <a:txBody>
                    <a:bodyPr/>
                    <a:lstStyle/>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GB" sz="1400" b="1" dirty="0" smtClean="0"/>
                        <a:t>The Four Causes </a:t>
                      </a:r>
                      <a:r>
                        <a:rPr lang="en-GB" sz="1400" dirty="0" smtClean="0"/>
                        <a:t>(Explains</a:t>
                      </a:r>
                      <a:r>
                        <a:rPr lang="en-GB" sz="1400" baseline="0" dirty="0" smtClean="0"/>
                        <a:t> </a:t>
                      </a:r>
                      <a:r>
                        <a:rPr lang="en-GB" sz="1400" dirty="0" smtClean="0"/>
                        <a:t>why things exist): </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400" dirty="0" smtClean="0"/>
                        <a:t>Material, Formal, Efficient, Final (ill. sculpture).</a:t>
                      </a:r>
                    </a:p>
                    <a:p>
                      <a:pPr marL="342900" lvl="0" indent="-342900">
                        <a:buFontTx/>
                        <a:buNone/>
                      </a:pPr>
                      <a:endParaRPr lang="en-GB" sz="1400" dirty="0" smtClean="0"/>
                    </a:p>
                    <a:p>
                      <a:pPr marL="0" lvl="0" indent="0">
                        <a:buFont typeface="Arial" pitchFamily="34" charset="0"/>
                        <a:buNone/>
                      </a:pPr>
                      <a:r>
                        <a:rPr lang="en-GB" sz="1400" dirty="0" smtClean="0"/>
                        <a:t>Aristotle’s argument for a PM based on </a:t>
                      </a:r>
                      <a:r>
                        <a:rPr lang="en-GB" sz="1400" b="1" dirty="0" smtClean="0"/>
                        <a:t>observation</a:t>
                      </a:r>
                      <a:r>
                        <a:rPr lang="en-GB" sz="1400" dirty="0" smtClean="0"/>
                        <a:t>:</a:t>
                      </a:r>
                    </a:p>
                    <a:p>
                      <a:pPr marL="342900" lvl="0" indent="-342900">
                        <a:buFont typeface="Arial" pitchFamily="34" charset="0"/>
                        <a:buChar char="•"/>
                      </a:pPr>
                      <a:r>
                        <a:rPr lang="en-GB" sz="1400" dirty="0" smtClean="0"/>
                        <a:t>Physical world in constant </a:t>
                      </a:r>
                      <a:r>
                        <a:rPr lang="en-GB" sz="1400" i="1" dirty="0" smtClean="0"/>
                        <a:t>motion</a:t>
                      </a:r>
                      <a:r>
                        <a:rPr lang="en-GB" sz="1400" dirty="0" smtClean="0"/>
                        <a:t>;</a:t>
                      </a:r>
                      <a:r>
                        <a:rPr lang="en-GB" sz="1400" baseline="0" dirty="0" smtClean="0"/>
                        <a:t> ; objects in state of </a:t>
                      </a:r>
                      <a:r>
                        <a:rPr lang="en-GB" sz="1400" i="1" baseline="0" dirty="0" smtClean="0"/>
                        <a:t>actuality or potentiality; </a:t>
                      </a:r>
                      <a:r>
                        <a:rPr lang="en-GB" sz="1400" dirty="0" smtClean="0"/>
                        <a:t>planets  moving </a:t>
                      </a:r>
                      <a:r>
                        <a:rPr lang="en-GB" sz="1400" i="1" dirty="0" smtClean="0"/>
                        <a:t>eternally</a:t>
                      </a:r>
                      <a:r>
                        <a:rPr lang="en-GB" sz="1400" dirty="0" smtClean="0"/>
                        <a:t>;</a:t>
                      </a:r>
                      <a:r>
                        <a:rPr lang="en-GB" sz="1400" baseline="0" dirty="0" smtClean="0"/>
                        <a:t> change is always caused by </a:t>
                      </a:r>
                      <a:r>
                        <a:rPr lang="en-GB" sz="1400" i="1" baseline="0" dirty="0" smtClean="0"/>
                        <a:t>something</a:t>
                      </a:r>
                      <a:r>
                        <a:rPr lang="en-GB" sz="1400" baseline="0" dirty="0" smtClean="0"/>
                        <a:t>. Concludes there must be a PM responsible for this motion.</a:t>
                      </a:r>
                      <a:endParaRPr lang="en-GB" sz="1400" dirty="0" smtClean="0"/>
                    </a:p>
                    <a:p>
                      <a:pPr marL="342900" lvl="0" indent="-342900">
                        <a:buFontTx/>
                        <a:buNone/>
                      </a:pPr>
                      <a:endParaRPr lang="en-GB" sz="1400" dirty="0" smtClean="0"/>
                    </a:p>
                    <a:p>
                      <a:pPr marL="342900" lvl="0" indent="-342900">
                        <a:buFont typeface="Arial" pitchFamily="34" charset="0"/>
                        <a:buNone/>
                      </a:pPr>
                      <a:r>
                        <a:rPr lang="en-GB" sz="1400" b="1" dirty="0" smtClean="0"/>
                        <a:t>Prime Mover</a:t>
                      </a:r>
                      <a:r>
                        <a:rPr lang="en-GB" sz="1400" dirty="0" smtClean="0"/>
                        <a:t>: </a:t>
                      </a:r>
                    </a:p>
                    <a:p>
                      <a:pPr marL="342900" lvl="0" indent="-342900">
                        <a:buFont typeface="Arial" pitchFamily="34" charset="0"/>
                        <a:buChar char="•"/>
                      </a:pPr>
                      <a:r>
                        <a:rPr lang="en-GB" sz="1400" i="1" dirty="0" smtClean="0"/>
                        <a:t>Unchanging </a:t>
                      </a:r>
                      <a:r>
                        <a:rPr lang="en-GB" sz="1400" dirty="0" smtClean="0"/>
                        <a:t>cause of all that exists; as unchanging must be </a:t>
                      </a:r>
                      <a:r>
                        <a:rPr lang="en-GB" sz="1400" i="1" dirty="0" smtClean="0"/>
                        <a:t>good </a:t>
                      </a:r>
                      <a:r>
                        <a:rPr lang="en-GB" sz="1400" dirty="0" smtClean="0"/>
                        <a:t>as something that changes is bad; as cannot change must be </a:t>
                      </a:r>
                      <a:r>
                        <a:rPr lang="en-GB" sz="1400" i="1" dirty="0" smtClean="0"/>
                        <a:t>immaterial </a:t>
                      </a:r>
                      <a:r>
                        <a:rPr lang="en-GB" sz="1400" dirty="0" smtClean="0"/>
                        <a:t>and so can only do </a:t>
                      </a:r>
                      <a:r>
                        <a:rPr lang="en-GB" sz="1400" i="1" dirty="0" smtClean="0"/>
                        <a:t>intellectual</a:t>
                      </a:r>
                      <a:r>
                        <a:rPr lang="en-GB" sz="1400" i="1" baseline="0" dirty="0" smtClean="0"/>
                        <a:t> and spiritual activities</a:t>
                      </a:r>
                      <a:r>
                        <a:rPr lang="en-GB" sz="1400" dirty="0" smtClean="0"/>
                        <a:t>; </a:t>
                      </a:r>
                      <a:r>
                        <a:rPr lang="en-GB" sz="1400" i="1" dirty="0" smtClean="0"/>
                        <a:t>leader of the universe</a:t>
                      </a:r>
                      <a:r>
                        <a:rPr lang="en-GB" sz="1400" dirty="0" smtClean="0"/>
                        <a:t>.</a:t>
                      </a:r>
                      <a:endParaRPr lang="en-GB" sz="1400" dirty="0"/>
                    </a:p>
                  </a:txBody>
                  <a:tcPr/>
                </a:tc>
                <a:tc>
                  <a:txBody>
                    <a:bodyPr/>
                    <a:lstStyle/>
                    <a:p>
                      <a:pPr marL="342900" lvl="0" indent="-342900">
                        <a:buFont typeface="Arial" pitchFamily="34" charset="0"/>
                        <a:buChar char="•"/>
                      </a:pPr>
                      <a:r>
                        <a:rPr lang="en-GB" sz="1400" dirty="0" smtClean="0"/>
                        <a:t>Derived from Aristotle’s observations of the natural world.</a:t>
                      </a:r>
                      <a:r>
                        <a:rPr lang="en-GB" sz="1400" baseline="0" dirty="0" smtClean="0"/>
                        <a:t> Contrast this with Plato.</a:t>
                      </a:r>
                      <a:endParaRPr lang="en-GB" sz="1400" dirty="0" smtClean="0"/>
                    </a:p>
                    <a:p>
                      <a:pPr marL="342900" lvl="0" indent="-342900">
                        <a:buFont typeface="Arial" pitchFamily="34" charset="0"/>
                        <a:buChar char="•"/>
                      </a:pPr>
                      <a:r>
                        <a:rPr lang="en-GB" sz="1400" dirty="0" smtClean="0"/>
                        <a:t>Causes</a:t>
                      </a:r>
                      <a:r>
                        <a:rPr lang="en-GB" sz="1400" baseline="0" dirty="0" smtClean="0"/>
                        <a:t> </a:t>
                      </a:r>
                      <a:r>
                        <a:rPr lang="en-GB" sz="1400" dirty="0" smtClean="0"/>
                        <a:t>can be readily applied to objects in the world.</a:t>
                      </a:r>
                      <a:endParaRPr lang="en-GB" sz="1400" dirty="0"/>
                    </a:p>
                  </a:txBody>
                  <a:tcPr/>
                </a:tc>
                <a:tc>
                  <a:txBody>
                    <a:bodyPr/>
                    <a:lstStyle/>
                    <a:p>
                      <a:pPr marL="342900" lvl="0" indent="-342900">
                        <a:buFont typeface="Arial" pitchFamily="34" charset="0"/>
                        <a:buChar char="•"/>
                      </a:pPr>
                      <a:r>
                        <a:rPr lang="en-GB" sz="1400" dirty="0" smtClean="0"/>
                        <a:t>Relationship between</a:t>
                      </a:r>
                      <a:r>
                        <a:rPr lang="en-GB" sz="1400" baseline="0" dirty="0" smtClean="0"/>
                        <a:t> Prime Mover and universe unclear.</a:t>
                      </a:r>
                    </a:p>
                    <a:p>
                      <a:pPr marL="342900" lvl="0" indent="-342900">
                        <a:buFont typeface="Arial" pitchFamily="34" charset="0"/>
                        <a:buChar char="•"/>
                      </a:pPr>
                      <a:r>
                        <a:rPr lang="en-GB" sz="1400" baseline="0" dirty="0" smtClean="0"/>
                        <a:t>Prime Mover is transcendent and cannot interact in the universe which is not way most believers talk about God’s activity in the world.</a:t>
                      </a:r>
                    </a:p>
                    <a:p>
                      <a:pPr marL="342900" lvl="0" indent="-342900">
                        <a:buFont typeface="Arial" pitchFamily="34" charset="0"/>
                        <a:buChar char="•"/>
                      </a:pPr>
                      <a:r>
                        <a:rPr lang="en-GB" sz="1400" baseline="0" dirty="0" smtClean="0"/>
                        <a:t>Is there really a final cause or purpose to the universe? Cant it just be there? (Bertrand Russell).</a:t>
                      </a:r>
                    </a:p>
                    <a:p>
                      <a:pPr marL="342900" lvl="0" indent="-342900">
                        <a:buFont typeface="Arial" pitchFamily="34" charset="0"/>
                        <a:buChar char="•"/>
                      </a:pPr>
                      <a:r>
                        <a:rPr lang="en-GB" sz="1400" baseline="0" dirty="0" smtClean="0"/>
                        <a:t>Lack of evidence for a Prime Mover.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75175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a:t>1. </a:t>
            </a:r>
            <a:r>
              <a:rPr lang="en-GB" dirty="0" smtClean="0"/>
              <a:t>List the four causes</a:t>
            </a:r>
            <a:endParaRPr lang="en-GB" dirty="0"/>
          </a:p>
          <a:p>
            <a:pPr>
              <a:buNone/>
            </a:pPr>
            <a:endParaRPr lang="en-GB" dirty="0"/>
          </a:p>
          <a:p>
            <a:pPr>
              <a:buNone/>
            </a:pPr>
            <a:r>
              <a:rPr lang="en-GB" dirty="0"/>
              <a:t>2. </a:t>
            </a:r>
            <a:r>
              <a:rPr lang="en-GB" dirty="0" smtClean="0"/>
              <a:t>List three qualities of the Prime Mover</a:t>
            </a:r>
            <a:endParaRPr lang="en-GB" dirty="0"/>
          </a:p>
          <a:p>
            <a:pPr>
              <a:buNone/>
            </a:pPr>
            <a:endParaRPr lang="en-GB" dirty="0"/>
          </a:p>
          <a:p>
            <a:pPr>
              <a:buNone/>
            </a:pPr>
            <a:r>
              <a:rPr lang="en-GB" dirty="0"/>
              <a:t>3. </a:t>
            </a:r>
            <a:r>
              <a:rPr lang="en-GB" dirty="0" smtClean="0"/>
              <a:t>Describe one strength of Aristotle’s approach</a:t>
            </a:r>
            <a:endParaRPr lang="en-GB" dirty="0"/>
          </a:p>
          <a:p>
            <a:pPr>
              <a:buNone/>
            </a:pPr>
            <a:endParaRPr lang="en-GB" dirty="0"/>
          </a:p>
          <a:p>
            <a:pPr>
              <a:buNone/>
            </a:pPr>
            <a:r>
              <a:rPr lang="en-GB" dirty="0"/>
              <a:t>4. </a:t>
            </a:r>
            <a:r>
              <a:rPr lang="en-GB" dirty="0" smtClean="0"/>
              <a:t>Describe one weakness of Aristotle’s approach</a:t>
            </a:r>
            <a:endParaRPr lang="en-GB" dirty="0"/>
          </a:p>
          <a:p>
            <a:pPr>
              <a:buNone/>
            </a:pPr>
            <a:endParaRPr lang="en-GB" dirty="0"/>
          </a:p>
        </p:txBody>
      </p:sp>
    </p:spTree>
    <p:extLst>
      <p:ext uri="{BB962C8B-B14F-4D97-AF65-F5344CB8AC3E}">
        <p14:creationId xmlns:p14="http://schemas.microsoft.com/office/powerpoint/2010/main" val="351902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2: Arguments based on experience</a:t>
            </a:r>
            <a:endParaRPr lang="en-GB" dirty="0"/>
          </a:p>
        </p:txBody>
      </p:sp>
      <p:sp>
        <p:nvSpPr>
          <p:cNvPr id="3" name="Content Placeholder 2"/>
          <p:cNvSpPr>
            <a:spLocks noGrp="1"/>
          </p:cNvSpPr>
          <p:nvPr>
            <p:ph idx="1"/>
          </p:nvPr>
        </p:nvSpPr>
        <p:spPr/>
        <p:txBody>
          <a:bodyPr/>
          <a:lstStyle/>
          <a:p>
            <a:r>
              <a:rPr lang="en-GB" dirty="0" smtClean="0"/>
              <a:t>Cosmological</a:t>
            </a:r>
          </a:p>
          <a:p>
            <a:r>
              <a:rPr lang="en-GB" dirty="0" smtClean="0"/>
              <a:t>Teleological</a:t>
            </a:r>
            <a:endParaRPr lang="en-GB" dirty="0"/>
          </a:p>
        </p:txBody>
      </p:sp>
    </p:spTree>
    <p:extLst>
      <p:ext uri="{BB962C8B-B14F-4D97-AF65-F5344CB8AC3E}">
        <p14:creationId xmlns:p14="http://schemas.microsoft.com/office/powerpoint/2010/main" val="21762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56705"/>
          </a:xfrm>
          <a:solidFill>
            <a:srgbClr val="FF0000"/>
          </a:solidFill>
        </p:spPr>
        <p:txBody>
          <a:bodyPr>
            <a:noAutofit/>
          </a:bodyPr>
          <a:lstStyle/>
          <a:p>
            <a:pPr algn="ctr"/>
            <a:r>
              <a:rPr lang="en-GB" sz="3600" dirty="0" smtClean="0">
                <a:solidFill>
                  <a:schemeClr val="bg1"/>
                </a:solidFill>
              </a:rPr>
              <a:t>93 days</a:t>
            </a:r>
            <a:endParaRPr lang="en-GB" sz="3600" dirty="0">
              <a:solidFill>
                <a:schemeClr val="bg1"/>
              </a:solidFill>
            </a:endParaRPr>
          </a:p>
        </p:txBody>
      </p:sp>
      <p:sp>
        <p:nvSpPr>
          <p:cNvPr id="5" name="Content Placeholder 4"/>
          <p:cNvSpPr>
            <a:spLocks noGrp="1"/>
          </p:cNvSpPr>
          <p:nvPr>
            <p:ph idx="1"/>
          </p:nvPr>
        </p:nvSpPr>
        <p:spPr>
          <a:xfrm>
            <a:off x="1676400" y="0"/>
            <a:ext cx="10515600" cy="656705"/>
          </a:xfrm>
        </p:spPr>
        <p:txBody>
          <a:bodyPr>
            <a:normAutofit lnSpcReduction="10000"/>
          </a:bodyPr>
          <a:lstStyle/>
          <a:p>
            <a:pPr marL="0" indent="0">
              <a:buNone/>
            </a:pPr>
            <a:r>
              <a:rPr lang="en-GB" sz="4400" dirty="0" smtClean="0"/>
              <a:t>Cosmological</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1375337941"/>
              </p:ext>
            </p:extLst>
          </p:nvPr>
        </p:nvGraphicFramePr>
        <p:xfrm>
          <a:off x="0" y="656704"/>
          <a:ext cx="12192000" cy="566928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745777">
                <a:tc>
                  <a:txBody>
                    <a:bodyPr/>
                    <a:lstStyle/>
                    <a:p>
                      <a:r>
                        <a:rPr lang="en-GB" dirty="0" smtClean="0"/>
                        <a:t>PARAGRAPH 1: First</a:t>
                      </a:r>
                      <a:r>
                        <a:rPr lang="en-GB" baseline="0" dirty="0" smtClean="0"/>
                        <a:t> + Second Way</a:t>
                      </a:r>
                    </a:p>
                    <a:p>
                      <a:endParaRPr lang="en-GB" baseline="0" dirty="0" smtClean="0"/>
                    </a:p>
                    <a:p>
                      <a:pPr marL="342900" lvl="0" indent="-342900">
                        <a:buFont typeface="Arial" pitchFamily="34" charset="0"/>
                        <a:buNone/>
                      </a:pPr>
                      <a:r>
                        <a:rPr lang="en-GB" sz="1800" dirty="0" smtClean="0"/>
                        <a:t>First Way: Argument for unmoved</a:t>
                      </a:r>
                      <a:r>
                        <a:rPr lang="en-GB" sz="1800" baseline="0" dirty="0" smtClean="0"/>
                        <a:t> mover</a:t>
                      </a:r>
                    </a:p>
                    <a:p>
                      <a:pPr marL="342900" lvl="0" indent="-342900">
                        <a:buFont typeface="Arial" pitchFamily="34" charset="0"/>
                        <a:buNone/>
                      </a:pPr>
                      <a:r>
                        <a:rPr lang="en-GB" sz="1800" baseline="0" dirty="0" smtClean="0"/>
                        <a:t>Motion</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dirty="0" smtClean="0"/>
                        <a:t>Infinite Regression</a:t>
                      </a:r>
                      <a:endParaRPr lang="en-GB" sz="1800" b="0" dirty="0" smtClean="0"/>
                    </a:p>
                    <a:p>
                      <a:endParaRPr lang="en-GB" baseline="0" dirty="0" smtClean="0"/>
                    </a:p>
                    <a:p>
                      <a:endParaRPr lang="en-GB" baseline="0" dirty="0" smtClean="0"/>
                    </a:p>
                    <a:p>
                      <a:pPr marL="342900" lvl="0" indent="-342900">
                        <a:buFont typeface="Arial" pitchFamily="34" charset="0"/>
                        <a:buNone/>
                      </a:pPr>
                      <a:r>
                        <a:rPr lang="en-GB" sz="1800" dirty="0" smtClean="0"/>
                        <a:t>Second Way: Argument for uncaused causer</a:t>
                      </a:r>
                    </a:p>
                    <a:p>
                      <a:pPr marL="342900" lvl="0" indent="-342900">
                        <a:buFont typeface="Arial" pitchFamily="34" charset="0"/>
                        <a:buNone/>
                      </a:pPr>
                      <a:r>
                        <a:rPr lang="en-GB" sz="1800" dirty="0" smtClean="0"/>
                        <a:t>Efficiency</a:t>
                      </a:r>
                    </a:p>
                    <a:p>
                      <a:pPr marL="342900" lvl="0" indent="-342900">
                        <a:buFont typeface="Arial" pitchFamily="34" charset="0"/>
                        <a:buNone/>
                      </a:pPr>
                      <a:r>
                        <a:rPr lang="en-GB" sz="1800" dirty="0" smtClean="0"/>
                        <a:t>Infinite Regression</a:t>
                      </a:r>
                      <a:endParaRPr lang="en-GB" sz="1800" b="0" dirty="0" smtClean="0"/>
                    </a:p>
                    <a:p>
                      <a:endParaRPr lang="en-GB" sz="1800" kern="1200" dirty="0" smtClean="0">
                        <a:solidFill>
                          <a:schemeClr val="tx1"/>
                        </a:solidFill>
                        <a:effectLst/>
                        <a:latin typeface="+mn-lt"/>
                        <a:ea typeface="+mn-ea"/>
                        <a:cs typeface="+mn-cs"/>
                      </a:endParaRPr>
                    </a:p>
                  </a:txBody>
                  <a:tcPr/>
                </a:tc>
                <a:tc>
                  <a:txBody>
                    <a:bodyPr/>
                    <a:lstStyle/>
                    <a:p>
                      <a:r>
                        <a:rPr lang="en-GB" dirty="0" smtClean="0"/>
                        <a:t>PARAGRAPH 2: Objection: Infinite Regressions are Possible</a:t>
                      </a:r>
                    </a:p>
                    <a:p>
                      <a:endParaRPr lang="en-GB" sz="1800" b="1" dirty="0" smtClean="0"/>
                    </a:p>
                    <a:p>
                      <a:r>
                        <a:rPr lang="en-GB" sz="1800" b="1" dirty="0" smtClean="0"/>
                        <a:t>Objection</a:t>
                      </a:r>
                      <a:r>
                        <a:rPr lang="en-GB" sz="1800" dirty="0" smtClean="0"/>
                        <a:t>: Fallacy of Infinite Regression: infinite regressions are possible e.g. number sequence…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smtClean="0"/>
                        <a:t>Counter</a:t>
                      </a:r>
                      <a:r>
                        <a:rPr lang="en-GB" sz="1800" dirty="0" smtClean="0"/>
                        <a:t>: Big Bang suggests universe had a starting point and is not infinite</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smtClean="0"/>
                        <a:t>Objection</a:t>
                      </a:r>
                      <a:r>
                        <a:rPr lang="en-GB" sz="1800" dirty="0" smtClean="0"/>
                        <a:t>: Problem of Cause and</a:t>
                      </a:r>
                      <a:r>
                        <a:rPr lang="en-GB" sz="1800" baseline="0" dirty="0" smtClean="0"/>
                        <a:t> Effect (Hume/Russell): we have a tendency to see cause and effect even where there is no such e.g. bus stop, Russell says scientist may look for cause but doesn’t mean there is a cause like a treasure hunter may hunt for treasure doesn’t mean there is treasure.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baseline="0" dirty="0" smtClean="0"/>
                        <a:t>Counter</a:t>
                      </a:r>
                      <a:r>
                        <a:rPr lang="en-GB" sz="1800" baseline="0" dirty="0" smtClean="0"/>
                        <a:t>: </a:t>
                      </a:r>
                      <a:r>
                        <a:rPr lang="en-GB" sz="1800" baseline="0" dirty="0" err="1" smtClean="0"/>
                        <a:t>Anscombe’s</a:t>
                      </a:r>
                      <a:r>
                        <a:rPr lang="en-GB" sz="1800" baseline="0" dirty="0" smtClean="0"/>
                        <a:t> Magician’s rabbit from the hat</a:t>
                      </a:r>
                    </a:p>
                  </a:txBody>
                  <a:tcPr/>
                </a:tc>
                <a:extLst>
                  <a:ext uri="{0D108BD9-81ED-4DB2-BD59-A6C34878D82A}">
                    <a16:rowId xmlns:a16="http://schemas.microsoft.com/office/drawing/2014/main" val="3120774046"/>
                  </a:ext>
                </a:extLst>
              </a:tr>
              <a:tr h="1845380">
                <a:tc>
                  <a:txBody>
                    <a:bodyPr/>
                    <a:lstStyle/>
                    <a:p>
                      <a:r>
                        <a:rPr lang="en-GB" dirty="0" smtClean="0"/>
                        <a:t>PARAGRAPH</a:t>
                      </a:r>
                      <a:r>
                        <a:rPr lang="en-GB" baseline="0" dirty="0" smtClean="0"/>
                        <a:t> 3: Third Way</a:t>
                      </a:r>
                    </a:p>
                    <a:p>
                      <a:endParaRPr lang="en-GB" baseline="0" dirty="0" smtClean="0"/>
                    </a:p>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dirty="0" smtClean="0"/>
                        <a:t>Argument from contingency</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dirty="0" smtClean="0"/>
                        <a:t>Contingent &amp;</a:t>
                      </a:r>
                      <a:r>
                        <a:rPr lang="en-GB" sz="1800" baseline="0" dirty="0" smtClean="0"/>
                        <a:t> necessary existence</a:t>
                      </a:r>
                      <a:endParaRPr lang="en-GB" sz="1800" b="0" dirty="0" smtClean="0"/>
                    </a:p>
                    <a:p>
                      <a:endParaRPr lang="en-GB" baseline="0" dirty="0" smtClean="0"/>
                    </a:p>
                  </a:txBody>
                  <a:tcPr/>
                </a:tc>
                <a:tc>
                  <a:txBody>
                    <a:bodyPr/>
                    <a:lstStyle/>
                    <a:p>
                      <a:r>
                        <a:rPr lang="en-GB" dirty="0" smtClean="0"/>
                        <a:t>PARAGRAPH 4: Objection</a:t>
                      </a:r>
                      <a:r>
                        <a:rPr lang="en-GB" baseline="0" dirty="0" smtClean="0"/>
                        <a:t> - </a:t>
                      </a:r>
                      <a:r>
                        <a:rPr lang="en-GB" dirty="0" smtClean="0"/>
                        <a:t>The</a:t>
                      </a:r>
                      <a:r>
                        <a:rPr lang="en-GB" baseline="0" dirty="0" smtClean="0"/>
                        <a:t> Fallacy of Composition</a:t>
                      </a: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smtClean="0"/>
                        <a:t>Fallacy of Composition (Hume/Russell): </a:t>
                      </a:r>
                      <a:r>
                        <a:rPr lang="en-GB" sz="1800" dirty="0" smtClean="0"/>
                        <a:t>it is not necessary for the whole universe to have a cause just because everything </a:t>
                      </a:r>
                      <a:r>
                        <a:rPr lang="en-GB" sz="1800" baseline="0" dirty="0" smtClean="0"/>
                        <a:t> within it can be explained by the preceding cause.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smtClean="0"/>
                        <a:t>Cf. Russell - everyone has a mother doesn’t mean human race has a mother</a:t>
                      </a:r>
                      <a:endParaRPr lang="en-GB" sz="1800"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606755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God’s existence: Cosmological Argument</a:t>
            </a:r>
            <a:endParaRPr lang="en-GB" dirty="0">
              <a:solidFill>
                <a:schemeClr val="bg1"/>
              </a:solidFill>
            </a:endParaRP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3866198451"/>
              </p:ext>
            </p:extLst>
          </p:nvPr>
        </p:nvGraphicFramePr>
        <p:xfrm>
          <a:off x="113571" y="1774823"/>
          <a:ext cx="11774658" cy="3992880"/>
        </p:xfrm>
        <a:graphic>
          <a:graphicData uri="http://schemas.openxmlformats.org/drawingml/2006/table">
            <a:tbl>
              <a:tblPr firstRow="1" bandRow="1">
                <a:tableStyleId>{5A111915-BE36-4E01-A7E5-04B1672EAD32}</a:tableStyleId>
              </a:tblPr>
              <a:tblGrid>
                <a:gridCol w="3995224">
                  <a:extLst>
                    <a:ext uri="{9D8B030D-6E8A-4147-A177-3AD203B41FA5}">
                      <a16:colId xmlns:a16="http://schemas.microsoft.com/office/drawing/2014/main" val="20000"/>
                    </a:ext>
                  </a:extLst>
                </a:gridCol>
                <a:gridCol w="3896750">
                  <a:extLst>
                    <a:ext uri="{9D8B030D-6E8A-4147-A177-3AD203B41FA5}">
                      <a16:colId xmlns:a16="http://schemas.microsoft.com/office/drawing/2014/main" val="20001"/>
                    </a:ext>
                  </a:extLst>
                </a:gridCol>
                <a:gridCol w="3882684">
                  <a:extLst>
                    <a:ext uri="{9D8B030D-6E8A-4147-A177-3AD203B41FA5}">
                      <a16:colId xmlns:a16="http://schemas.microsoft.com/office/drawing/2014/main" val="20002"/>
                    </a:ext>
                  </a:extLst>
                </a:gridCol>
              </a:tblGrid>
              <a:tr h="180763">
                <a:tc>
                  <a:txBody>
                    <a:bodyPr/>
                    <a:lstStyle/>
                    <a:p>
                      <a:pPr marL="342900" lvl="0" indent="-342900">
                        <a:buFontTx/>
                        <a:buNone/>
                      </a:pPr>
                      <a:r>
                        <a:rPr lang="en-GB" sz="1400" dirty="0" smtClean="0"/>
                        <a:t>Aquinas’ Three Ways</a:t>
                      </a:r>
                      <a:endParaRPr lang="en-GB" sz="1400" dirty="0"/>
                    </a:p>
                  </a:txBody>
                  <a:tcPr>
                    <a:solidFill>
                      <a:srgbClr val="7030A0"/>
                    </a:solidFill>
                  </a:tcPr>
                </a:tc>
                <a:tc>
                  <a:txBody>
                    <a:bodyPr/>
                    <a:lstStyle/>
                    <a:p>
                      <a:pPr marL="342900" lvl="0" indent="-342900">
                        <a:buFontTx/>
                        <a:buNone/>
                      </a:pPr>
                      <a:r>
                        <a:rPr lang="en-GB" sz="1400" dirty="0" smtClean="0"/>
                        <a:t>Objection</a:t>
                      </a:r>
                      <a:endParaRPr lang="en-GB" sz="1400" dirty="0"/>
                    </a:p>
                  </a:txBody>
                  <a:tcPr>
                    <a:solidFill>
                      <a:srgbClr val="7030A0"/>
                    </a:solidFill>
                  </a:tcPr>
                </a:tc>
                <a:tc>
                  <a:txBody>
                    <a:bodyPr/>
                    <a:lstStyle/>
                    <a:p>
                      <a:pPr marL="342900" lvl="0" indent="-342900">
                        <a:buFontTx/>
                        <a:buNone/>
                      </a:pPr>
                      <a:r>
                        <a:rPr lang="en-GB" sz="1400" dirty="0" smtClean="0"/>
                        <a:t>Counter</a:t>
                      </a:r>
                      <a:endParaRPr lang="en-GB" sz="1400" dirty="0"/>
                    </a:p>
                  </a:txBody>
                  <a:tcPr>
                    <a:solidFill>
                      <a:srgbClr val="7030A0"/>
                    </a:solidFill>
                  </a:tcPr>
                </a:tc>
                <a:extLst>
                  <a:ext uri="{0D108BD9-81ED-4DB2-BD59-A6C34878D82A}">
                    <a16:rowId xmlns:a16="http://schemas.microsoft.com/office/drawing/2014/main" val="10000"/>
                  </a:ext>
                </a:extLst>
              </a:tr>
              <a:tr h="0">
                <a:tc>
                  <a:txBody>
                    <a:bodyPr/>
                    <a:lstStyle/>
                    <a:p>
                      <a:pPr marL="342900" lvl="0" indent="-342900">
                        <a:buFont typeface="Arial" pitchFamily="34" charset="0"/>
                        <a:buNone/>
                      </a:pPr>
                      <a:r>
                        <a:rPr lang="en-GB" sz="1400" dirty="0" smtClean="0"/>
                        <a:t>First Way: Argument for unmoved</a:t>
                      </a:r>
                      <a:r>
                        <a:rPr lang="en-GB" sz="1400" baseline="0" dirty="0" smtClean="0"/>
                        <a:t> mover</a:t>
                      </a:r>
                    </a:p>
                    <a:p>
                      <a:pPr marL="342900" lvl="0" indent="-342900">
                        <a:buFont typeface="Arial" pitchFamily="34" charset="0"/>
                        <a:buNone/>
                      </a:pPr>
                      <a:r>
                        <a:rPr lang="en-GB" sz="1400" baseline="0" dirty="0" smtClean="0"/>
                        <a:t>Motion</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GB" sz="1400" dirty="0" smtClean="0"/>
                        <a:t>Infinite Regression</a:t>
                      </a:r>
                      <a:endParaRPr lang="en-GB" sz="1400" b="0" dirty="0" smtClean="0"/>
                    </a:p>
                  </a:txBody>
                  <a:tcPr/>
                </a:tc>
                <a:tc>
                  <a:txBody>
                    <a:bodyPr/>
                    <a:lstStyle/>
                    <a:p>
                      <a:r>
                        <a:rPr lang="en-GB" sz="1400" b="1" dirty="0" smtClean="0"/>
                        <a:t>Objection</a:t>
                      </a:r>
                      <a:r>
                        <a:rPr lang="en-GB" sz="1400" dirty="0" smtClean="0"/>
                        <a:t>: Fallacy of Infinite Regression: infinite regressions are possible e.g. number sequence… </a:t>
                      </a:r>
                      <a:endParaRPr lang="en-GB" sz="1400" dirty="0"/>
                    </a:p>
                  </a:txBody>
                  <a:tcPr/>
                </a:tc>
                <a:tc>
                  <a:txBody>
                    <a:bodyPr/>
                    <a:lstStyle/>
                    <a:p>
                      <a:r>
                        <a:rPr lang="en-GB" sz="1400" b="1" dirty="0" smtClean="0"/>
                        <a:t>Counter</a:t>
                      </a:r>
                      <a:r>
                        <a:rPr lang="en-GB" sz="1400" dirty="0" smtClean="0"/>
                        <a:t>: Big Bang suggests universe had a starting point and is not infinite</a:t>
                      </a:r>
                      <a:endParaRPr lang="en-GB" sz="1400" dirty="0"/>
                    </a:p>
                  </a:txBody>
                  <a:tcPr/>
                </a:tc>
                <a:extLst>
                  <a:ext uri="{0D108BD9-81ED-4DB2-BD59-A6C34878D82A}">
                    <a16:rowId xmlns:a16="http://schemas.microsoft.com/office/drawing/2014/main" val="10001"/>
                  </a:ext>
                </a:extLst>
              </a:tr>
              <a:tr h="0">
                <a:tc>
                  <a:txBody>
                    <a:bodyPr/>
                    <a:lstStyle/>
                    <a:p>
                      <a:pPr marL="342900" lvl="0" indent="-342900">
                        <a:buFont typeface="Arial" pitchFamily="34" charset="0"/>
                        <a:buNone/>
                      </a:pPr>
                      <a:r>
                        <a:rPr lang="en-GB" sz="1400" dirty="0" smtClean="0"/>
                        <a:t>Second Way: Argument for uncaused causer</a:t>
                      </a:r>
                    </a:p>
                    <a:p>
                      <a:pPr marL="342900" lvl="0" indent="-342900">
                        <a:buFont typeface="Arial" pitchFamily="34" charset="0"/>
                        <a:buNone/>
                      </a:pPr>
                      <a:r>
                        <a:rPr lang="en-GB" sz="1400" dirty="0" smtClean="0"/>
                        <a:t>Efficiency</a:t>
                      </a:r>
                    </a:p>
                    <a:p>
                      <a:pPr marL="342900" lvl="0" indent="-342900">
                        <a:buFont typeface="Arial" pitchFamily="34" charset="0"/>
                        <a:buNone/>
                      </a:pPr>
                      <a:r>
                        <a:rPr lang="en-GB" sz="1400" dirty="0" smtClean="0"/>
                        <a:t>Infinite Regression</a:t>
                      </a:r>
                      <a:endParaRPr lang="en-GB" sz="1400" b="0" dirty="0" smtClean="0"/>
                    </a:p>
                  </a:txBody>
                  <a:tcPr/>
                </a:tc>
                <a:tc>
                  <a:txBody>
                    <a:bodyPr/>
                    <a:lstStyle/>
                    <a:p>
                      <a:r>
                        <a:rPr lang="en-GB" sz="1400" b="1" dirty="0" smtClean="0"/>
                        <a:t>Objection</a:t>
                      </a:r>
                      <a:r>
                        <a:rPr lang="en-GB" sz="1400" dirty="0" smtClean="0"/>
                        <a:t>: Problem of Cause and</a:t>
                      </a:r>
                      <a:r>
                        <a:rPr lang="en-GB" sz="1400" baseline="0" dirty="0" smtClean="0"/>
                        <a:t> Effect (Hume/Russell): we have a tendency to see cause and effect even where there is no such e.g. bus stop, Russell says scientist may look for cause but doesn’t mean there is a cause like a treasure hunter may hunt for treasure doesn’t mean there is treasure.</a:t>
                      </a:r>
                      <a:endParaRPr lang="en-GB" sz="1400" dirty="0"/>
                    </a:p>
                  </a:txBody>
                  <a:tcPr/>
                </a:tc>
                <a:tc>
                  <a:txBody>
                    <a:bodyPr/>
                    <a:lstStyle/>
                    <a:p>
                      <a:r>
                        <a:rPr lang="en-GB" sz="1400" b="1" baseline="0" dirty="0" smtClean="0"/>
                        <a:t>Counter</a:t>
                      </a:r>
                      <a:r>
                        <a:rPr lang="en-GB" sz="1400" baseline="0" dirty="0" smtClean="0"/>
                        <a:t>: Magician’s rabbit from the hat</a:t>
                      </a:r>
                    </a:p>
                  </a:txBody>
                  <a:tcPr/>
                </a:tc>
                <a:extLst>
                  <a:ext uri="{0D108BD9-81ED-4DB2-BD59-A6C34878D82A}">
                    <a16:rowId xmlns:a16="http://schemas.microsoft.com/office/drawing/2014/main" val="10002"/>
                  </a:ext>
                </a:extLst>
              </a:tr>
              <a:tr h="0">
                <a:tc>
                  <a:txBody>
                    <a:bodyPr/>
                    <a:lstStyle/>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GB" sz="1400" dirty="0" smtClean="0"/>
                        <a:t>Third Way: Argument from contingency</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lang="en-GB" sz="1400" dirty="0" smtClean="0"/>
                        <a:t>Contingent &amp;</a:t>
                      </a:r>
                      <a:r>
                        <a:rPr lang="en-GB" sz="1400" baseline="0" dirty="0" smtClean="0"/>
                        <a:t> necessary existence</a:t>
                      </a:r>
                      <a:endParaRPr lang="en-GB" sz="1400" b="0" dirty="0" smtClean="0"/>
                    </a:p>
                    <a:p>
                      <a:pPr marL="342900" lvl="0" indent="-342900">
                        <a:buFont typeface="Arial" pitchFamily="34" charset="0"/>
                        <a:buNone/>
                      </a:pPr>
                      <a:endParaRPr lang="en-GB" sz="14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t>Objection</a:t>
                      </a:r>
                      <a:r>
                        <a:rPr lang="en-GB" sz="1400" dirty="0" smtClean="0"/>
                        <a:t>: </a:t>
                      </a:r>
                      <a:r>
                        <a:rPr lang="en-GB" sz="1400" baseline="0" dirty="0" smtClean="0"/>
                        <a:t>Fallacy of Composition (Hume/Russell): </a:t>
                      </a:r>
                      <a:r>
                        <a:rPr lang="en-GB" sz="1400" dirty="0" smtClean="0"/>
                        <a:t>it is not necessary for the whole universe to have a cause just because everything </a:t>
                      </a:r>
                      <a:r>
                        <a:rPr lang="en-GB" sz="1400" baseline="0" dirty="0" smtClean="0"/>
                        <a:t> within it can be explained by the preceding cause. E.g. Russell everyone has a mother doesn’t mean human race has a mother</a:t>
                      </a:r>
                      <a:endParaRPr lang="en-GB" sz="1400" dirty="0" smtClean="0"/>
                    </a:p>
                  </a:txBody>
                  <a:tcPr/>
                </a:tc>
                <a:tc>
                  <a:txBody>
                    <a:bodyPr/>
                    <a:lstStyle/>
                    <a:p>
                      <a:endParaRPr lang="en-GB" sz="1400" dirty="0"/>
                    </a:p>
                  </a:txBody>
                  <a:tcPr/>
                </a:tc>
                <a:extLst>
                  <a:ext uri="{0D108BD9-81ED-4DB2-BD59-A6C34878D82A}">
                    <a16:rowId xmlns:a16="http://schemas.microsoft.com/office/drawing/2014/main" val="10003"/>
                  </a:ext>
                </a:extLst>
              </a:tr>
            </a:tbl>
          </a:graphicData>
        </a:graphic>
      </p:graphicFrame>
      <p:sp>
        <p:nvSpPr>
          <p:cNvPr id="3" name="Rectangle 2"/>
          <p:cNvSpPr/>
          <p:nvPr/>
        </p:nvSpPr>
        <p:spPr>
          <a:xfrm>
            <a:off x="58371" y="6488668"/>
            <a:ext cx="1559658" cy="369332"/>
          </a:xfrm>
          <a:prstGeom prst="rect">
            <a:avLst/>
          </a:prstGeom>
        </p:spPr>
        <p:txBody>
          <a:bodyPr wrap="none">
            <a:spAutoFit/>
          </a:bodyPr>
          <a:lstStyle/>
          <a:p>
            <a:r>
              <a:rPr lang="en-GB" dirty="0" smtClean="0">
                <a:hlinkClick r:id="rId2"/>
              </a:rPr>
              <a:t>Revision Video</a:t>
            </a:r>
            <a:endParaRPr lang="en-GB" dirty="0"/>
          </a:p>
        </p:txBody>
      </p:sp>
    </p:spTree>
    <p:extLst>
      <p:ext uri="{BB962C8B-B14F-4D97-AF65-F5344CB8AC3E}">
        <p14:creationId xmlns:p14="http://schemas.microsoft.com/office/powerpoint/2010/main" val="1104219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Comprehension questions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LIST THE FIRST THREE WAYS</a:t>
            </a:r>
          </a:p>
          <a:p>
            <a:pPr marL="514350" indent="-514350">
              <a:buFont typeface="+mj-lt"/>
              <a:buAutoNum type="arabicPeriod"/>
            </a:pPr>
            <a:r>
              <a:rPr lang="en-GB" dirty="0" smtClean="0"/>
              <a:t>Explain the fallacy of infinite regression and a response to it</a:t>
            </a:r>
          </a:p>
          <a:p>
            <a:pPr marL="514350" indent="-514350">
              <a:buFont typeface="+mj-lt"/>
              <a:buAutoNum type="arabicPeriod"/>
            </a:pPr>
            <a:r>
              <a:rPr lang="en-GB" dirty="0" smtClean="0"/>
              <a:t>Explain the problem of cause and effect and a response to it</a:t>
            </a:r>
          </a:p>
          <a:p>
            <a:pPr marL="514350" indent="-514350">
              <a:buFont typeface="+mj-lt"/>
              <a:buAutoNum type="arabicPeriod"/>
            </a:pPr>
            <a:r>
              <a:rPr lang="en-GB" dirty="0" smtClean="0"/>
              <a:t>Explain the problem of contingency and a response to it</a:t>
            </a:r>
            <a:endParaRPr lang="en-GB" dirty="0"/>
          </a:p>
        </p:txBody>
      </p:sp>
    </p:spTree>
    <p:extLst>
      <p:ext uri="{BB962C8B-B14F-4D97-AF65-F5344CB8AC3E}">
        <p14:creationId xmlns:p14="http://schemas.microsoft.com/office/powerpoint/2010/main" val="669575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ext uri="{D42A27DB-BD31-4B8C-83A1-F6EECF244321}">
                <p14:modId xmlns:p14="http://schemas.microsoft.com/office/powerpoint/2010/main" val="14936765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0" y="0"/>
            <a:ext cx="12192000" cy="369332"/>
          </a:xfrm>
          <a:prstGeom prst="rect">
            <a:avLst/>
          </a:prstGeom>
          <a:solidFill>
            <a:schemeClr val="accent6">
              <a:lumMod val="20000"/>
              <a:lumOff val="80000"/>
            </a:schemeClr>
          </a:solidFill>
        </p:spPr>
        <p:txBody>
          <a:bodyPr wrap="square" rtlCol="0">
            <a:spAutoFit/>
          </a:bodyPr>
          <a:lstStyle/>
          <a:p>
            <a:pPr algn="ctr"/>
            <a:r>
              <a:rPr lang="en-GB" dirty="0" smtClean="0"/>
              <a:t>For each term, decide whether it can be used in a COSMOLOGICAL or TELEOLOGICAL essay</a:t>
            </a:r>
            <a:endParaRPr lang="en-GB" dirty="0"/>
          </a:p>
        </p:txBody>
      </p:sp>
    </p:spTree>
    <p:extLst>
      <p:ext uri="{BB962C8B-B14F-4D97-AF65-F5344CB8AC3E}">
        <p14:creationId xmlns:p14="http://schemas.microsoft.com/office/powerpoint/2010/main" val="2181591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1: Ancient Greek Influences</a:t>
            </a:r>
            <a:endParaRPr lang="en-GB" dirty="0"/>
          </a:p>
        </p:txBody>
      </p:sp>
      <p:sp>
        <p:nvSpPr>
          <p:cNvPr id="3" name="Content Placeholder 2"/>
          <p:cNvSpPr>
            <a:spLocks noGrp="1"/>
          </p:cNvSpPr>
          <p:nvPr>
            <p:ph idx="1"/>
          </p:nvPr>
        </p:nvSpPr>
        <p:spPr/>
        <p:txBody>
          <a:bodyPr/>
          <a:lstStyle/>
          <a:p>
            <a:r>
              <a:rPr lang="en-GB" dirty="0" smtClean="0"/>
              <a:t>Plato</a:t>
            </a:r>
          </a:p>
          <a:p>
            <a:r>
              <a:rPr lang="en-GB" dirty="0" smtClean="0"/>
              <a:t>Aristotle</a:t>
            </a:r>
            <a:endParaRPr lang="en-GB" dirty="0"/>
          </a:p>
        </p:txBody>
      </p:sp>
    </p:spTree>
    <p:extLst>
      <p:ext uri="{BB962C8B-B14F-4D97-AF65-F5344CB8AC3E}">
        <p14:creationId xmlns:p14="http://schemas.microsoft.com/office/powerpoint/2010/main" val="3049724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ext uri="{D42A27DB-BD31-4B8C-83A1-F6EECF244321}">
                <p14:modId xmlns:p14="http://schemas.microsoft.com/office/powerpoint/2010/main" val="102165800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89516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56705"/>
          </a:xfrm>
          <a:solidFill>
            <a:srgbClr val="FF0000"/>
          </a:solidFill>
        </p:spPr>
        <p:txBody>
          <a:bodyPr>
            <a:noAutofit/>
          </a:bodyPr>
          <a:lstStyle/>
          <a:p>
            <a:pPr algn="ctr"/>
            <a:r>
              <a:rPr lang="en-GB" sz="3600" dirty="0" smtClean="0">
                <a:solidFill>
                  <a:schemeClr val="bg1"/>
                </a:solidFill>
              </a:rPr>
              <a:t>65 days</a:t>
            </a:r>
            <a:endParaRPr lang="en-GB" sz="3600" dirty="0">
              <a:solidFill>
                <a:schemeClr val="bg1"/>
              </a:solidFill>
            </a:endParaRPr>
          </a:p>
        </p:txBody>
      </p:sp>
      <p:sp>
        <p:nvSpPr>
          <p:cNvPr id="5" name="Content Placeholder 4"/>
          <p:cNvSpPr>
            <a:spLocks noGrp="1"/>
          </p:cNvSpPr>
          <p:nvPr>
            <p:ph idx="1"/>
          </p:nvPr>
        </p:nvSpPr>
        <p:spPr>
          <a:xfrm>
            <a:off x="1676400" y="0"/>
            <a:ext cx="10515600" cy="656705"/>
          </a:xfrm>
        </p:spPr>
        <p:txBody>
          <a:bodyPr>
            <a:normAutofit lnSpcReduction="10000"/>
          </a:bodyPr>
          <a:lstStyle/>
          <a:p>
            <a:pPr marL="0" indent="0">
              <a:buNone/>
            </a:pPr>
            <a:r>
              <a:rPr lang="en-GB" sz="4400" dirty="0" smtClean="0">
                <a:latin typeface="Comic Sans MS" panose="030F0702030302020204" pitchFamily="66" charset="0"/>
              </a:rPr>
              <a:t>Teleological</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52284468"/>
              </p:ext>
            </p:extLst>
          </p:nvPr>
        </p:nvGraphicFramePr>
        <p:xfrm>
          <a:off x="0" y="656704"/>
          <a:ext cx="12192000" cy="5685989"/>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801391">
                <a:tc>
                  <a:txBody>
                    <a:bodyPr/>
                    <a:lstStyle/>
                    <a:p>
                      <a:r>
                        <a:rPr lang="en-GB" sz="1600" dirty="0" smtClean="0">
                          <a:latin typeface="+mj-lt"/>
                        </a:rPr>
                        <a:t>PARAGRAPH 1: Aquinas</a:t>
                      </a:r>
                      <a:r>
                        <a:rPr lang="en-GB" sz="1600" baseline="0" dirty="0" smtClean="0">
                          <a:latin typeface="+mj-lt"/>
                        </a:rPr>
                        <a:t> and Paley</a:t>
                      </a:r>
                      <a:endParaRPr lang="en-GB" sz="1600" dirty="0" smtClean="0">
                        <a:latin typeface="+mj-lt"/>
                      </a:endParaRPr>
                    </a:p>
                  </a:txBody>
                  <a:tcPr/>
                </a:tc>
                <a:tc>
                  <a:txBody>
                    <a:bodyPr/>
                    <a:lstStyle/>
                    <a:p>
                      <a:r>
                        <a:rPr lang="en-GB" sz="1600" dirty="0" smtClean="0">
                          <a:latin typeface="+mj-lt"/>
                        </a:rPr>
                        <a:t>PARAGRAPH 2: </a:t>
                      </a:r>
                      <a:r>
                        <a:rPr lang="en-GB" sz="1600" baseline="0" dirty="0" smtClean="0">
                          <a:latin typeface="+mj-lt"/>
                        </a:rPr>
                        <a:t>Hume’s objections</a:t>
                      </a:r>
                    </a:p>
                  </a:txBody>
                  <a:tcPr/>
                </a:tc>
                <a:extLst>
                  <a:ext uri="{0D108BD9-81ED-4DB2-BD59-A6C34878D82A}">
                    <a16:rowId xmlns:a16="http://schemas.microsoft.com/office/drawing/2014/main" val="3120774046"/>
                  </a:ext>
                </a:extLst>
              </a:tr>
              <a:tr h="2884598">
                <a:tc>
                  <a:txBody>
                    <a:bodyPr/>
                    <a:lstStyle/>
                    <a:p>
                      <a:r>
                        <a:rPr lang="en-GB" sz="1600" dirty="0" smtClean="0">
                          <a:latin typeface="+mj-lt"/>
                        </a:rPr>
                        <a:t>PARAGRAPH</a:t>
                      </a:r>
                      <a:r>
                        <a:rPr lang="en-GB" sz="1600" baseline="0" dirty="0" smtClean="0">
                          <a:latin typeface="+mj-lt"/>
                        </a:rPr>
                        <a:t> 3: Modern Teleological Argument</a:t>
                      </a:r>
                      <a:endParaRPr lang="en-GB" sz="1600" kern="1200" dirty="0" smtClean="0">
                        <a:solidFill>
                          <a:schemeClr val="tx1"/>
                        </a:solidFill>
                        <a:effectLst/>
                        <a:latin typeface="+mj-lt"/>
                        <a:ea typeface="+mn-ea"/>
                        <a:cs typeface="+mn-cs"/>
                      </a:endParaRPr>
                    </a:p>
                    <a:p>
                      <a:endParaRPr lang="en-GB" sz="1600" baseline="0" dirty="0" smtClean="0">
                        <a:latin typeface="+mj-lt"/>
                      </a:endParaRPr>
                    </a:p>
                  </a:txBody>
                  <a:tcPr/>
                </a:tc>
                <a:tc>
                  <a:txBody>
                    <a:bodyPr/>
                    <a:lstStyle/>
                    <a:p>
                      <a:r>
                        <a:rPr lang="en-GB" sz="1600" dirty="0" smtClean="0">
                          <a:latin typeface="+mj-lt"/>
                        </a:rPr>
                        <a:t>PARAGRAPH 4:</a:t>
                      </a:r>
                      <a:r>
                        <a:rPr lang="en-GB" sz="1600" baseline="0" dirty="0" smtClean="0">
                          <a:latin typeface="+mj-lt"/>
                        </a:rPr>
                        <a:t> Objections</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9990218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56705"/>
          </a:xfrm>
          <a:solidFill>
            <a:srgbClr val="FF0000"/>
          </a:solidFill>
        </p:spPr>
        <p:txBody>
          <a:bodyPr>
            <a:noAutofit/>
          </a:bodyPr>
          <a:lstStyle/>
          <a:p>
            <a:pPr algn="ctr"/>
            <a:r>
              <a:rPr lang="en-GB" sz="3600" dirty="0" smtClean="0">
                <a:solidFill>
                  <a:schemeClr val="bg1"/>
                </a:solidFill>
              </a:rPr>
              <a:t>65 days</a:t>
            </a:r>
            <a:endParaRPr lang="en-GB" sz="3600" dirty="0">
              <a:solidFill>
                <a:schemeClr val="bg1"/>
              </a:solidFill>
            </a:endParaRPr>
          </a:p>
        </p:txBody>
      </p:sp>
      <p:sp>
        <p:nvSpPr>
          <p:cNvPr id="5" name="Content Placeholder 4"/>
          <p:cNvSpPr>
            <a:spLocks noGrp="1"/>
          </p:cNvSpPr>
          <p:nvPr>
            <p:ph idx="1"/>
          </p:nvPr>
        </p:nvSpPr>
        <p:spPr>
          <a:xfrm>
            <a:off x="1676400" y="0"/>
            <a:ext cx="10515600" cy="656705"/>
          </a:xfrm>
        </p:spPr>
        <p:txBody>
          <a:bodyPr>
            <a:normAutofit lnSpcReduction="10000"/>
          </a:bodyPr>
          <a:lstStyle/>
          <a:p>
            <a:pPr marL="0" indent="0">
              <a:buNone/>
            </a:pPr>
            <a:r>
              <a:rPr lang="en-GB" sz="4400" dirty="0" smtClean="0">
                <a:latin typeface="Comic Sans MS" panose="030F0702030302020204" pitchFamily="66" charset="0"/>
              </a:rPr>
              <a:t>Teleological</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926227212"/>
              </p:ext>
            </p:extLst>
          </p:nvPr>
        </p:nvGraphicFramePr>
        <p:xfrm>
          <a:off x="0" y="656704"/>
          <a:ext cx="12192000" cy="6389798"/>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801391">
                <a:tc>
                  <a:txBody>
                    <a:bodyPr/>
                    <a:lstStyle/>
                    <a:p>
                      <a:r>
                        <a:rPr lang="en-GB" sz="1600" dirty="0" smtClean="0">
                          <a:latin typeface="+mj-lt"/>
                        </a:rPr>
                        <a:t>PARAGRAPH 1: Aquinas and Paley</a:t>
                      </a:r>
                    </a:p>
                    <a:p>
                      <a:r>
                        <a:rPr lang="en-GB" sz="1600" dirty="0" smtClean="0">
                          <a:latin typeface="+mj-lt"/>
                        </a:rPr>
                        <a:t>Aquinas</a:t>
                      </a:r>
                    </a:p>
                    <a:p>
                      <a:pPr marL="285750" indent="-285750">
                        <a:buFont typeface="Arial" panose="020B0604020202020204" pitchFamily="34" charset="0"/>
                        <a:buChar char="•"/>
                      </a:pPr>
                      <a:r>
                        <a:rPr lang="en-GB" sz="1600" kern="1200" dirty="0" smtClean="0">
                          <a:solidFill>
                            <a:schemeClr val="tx1"/>
                          </a:solidFill>
                          <a:effectLst/>
                          <a:latin typeface="+mj-lt"/>
                          <a:ea typeface="+mn-ea"/>
                          <a:cs typeface="+mn-cs"/>
                        </a:rPr>
                        <a:t>5</a:t>
                      </a:r>
                      <a:r>
                        <a:rPr lang="en-GB" sz="1600" kern="1200" baseline="30000" dirty="0" smtClean="0">
                          <a:solidFill>
                            <a:schemeClr val="tx1"/>
                          </a:solidFill>
                          <a:effectLst/>
                          <a:latin typeface="+mj-lt"/>
                          <a:ea typeface="+mn-ea"/>
                          <a:cs typeface="+mn-cs"/>
                        </a:rPr>
                        <a:t>th</a:t>
                      </a:r>
                      <a:r>
                        <a:rPr lang="en-GB" sz="1600" kern="1200" baseline="0" dirty="0" smtClean="0">
                          <a:solidFill>
                            <a:schemeClr val="tx1"/>
                          </a:solidFill>
                          <a:effectLst/>
                          <a:latin typeface="+mj-lt"/>
                          <a:ea typeface="+mn-ea"/>
                          <a:cs typeface="+mn-cs"/>
                        </a:rPr>
                        <a:t> Way = design qua argument = universe has a direction and a goal that is enabled by God</a:t>
                      </a:r>
                    </a:p>
                    <a:p>
                      <a:pPr marL="285750" indent="-285750">
                        <a:buFont typeface="Arial" panose="020B0604020202020204" pitchFamily="34" charset="0"/>
                        <a:buChar char="•"/>
                      </a:pPr>
                      <a:r>
                        <a:rPr lang="en-GB" sz="1600" kern="1200" baseline="0" dirty="0" smtClean="0">
                          <a:solidFill>
                            <a:schemeClr val="tx1"/>
                          </a:solidFill>
                          <a:effectLst/>
                          <a:latin typeface="+mj-lt"/>
                          <a:ea typeface="+mn-ea"/>
                          <a:cs typeface="+mn-cs"/>
                        </a:rPr>
                        <a:t>Uses Archer analogy – intelligent objects (like arrow) can only be aimed with a goal (like a target) with the presence of an intelligent being (the archer)</a:t>
                      </a:r>
                    </a:p>
                    <a:p>
                      <a:r>
                        <a:rPr lang="en-GB" sz="1600" baseline="0" dirty="0" smtClean="0">
                          <a:latin typeface="+mj-lt"/>
                        </a:rPr>
                        <a:t>Paley</a:t>
                      </a:r>
                    </a:p>
                    <a:p>
                      <a:pPr marL="285750" indent="-285750">
                        <a:buFont typeface="Arial" panose="020B0604020202020204" pitchFamily="34" charset="0"/>
                        <a:buChar char="•"/>
                      </a:pPr>
                      <a:r>
                        <a:rPr lang="en-GB" sz="1600" baseline="0" dirty="0" smtClean="0">
                          <a:latin typeface="+mj-lt"/>
                        </a:rPr>
                        <a:t>Watchmaker analogy – if we found a watch on a beach, its complexity would suggest a purpose. The universe is even more complex, therefore it must have a designer, who can only be God.</a:t>
                      </a:r>
                    </a:p>
                    <a:p>
                      <a:pPr marL="285750" indent="-285750">
                        <a:buFont typeface="Arial" panose="020B0604020202020204" pitchFamily="34" charset="0"/>
                        <a:buChar char="•"/>
                      </a:pPr>
                      <a:r>
                        <a:rPr lang="en-GB" sz="1600" baseline="0" dirty="0" smtClean="0">
                          <a:latin typeface="+mj-lt"/>
                        </a:rPr>
                        <a:t>Analogous logic – if the logic of the argument is true when applied to X, and if X is similar to Y, then one ought to conclude the same for Y as for X</a:t>
                      </a:r>
                    </a:p>
                  </a:txBody>
                  <a:tcPr/>
                </a:tc>
                <a:tc>
                  <a:txBody>
                    <a:bodyPr/>
                    <a:lstStyle/>
                    <a:p>
                      <a:r>
                        <a:rPr lang="en-GB" sz="1600" dirty="0" smtClean="0">
                          <a:latin typeface="+mj-lt"/>
                        </a:rPr>
                        <a:t>PARAGRAPH 2: </a:t>
                      </a:r>
                      <a:r>
                        <a:rPr lang="en-GB" sz="1600" baseline="0" dirty="0" smtClean="0">
                          <a:latin typeface="+mj-lt"/>
                        </a:rPr>
                        <a:t>Hume’s Objections</a:t>
                      </a:r>
                    </a:p>
                    <a:p>
                      <a:pPr marL="285750" indent="-285750">
                        <a:buFont typeface="Arial" panose="020B0604020202020204" pitchFamily="34" charset="0"/>
                        <a:buChar char="•"/>
                      </a:pPr>
                      <a:r>
                        <a:rPr lang="en-GB" sz="1600" baseline="0" dirty="0" smtClean="0">
                          <a:latin typeface="+mj-lt"/>
                        </a:rPr>
                        <a:t>Analogies are limited – cannot compare the complexity of the circularity system with the apparent design in the cosmos</a:t>
                      </a:r>
                    </a:p>
                    <a:p>
                      <a:pPr marL="285750" indent="-285750">
                        <a:buFont typeface="Arial" panose="020B0604020202020204" pitchFamily="34" charset="0"/>
                        <a:buChar char="•"/>
                      </a:pPr>
                      <a:r>
                        <a:rPr lang="en-GB" sz="1600" baseline="0" dirty="0" smtClean="0">
                          <a:latin typeface="+mj-lt"/>
                        </a:rPr>
                        <a:t>Analogy of the House – if house is faulty, suggests the builder is faulty - Natural evil suggests design is faulty</a:t>
                      </a:r>
                    </a:p>
                    <a:p>
                      <a:pPr marL="285750" indent="-285750">
                        <a:buFont typeface="Arial" panose="020B0604020202020204" pitchFamily="34" charset="0"/>
                        <a:buChar char="•"/>
                      </a:pPr>
                      <a:r>
                        <a:rPr lang="en-GB" sz="1600" baseline="0" dirty="0" smtClean="0">
                          <a:latin typeface="+mj-lt"/>
                        </a:rPr>
                        <a:t>RESPONSE: Swinburne argues that just because the universe is singular, doesn’t mean we cant deduce anything from the regularity within the university.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kern="1200" baseline="0" dirty="0" smtClean="0">
                        <a:solidFill>
                          <a:schemeClr val="tx1"/>
                        </a:solidFill>
                        <a:effectLst/>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baseline="0" dirty="0" smtClean="0">
                          <a:solidFill>
                            <a:schemeClr val="tx1"/>
                          </a:solidFill>
                          <a:effectLst/>
                          <a:latin typeface="+mj-lt"/>
                          <a:ea typeface="+mn-ea"/>
                          <a:cs typeface="+mn-cs"/>
                        </a:rPr>
                        <a:t>Hume’s other criticism: Epicurean Hypothesis – universe could be the result of chance cf. quantum physics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j-lt"/>
                          <a:ea typeface="+mn-ea"/>
                          <a:cs typeface="+mn-cs"/>
                        </a:rPr>
                        <a:t>Even</a:t>
                      </a:r>
                      <a:r>
                        <a:rPr lang="en-GB" sz="1600" kern="1200" baseline="0" dirty="0" smtClean="0">
                          <a:solidFill>
                            <a:schemeClr val="tx1"/>
                          </a:solidFill>
                          <a:effectLst/>
                          <a:latin typeface="+mj-lt"/>
                          <a:ea typeface="+mn-ea"/>
                          <a:cs typeface="+mn-cs"/>
                        </a:rPr>
                        <a:t> if there is a designer, it doesn’t necessarily need to be God, it could be a group of powerful beings</a:t>
                      </a:r>
                    </a:p>
                  </a:txBody>
                  <a:tcPr/>
                </a:tc>
                <a:extLst>
                  <a:ext uri="{0D108BD9-81ED-4DB2-BD59-A6C34878D82A}">
                    <a16:rowId xmlns:a16="http://schemas.microsoft.com/office/drawing/2014/main" val="3120774046"/>
                  </a:ext>
                </a:extLst>
              </a:tr>
              <a:tr h="2884598">
                <a:tc>
                  <a:txBody>
                    <a:bodyPr/>
                    <a:lstStyle/>
                    <a:p>
                      <a:r>
                        <a:rPr lang="en-GB" sz="1600" dirty="0" smtClean="0">
                          <a:latin typeface="+mj-lt"/>
                        </a:rPr>
                        <a:t>PARAGRAPH</a:t>
                      </a:r>
                      <a:r>
                        <a:rPr lang="en-GB" sz="1600" baseline="0" dirty="0" smtClean="0">
                          <a:latin typeface="+mj-lt"/>
                        </a:rPr>
                        <a:t> 3: Modern Teleological Argument</a:t>
                      </a:r>
                    </a:p>
                    <a:p>
                      <a:pPr marL="285750" indent="-285750">
                        <a:buFont typeface="Arial" panose="020B0604020202020204" pitchFamily="34" charset="0"/>
                        <a:buChar char="•"/>
                      </a:pPr>
                      <a:r>
                        <a:rPr lang="en-GB" sz="1600" kern="1200" dirty="0" smtClean="0">
                          <a:solidFill>
                            <a:schemeClr val="tx1"/>
                          </a:solidFill>
                          <a:effectLst/>
                          <a:latin typeface="+mj-lt"/>
                          <a:ea typeface="+mn-ea"/>
                          <a:cs typeface="+mn-cs"/>
                        </a:rPr>
                        <a:t>Strong</a:t>
                      </a:r>
                      <a:r>
                        <a:rPr lang="en-GB" sz="1600" kern="1200" baseline="0" dirty="0" smtClean="0">
                          <a:solidFill>
                            <a:schemeClr val="tx1"/>
                          </a:solidFill>
                          <a:effectLst/>
                          <a:latin typeface="+mj-lt"/>
                          <a:ea typeface="+mn-ea"/>
                          <a:cs typeface="+mn-cs"/>
                        </a:rPr>
                        <a:t> v Weak Anthropic Principle</a:t>
                      </a:r>
                      <a:endParaRPr lang="en-GB" sz="1600" kern="1200" dirty="0" smtClean="0">
                        <a:solidFill>
                          <a:schemeClr val="tx1"/>
                        </a:solidFill>
                        <a:effectLst/>
                        <a:latin typeface="+mj-lt"/>
                        <a:ea typeface="+mn-ea"/>
                        <a:cs typeface="+mn-cs"/>
                      </a:endParaRPr>
                    </a:p>
                    <a:p>
                      <a:pPr marL="285750" indent="-285750">
                        <a:buFont typeface="Arial" panose="020B0604020202020204" pitchFamily="34" charset="0"/>
                        <a:buChar char="•"/>
                      </a:pPr>
                      <a:r>
                        <a:rPr lang="en-GB" sz="1600" kern="1200" dirty="0" smtClean="0">
                          <a:solidFill>
                            <a:schemeClr val="tx1"/>
                          </a:solidFill>
                          <a:effectLst/>
                          <a:latin typeface="+mj-lt"/>
                          <a:ea typeface="+mn-ea"/>
                          <a:cs typeface="+mn-cs"/>
                        </a:rPr>
                        <a:t>Tennant: Anthropic Principle – it is unlikely </a:t>
                      </a:r>
                      <a:r>
                        <a:rPr lang="en-GB" sz="1600" kern="1200" baseline="0" dirty="0" smtClean="0">
                          <a:solidFill>
                            <a:schemeClr val="tx1"/>
                          </a:solidFill>
                          <a:effectLst/>
                          <a:latin typeface="+mj-lt"/>
                          <a:ea typeface="+mn-ea"/>
                          <a:cs typeface="+mn-cs"/>
                        </a:rPr>
                        <a:t>that the Big Bang could have occurred, and even more unlikely that we could have come out as a result of it. Planetary conditions and the laws of physics seem to be uniquely designed to enable human life to emerge</a:t>
                      </a:r>
                      <a:endParaRPr lang="en-GB" sz="1600" kern="1200" dirty="0" smtClean="0">
                        <a:solidFill>
                          <a:schemeClr val="tx1"/>
                        </a:solidFill>
                        <a:effectLst/>
                        <a:latin typeface="+mj-lt"/>
                        <a:ea typeface="+mn-ea"/>
                        <a:cs typeface="+mn-cs"/>
                      </a:endParaRPr>
                    </a:p>
                    <a:p>
                      <a:endParaRPr lang="en-GB" sz="1600" baseline="0" dirty="0" smtClean="0">
                        <a:latin typeface="+mj-lt"/>
                      </a:endParaRPr>
                    </a:p>
                  </a:txBody>
                  <a:tcPr/>
                </a:tc>
                <a:tc>
                  <a:txBody>
                    <a:bodyPr/>
                    <a:lstStyle/>
                    <a:p>
                      <a:r>
                        <a:rPr lang="en-GB" sz="1600" dirty="0" smtClean="0">
                          <a:latin typeface="+mj-lt"/>
                        </a:rPr>
                        <a:t>PARAGRAPH 4:</a:t>
                      </a:r>
                      <a:r>
                        <a:rPr lang="en-GB" sz="1600" baseline="0" dirty="0" smtClean="0">
                          <a:latin typeface="+mj-lt"/>
                        </a:rPr>
                        <a:t> Objections</a:t>
                      </a:r>
                    </a:p>
                    <a:p>
                      <a:pPr marL="285750" indent="-285750">
                        <a:buFont typeface="Arial" panose="020B0604020202020204" pitchFamily="34" charset="0"/>
                        <a:buChar char="•"/>
                      </a:pPr>
                      <a:r>
                        <a:rPr lang="en-GB" sz="1600" kern="1200" dirty="0" smtClean="0">
                          <a:solidFill>
                            <a:schemeClr val="tx1"/>
                          </a:solidFill>
                          <a:effectLst/>
                          <a:latin typeface="+mj-lt"/>
                          <a:ea typeface="+mn-ea"/>
                          <a:cs typeface="+mn-cs"/>
                        </a:rPr>
                        <a:t>MULTIVERSE THEORY = we</a:t>
                      </a:r>
                      <a:r>
                        <a:rPr lang="en-GB" sz="1600" kern="1200" baseline="0" dirty="0" smtClean="0">
                          <a:solidFill>
                            <a:schemeClr val="tx1"/>
                          </a:solidFill>
                          <a:effectLst/>
                          <a:latin typeface="+mj-lt"/>
                          <a:ea typeface="+mn-ea"/>
                          <a:cs typeface="+mn-cs"/>
                        </a:rPr>
                        <a:t> happen to exist in universe which is ordered, but there could be other universes which are chaotic and do not sustain human life. If there are many universes then it is not statistically remote for an orderly universe to emerge.</a:t>
                      </a:r>
                    </a:p>
                    <a:p>
                      <a:pPr marL="285750" indent="-285750">
                        <a:buFont typeface="Arial" panose="020B0604020202020204" pitchFamily="34" charset="0"/>
                        <a:buChar char="•"/>
                      </a:pPr>
                      <a:r>
                        <a:rPr lang="en-GB" sz="1600" kern="1200" baseline="0" dirty="0" smtClean="0">
                          <a:solidFill>
                            <a:schemeClr val="tx1"/>
                          </a:solidFill>
                          <a:effectLst/>
                          <a:latin typeface="+mj-lt"/>
                          <a:ea typeface="+mn-ea"/>
                          <a:cs typeface="+mn-cs"/>
                        </a:rPr>
                        <a:t>Humans over state their importance = the world was not created as an amazing habitat for man, man exists because of the world, not the other way around.</a:t>
                      </a:r>
                      <a:endParaRPr lang="en-GB" sz="1600" kern="1200" dirty="0" smtClean="0">
                        <a:solidFill>
                          <a:schemeClr val="tx1"/>
                        </a:solidFill>
                        <a:effectLst/>
                        <a:latin typeface="+mj-lt"/>
                        <a:ea typeface="+mn-ea"/>
                        <a:cs typeface="+mn-cs"/>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5563608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God’s existence: Teleological Argument</a:t>
            </a:r>
            <a:endParaRPr lang="en-GB" dirty="0">
              <a:solidFill>
                <a:schemeClr val="bg1"/>
              </a:solidFill>
            </a:endParaRP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982686156"/>
              </p:ext>
            </p:extLst>
          </p:nvPr>
        </p:nvGraphicFramePr>
        <p:xfrm>
          <a:off x="113570" y="1746687"/>
          <a:ext cx="11900239" cy="4328160"/>
        </p:xfrm>
        <a:graphic>
          <a:graphicData uri="http://schemas.openxmlformats.org/drawingml/2006/table">
            <a:tbl>
              <a:tblPr firstRow="1" bandRow="1">
                <a:tableStyleId>{5A111915-BE36-4E01-A7E5-04B1672EAD32}</a:tableStyleId>
              </a:tblPr>
              <a:tblGrid>
                <a:gridCol w="2487062">
                  <a:extLst>
                    <a:ext uri="{9D8B030D-6E8A-4147-A177-3AD203B41FA5}">
                      <a16:colId xmlns:a16="http://schemas.microsoft.com/office/drawing/2014/main" val="20000"/>
                    </a:ext>
                  </a:extLst>
                </a:gridCol>
                <a:gridCol w="4953719">
                  <a:extLst>
                    <a:ext uri="{9D8B030D-6E8A-4147-A177-3AD203B41FA5}">
                      <a16:colId xmlns:a16="http://schemas.microsoft.com/office/drawing/2014/main" val="20001"/>
                    </a:ext>
                  </a:extLst>
                </a:gridCol>
                <a:gridCol w="4459458">
                  <a:extLst>
                    <a:ext uri="{9D8B030D-6E8A-4147-A177-3AD203B41FA5}">
                      <a16:colId xmlns:a16="http://schemas.microsoft.com/office/drawing/2014/main" val="20002"/>
                    </a:ext>
                  </a:extLst>
                </a:gridCol>
              </a:tblGrid>
              <a:tr h="180763">
                <a:tc>
                  <a:txBody>
                    <a:bodyPr/>
                    <a:lstStyle/>
                    <a:p>
                      <a:pPr marL="342900" lvl="0" indent="-342900">
                        <a:buFontTx/>
                        <a:buNone/>
                      </a:pPr>
                      <a:r>
                        <a:rPr lang="en-GB" sz="1400" b="1" dirty="0" smtClean="0"/>
                        <a:t>TAs</a:t>
                      </a:r>
                      <a:endParaRPr lang="en-GB" sz="1400" b="1" dirty="0"/>
                    </a:p>
                  </a:txBody>
                  <a:tcPr>
                    <a:solidFill>
                      <a:srgbClr val="7030A0"/>
                    </a:solidFill>
                  </a:tcPr>
                </a:tc>
                <a:tc>
                  <a:txBody>
                    <a:bodyPr/>
                    <a:lstStyle/>
                    <a:p>
                      <a:pPr marL="342900" lvl="0" indent="-342900">
                        <a:buFontTx/>
                        <a:buNone/>
                      </a:pPr>
                      <a:r>
                        <a:rPr lang="en-GB" sz="1400" b="1" dirty="0" smtClean="0"/>
                        <a:t>Objection</a:t>
                      </a:r>
                      <a:endParaRPr lang="en-GB" sz="1400" b="1" dirty="0"/>
                    </a:p>
                  </a:txBody>
                  <a:tcPr>
                    <a:solidFill>
                      <a:srgbClr val="7030A0"/>
                    </a:solidFill>
                  </a:tcPr>
                </a:tc>
                <a:tc>
                  <a:txBody>
                    <a:bodyPr/>
                    <a:lstStyle/>
                    <a:p>
                      <a:pPr marL="342900" lvl="0" indent="-342900">
                        <a:buFontTx/>
                        <a:buNone/>
                      </a:pPr>
                      <a:r>
                        <a:rPr lang="en-GB" sz="1400" b="1" dirty="0" smtClean="0"/>
                        <a:t>Counter</a:t>
                      </a:r>
                      <a:endParaRPr lang="en-GB" sz="1400" b="1" dirty="0"/>
                    </a:p>
                  </a:txBody>
                  <a:tcPr>
                    <a:solidFill>
                      <a:srgbClr val="7030A0"/>
                    </a:solidFill>
                  </a:tcPr>
                </a:tc>
                <a:extLst>
                  <a:ext uri="{0D108BD9-81ED-4DB2-BD59-A6C34878D82A}">
                    <a16:rowId xmlns:a16="http://schemas.microsoft.com/office/drawing/2014/main" val="10000"/>
                  </a:ext>
                </a:extLst>
              </a:tr>
              <a:tr h="180763">
                <a:tc>
                  <a:txBody>
                    <a:bodyPr/>
                    <a:lstStyle/>
                    <a:p>
                      <a:pPr marL="342900" lvl="0" indent="-342900">
                        <a:buFontTx/>
                        <a:buNone/>
                      </a:pPr>
                      <a:r>
                        <a:rPr lang="en-GB" sz="1400" u="sng" dirty="0" smtClean="0"/>
                        <a:t>Paley </a:t>
                      </a:r>
                    </a:p>
                    <a:p>
                      <a:pPr marL="342900" lvl="0" indent="-342900">
                        <a:buFontTx/>
                        <a:buNone/>
                      </a:pPr>
                      <a:r>
                        <a:rPr lang="en-GB" sz="1400" dirty="0" smtClean="0"/>
                        <a:t>arguments based on purpose</a:t>
                      </a:r>
                    </a:p>
                    <a:p>
                      <a:pPr marL="342900" lvl="0" indent="-342900">
                        <a:buFontTx/>
                        <a:buNone/>
                      </a:pPr>
                      <a:r>
                        <a:rPr lang="en-GB" sz="1400" dirty="0" smtClean="0"/>
                        <a:t>Watch analogy</a:t>
                      </a:r>
                      <a:endParaRPr lang="en-GB" sz="1400" dirty="0"/>
                    </a:p>
                  </a:txBody>
                  <a:tcPr/>
                </a:tc>
                <a:tc>
                  <a:txBody>
                    <a:bodyPr/>
                    <a:lstStyle/>
                    <a:p>
                      <a:pPr marL="342900" lvl="0" indent="-342900">
                        <a:buFont typeface="Arial" pitchFamily="34" charset="0"/>
                        <a:buNone/>
                      </a:pPr>
                      <a:r>
                        <a:rPr lang="en-GB" sz="1400" b="1" dirty="0" smtClean="0"/>
                        <a:t>Objection:</a:t>
                      </a:r>
                      <a:r>
                        <a:rPr lang="en-GB" sz="1400" b="1" baseline="0" dirty="0" smtClean="0"/>
                        <a:t> (Hume)</a:t>
                      </a:r>
                      <a:endParaRPr lang="en-GB" sz="1400" b="1" dirty="0" smtClean="0"/>
                    </a:p>
                    <a:p>
                      <a:pPr marL="342900" lvl="0" indent="-342900">
                        <a:buFontTx/>
                        <a:buAutoNum type="arabicPeriod"/>
                      </a:pPr>
                      <a:r>
                        <a:rPr lang="en-GB" sz="1400" dirty="0" smtClean="0"/>
                        <a:t>House might have a builder and architect does not mean universe has a builder or architect.</a:t>
                      </a:r>
                      <a:r>
                        <a:rPr lang="en-GB" sz="1400" baseline="0" dirty="0" smtClean="0"/>
                        <a:t> Equally if House is faulty suggests designer is faulty, in the same way if world is faulty (evil), then problem for God</a:t>
                      </a:r>
                      <a:endParaRPr lang="en-GB" sz="1400" dirty="0" smtClean="0"/>
                    </a:p>
                    <a:p>
                      <a:pPr marL="342900" lvl="0" indent="-342900">
                        <a:buFontTx/>
                        <a:buAutoNum type="arabicPeriod"/>
                      </a:pPr>
                      <a:r>
                        <a:rPr lang="en-GB" sz="1400" dirty="0" smtClean="0"/>
                        <a:t>Nothing in</a:t>
                      </a:r>
                      <a:r>
                        <a:rPr lang="en-GB" sz="1400" baseline="0" dirty="0" smtClean="0"/>
                        <a:t> universe which a universe can be compared to satisfactorily so any argument by analogy is weak.</a:t>
                      </a:r>
                    </a:p>
                    <a:p>
                      <a:pPr marL="342900" lvl="0" indent="-342900">
                        <a:buFontTx/>
                        <a:buAutoNum type="arabicPeriod"/>
                      </a:pPr>
                      <a:endParaRPr lang="en-GB" sz="1400" baseline="0" dirty="0" smtClean="0"/>
                    </a:p>
                    <a:p>
                      <a:pPr marL="342900" lvl="0" indent="-342900">
                        <a:buFont typeface="Arial" pitchFamily="34" charset="0"/>
                        <a:buNone/>
                      </a:pPr>
                      <a:r>
                        <a:rPr lang="en-GB" sz="1400" b="1" baseline="0" dirty="0" smtClean="0"/>
                        <a:t>Objection</a:t>
                      </a:r>
                      <a:r>
                        <a:rPr lang="en-GB" sz="1400" baseline="0" dirty="0" smtClean="0"/>
                        <a:t>: Other explanations other than God for apparent design e.g. DNA</a:t>
                      </a:r>
                    </a:p>
                    <a:p>
                      <a:pPr marL="342900" lvl="0" indent="-342900">
                        <a:buFont typeface="Arial" pitchFamily="34" charset="0"/>
                        <a:buNone/>
                      </a:pPr>
                      <a:r>
                        <a:rPr lang="en-GB" sz="1400" b="1" baseline="0" dirty="0" smtClean="0"/>
                        <a:t>Objection</a:t>
                      </a:r>
                      <a:r>
                        <a:rPr lang="en-GB" sz="1400" baseline="0" dirty="0" smtClean="0"/>
                        <a:t>: Random activity can leader to orderliness rather than disorder</a:t>
                      </a:r>
                    </a:p>
                  </a:txBody>
                  <a:tcPr/>
                </a:tc>
                <a:tc>
                  <a:txBody>
                    <a:bodyPr/>
                    <a:lstStyle/>
                    <a:p>
                      <a:r>
                        <a:rPr lang="en-GB" sz="1400" b="1" kern="1200" baseline="0" dirty="0" smtClean="0">
                          <a:solidFill>
                            <a:schemeClr val="tx1"/>
                          </a:solidFill>
                          <a:latin typeface="+mn-lt"/>
                          <a:ea typeface="+mn-ea"/>
                          <a:cs typeface="+mn-cs"/>
                        </a:rPr>
                        <a:t>Response</a:t>
                      </a:r>
                      <a:r>
                        <a:rPr lang="en-GB" sz="1400" kern="1200" baseline="0" dirty="0" smtClean="0">
                          <a:solidFill>
                            <a:schemeClr val="tx1"/>
                          </a:solidFill>
                          <a:latin typeface="+mn-lt"/>
                          <a:ea typeface="+mn-ea"/>
                          <a:cs typeface="+mn-cs"/>
                        </a:rPr>
                        <a:t>: Paley rejected this; he considered the issue to be whether the universe exhibited signs of design</a:t>
                      </a:r>
                      <a:endParaRPr lang="en-GB" sz="1400" dirty="0"/>
                    </a:p>
                  </a:txBody>
                  <a:tcPr/>
                </a:tc>
                <a:extLst>
                  <a:ext uri="{0D108BD9-81ED-4DB2-BD59-A6C34878D82A}">
                    <a16:rowId xmlns:a16="http://schemas.microsoft.com/office/drawing/2014/main" val="10001"/>
                  </a:ext>
                </a:extLst>
              </a:tr>
              <a:tr h="180763">
                <a:tc>
                  <a:txBody>
                    <a:bodyPr/>
                    <a:lstStyle/>
                    <a:p>
                      <a:pPr marL="342900" lvl="0" indent="-342900">
                        <a:buFontTx/>
                        <a:buNone/>
                      </a:pPr>
                      <a:r>
                        <a:rPr lang="en-GB" sz="1400" u="sng" dirty="0" smtClean="0"/>
                        <a:t>Aquinas</a:t>
                      </a:r>
                      <a:r>
                        <a:rPr lang="en-GB" sz="1400" u="sng" baseline="0" dirty="0" smtClean="0"/>
                        <a:t> </a:t>
                      </a:r>
                    </a:p>
                    <a:p>
                      <a:pPr marL="342900" lvl="0" indent="-342900">
                        <a:buFontTx/>
                        <a:buNone/>
                      </a:pPr>
                      <a:r>
                        <a:rPr lang="en-GB" sz="1400" baseline="0" dirty="0" smtClean="0"/>
                        <a:t>arguments based on regularity</a:t>
                      </a:r>
                      <a:endParaRPr lang="en-GB" sz="1400" dirty="0"/>
                    </a:p>
                  </a:txBody>
                  <a:tcPr/>
                </a:tc>
                <a:tc>
                  <a:txBody>
                    <a:bodyPr/>
                    <a:lstStyle/>
                    <a:p>
                      <a:pPr marL="342900" lvl="0" indent="-342900">
                        <a:buFont typeface="Arial" pitchFamily="34" charset="0"/>
                        <a:buNone/>
                      </a:pPr>
                      <a:r>
                        <a:rPr lang="en-GB" sz="1400" b="1" dirty="0" smtClean="0"/>
                        <a:t>Objection</a:t>
                      </a:r>
                      <a:r>
                        <a:rPr lang="en-GB" sz="1400" dirty="0" smtClean="0"/>
                        <a:t>:</a:t>
                      </a:r>
                      <a:r>
                        <a:rPr lang="en-GB" sz="1400" baseline="0" dirty="0" smtClean="0"/>
                        <a:t> </a:t>
                      </a:r>
                      <a:r>
                        <a:rPr lang="en-GB" sz="1400" dirty="0" smtClean="0"/>
                        <a:t>Aquinas assumes that things in the natural world have some purpose and are aimed t some goal – what is evidence?</a:t>
                      </a:r>
                    </a:p>
                    <a:p>
                      <a:pPr marL="342900" lvl="0" indent="-342900">
                        <a:buFont typeface="Arial" pitchFamily="34" charset="0"/>
                        <a:buNone/>
                      </a:pPr>
                      <a:r>
                        <a:rPr lang="en-GB" sz="1400" b="1" dirty="0" smtClean="0"/>
                        <a:t>Objection</a:t>
                      </a:r>
                      <a:r>
                        <a:rPr lang="en-GB" sz="1400" dirty="0" smtClean="0"/>
                        <a:t>: Some would say Natural World is just the way it is and it is incorrect to assume there’s a designer</a:t>
                      </a:r>
                    </a:p>
                    <a:p>
                      <a:pPr marL="342900" lvl="0" indent="-342900">
                        <a:buFont typeface="Arial" pitchFamily="34" charset="0"/>
                        <a:buNone/>
                      </a:pPr>
                      <a:r>
                        <a:rPr lang="en-GB" sz="1400" b="1" dirty="0" smtClean="0"/>
                        <a:t>Objection</a:t>
                      </a:r>
                      <a:r>
                        <a:rPr lang="en-GB" sz="1400" dirty="0" smtClean="0"/>
                        <a:t>:</a:t>
                      </a:r>
                      <a:r>
                        <a:rPr lang="en-GB" sz="1400" baseline="0" dirty="0" smtClean="0"/>
                        <a:t> </a:t>
                      </a:r>
                      <a:r>
                        <a:rPr lang="en-GB" sz="1400" dirty="0" smtClean="0"/>
                        <a:t>Swinburne</a:t>
                      </a:r>
                      <a:r>
                        <a:rPr lang="en-GB" sz="1400" baseline="0" dirty="0" smtClean="0"/>
                        <a:t> argues circular argument</a:t>
                      </a:r>
                      <a:endParaRPr lang="en-GB" sz="1400" dirty="0"/>
                    </a:p>
                  </a:txBody>
                  <a:tcPr/>
                </a:tc>
                <a:tc>
                  <a:txBody>
                    <a:bodyPr/>
                    <a:lstStyle/>
                    <a:p>
                      <a:pPr marL="342900" lvl="0" indent="-342900">
                        <a:buFontTx/>
                        <a:buNone/>
                      </a:pPr>
                      <a:endParaRPr lang="en-GB" sz="1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439002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Explain Paley’s Watch Analogy</a:t>
            </a:r>
          </a:p>
          <a:p>
            <a:pPr marL="514350" indent="-514350">
              <a:buFont typeface="+mj-lt"/>
              <a:buAutoNum type="arabicPeriod"/>
            </a:pPr>
            <a:r>
              <a:rPr lang="en-GB" dirty="0" smtClean="0"/>
              <a:t>Explain how Hume might object</a:t>
            </a:r>
          </a:p>
          <a:p>
            <a:pPr marL="514350" indent="-514350">
              <a:buFont typeface="+mj-lt"/>
              <a:buAutoNum type="arabicPeriod"/>
            </a:pPr>
            <a:r>
              <a:rPr lang="en-GB" dirty="0" smtClean="0"/>
              <a:t>Explain modern versions of the Teleological Argument</a:t>
            </a:r>
          </a:p>
          <a:p>
            <a:pPr marL="514350" indent="-514350">
              <a:buFont typeface="+mj-lt"/>
              <a:buAutoNum type="arabicPeriod"/>
            </a:pPr>
            <a:r>
              <a:rPr lang="en-GB" dirty="0" smtClean="0"/>
              <a:t>Explain how scholars might object</a:t>
            </a:r>
            <a:endParaRPr lang="en-GB" dirty="0"/>
          </a:p>
        </p:txBody>
      </p:sp>
    </p:spTree>
    <p:extLst>
      <p:ext uri="{BB962C8B-B14F-4D97-AF65-F5344CB8AC3E}">
        <p14:creationId xmlns:p14="http://schemas.microsoft.com/office/powerpoint/2010/main" val="33653195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3: Arguments based on reason</a:t>
            </a:r>
            <a:endParaRPr lang="en-GB" dirty="0"/>
          </a:p>
        </p:txBody>
      </p:sp>
      <p:sp>
        <p:nvSpPr>
          <p:cNvPr id="3" name="Content Placeholder 2"/>
          <p:cNvSpPr>
            <a:spLocks noGrp="1"/>
          </p:cNvSpPr>
          <p:nvPr>
            <p:ph idx="1"/>
          </p:nvPr>
        </p:nvSpPr>
        <p:spPr/>
        <p:txBody>
          <a:bodyPr/>
          <a:lstStyle/>
          <a:p>
            <a:r>
              <a:rPr lang="en-GB" dirty="0" smtClean="0"/>
              <a:t>Anselm</a:t>
            </a:r>
          </a:p>
          <a:p>
            <a:r>
              <a:rPr lang="en-GB" dirty="0" smtClean="0"/>
              <a:t>Hume’s objections</a:t>
            </a:r>
          </a:p>
          <a:p>
            <a:r>
              <a:rPr lang="en-GB" dirty="0" smtClean="0"/>
              <a:t>Descartes</a:t>
            </a:r>
          </a:p>
          <a:p>
            <a:r>
              <a:rPr lang="en-GB" dirty="0" smtClean="0"/>
              <a:t>Kant’s objections</a:t>
            </a:r>
            <a:endParaRPr lang="en-GB" dirty="0"/>
          </a:p>
        </p:txBody>
      </p:sp>
    </p:spTree>
    <p:extLst>
      <p:ext uri="{BB962C8B-B14F-4D97-AF65-F5344CB8AC3E}">
        <p14:creationId xmlns:p14="http://schemas.microsoft.com/office/powerpoint/2010/main" val="6795391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56703"/>
          </a:xfrm>
          <a:solidFill>
            <a:srgbClr val="FF0000"/>
          </a:solidFill>
        </p:spPr>
        <p:txBody>
          <a:bodyPr>
            <a:noAutofit/>
          </a:bodyPr>
          <a:lstStyle/>
          <a:p>
            <a:pPr algn="ctr"/>
            <a:r>
              <a:rPr lang="en-GB" sz="3600" dirty="0" smtClean="0">
                <a:solidFill>
                  <a:schemeClr val="bg1"/>
                </a:solidFill>
              </a:rPr>
              <a:t>91 days</a:t>
            </a:r>
            <a:endParaRPr lang="en-GB" sz="3600" dirty="0">
              <a:solidFill>
                <a:schemeClr val="bg1"/>
              </a:solidFill>
            </a:endParaRPr>
          </a:p>
        </p:txBody>
      </p:sp>
      <p:sp>
        <p:nvSpPr>
          <p:cNvPr id="5" name="Content Placeholder 4"/>
          <p:cNvSpPr>
            <a:spLocks noGrp="1"/>
          </p:cNvSpPr>
          <p:nvPr>
            <p:ph idx="1"/>
          </p:nvPr>
        </p:nvSpPr>
        <p:spPr>
          <a:xfrm>
            <a:off x="1676400" y="0"/>
            <a:ext cx="10515600" cy="656703"/>
          </a:xfrm>
        </p:spPr>
        <p:txBody>
          <a:bodyPr>
            <a:normAutofit lnSpcReduction="10000"/>
          </a:bodyPr>
          <a:lstStyle/>
          <a:p>
            <a:pPr marL="0" indent="0">
              <a:buNone/>
            </a:pPr>
            <a:r>
              <a:rPr lang="en-GB" sz="4400" dirty="0" smtClean="0"/>
              <a:t>Ontological</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3399462459"/>
              </p:ext>
            </p:extLst>
          </p:nvPr>
        </p:nvGraphicFramePr>
        <p:xfrm>
          <a:off x="0" y="656704"/>
          <a:ext cx="12192000" cy="6126481"/>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108961">
                <a:tc>
                  <a:txBody>
                    <a:bodyPr/>
                    <a:lstStyle/>
                    <a:p>
                      <a:r>
                        <a:rPr lang="en-GB" sz="1600" dirty="0" smtClean="0"/>
                        <a:t>PARAGRAPH 1: Anselm’s 1</a:t>
                      </a:r>
                      <a:r>
                        <a:rPr lang="en-GB" sz="1600" baseline="30000" dirty="0" smtClean="0"/>
                        <a:t>st</a:t>
                      </a:r>
                      <a:r>
                        <a:rPr lang="en-GB" sz="1600" dirty="0" smtClean="0"/>
                        <a:t> Argument</a:t>
                      </a:r>
                    </a:p>
                    <a:p>
                      <a:pPr marL="342900" indent="-342900">
                        <a:buFont typeface="+mj-lt"/>
                        <a:buAutoNum type="arabicPeriod"/>
                      </a:pPr>
                      <a:r>
                        <a:rPr lang="en-GB" sz="1600" dirty="0" smtClean="0"/>
                        <a:t>God is the greatest possible being which can be conceived (thought) of.</a:t>
                      </a:r>
                    </a:p>
                    <a:p>
                      <a:pPr marL="342900" indent="-342900">
                        <a:buFont typeface="+mj-lt"/>
                        <a:buAutoNum type="arabicPeriod"/>
                      </a:pPr>
                      <a:r>
                        <a:rPr lang="en-GB" sz="1600" dirty="0" smtClean="0"/>
                        <a:t>Something which exists in reality and in the mind is greater than something that exists as an idea in the mind alone.</a:t>
                      </a:r>
                    </a:p>
                    <a:p>
                      <a:pPr marL="342900" indent="-342900">
                        <a:buFont typeface="+mj-lt"/>
                        <a:buAutoNum type="arabicPeriod"/>
                      </a:pPr>
                      <a:r>
                        <a:rPr lang="en-GB" sz="1600" b="1" dirty="0" smtClean="0"/>
                        <a:t>Therefore, God must exist in reality and in the mind.</a:t>
                      </a:r>
                    </a:p>
                    <a:p>
                      <a:endParaRPr lang="en-GB" sz="1600" kern="1200" dirty="0" smtClean="0">
                        <a:solidFill>
                          <a:schemeClr val="tx1"/>
                        </a:solidFill>
                        <a:effectLst/>
                        <a:latin typeface="+mn-lt"/>
                        <a:ea typeface="+mn-ea"/>
                        <a:cs typeface="+mn-cs"/>
                      </a:endParaRPr>
                    </a:p>
                  </a:txBody>
                  <a:tcPr/>
                </a:tc>
                <a:tc>
                  <a:txBody>
                    <a:bodyPr/>
                    <a:lstStyle/>
                    <a:p>
                      <a:r>
                        <a:rPr lang="en-GB" sz="1600" dirty="0" smtClean="0"/>
                        <a:t>PARAGRAPH 2: GAUNILO’S OBJECTIONS</a:t>
                      </a:r>
                    </a:p>
                    <a:p>
                      <a:pPr marL="0" indent="0">
                        <a:buNone/>
                      </a:pPr>
                      <a:endParaRPr lang="en-GB" sz="1600" dirty="0" smtClean="0"/>
                    </a:p>
                    <a:p>
                      <a:pPr marL="0" indent="0">
                        <a:buNone/>
                      </a:pPr>
                      <a:r>
                        <a:rPr lang="en-GB" sz="1600" b="1" dirty="0" smtClean="0"/>
                        <a:t>Objection 3: The Perfect Island (parody)</a:t>
                      </a:r>
                    </a:p>
                    <a:p>
                      <a:pPr marL="0" indent="0">
                        <a:buNone/>
                      </a:pPr>
                      <a:endParaRPr lang="en-GB" sz="1600" b="1" dirty="0" smtClean="0"/>
                    </a:p>
                    <a:p>
                      <a:r>
                        <a:rPr lang="en-GB" sz="1600" b="1" dirty="0" smtClean="0"/>
                        <a:t>REPLY:</a:t>
                      </a:r>
                      <a:r>
                        <a:rPr lang="en-GB" sz="1600" b="1" baseline="0" dirty="0" smtClean="0"/>
                        <a:t> Islands are contingent but God is necessary</a:t>
                      </a:r>
                    </a:p>
                    <a:p>
                      <a:endParaRPr lang="en-GB" sz="1600" b="1" kern="1200" baseline="0" dirty="0" smtClean="0">
                        <a:solidFill>
                          <a:schemeClr val="tx1"/>
                        </a:solidFill>
                        <a:effectLst/>
                        <a:latin typeface="+mn-lt"/>
                        <a:ea typeface="+mn-ea"/>
                        <a:cs typeface="+mn-cs"/>
                      </a:endParaRPr>
                    </a:p>
                    <a:p>
                      <a:r>
                        <a:rPr lang="en-GB" sz="1600" kern="1200" dirty="0" smtClean="0">
                          <a:solidFill>
                            <a:schemeClr val="tx1"/>
                          </a:solidFill>
                          <a:effectLst/>
                          <a:latin typeface="+mn-lt"/>
                          <a:ea typeface="+mn-ea"/>
                          <a:cs typeface="+mn-cs"/>
                        </a:rPr>
                        <a:t>2</a:t>
                      </a:r>
                      <a:r>
                        <a:rPr lang="en-GB" sz="1600" kern="1200" baseline="30000" dirty="0" smtClean="0">
                          <a:solidFill>
                            <a:schemeClr val="tx1"/>
                          </a:solidFill>
                          <a:effectLst/>
                          <a:latin typeface="+mn-lt"/>
                          <a:ea typeface="+mn-ea"/>
                          <a:cs typeface="+mn-cs"/>
                        </a:rPr>
                        <a:t>nd</a:t>
                      </a:r>
                      <a:r>
                        <a:rPr lang="en-GB" sz="1600" kern="1200" dirty="0" smtClean="0">
                          <a:solidFill>
                            <a:schemeClr val="tx1"/>
                          </a:solidFill>
                          <a:effectLst/>
                          <a:latin typeface="+mn-lt"/>
                          <a:ea typeface="+mn-ea"/>
                          <a:cs typeface="+mn-cs"/>
                        </a:rPr>
                        <a:t> Argument</a:t>
                      </a:r>
                    </a:p>
                    <a:p>
                      <a:pPr marL="342900" indent="-342900">
                        <a:buFont typeface="+mj-lt"/>
                        <a:buAutoNum type="arabicPeriod"/>
                      </a:pPr>
                      <a:r>
                        <a:rPr lang="en-GB" sz="1600" dirty="0" smtClean="0"/>
                        <a:t>God is that being nothing greater than which can be thought of.</a:t>
                      </a:r>
                    </a:p>
                    <a:p>
                      <a:pPr marL="342900" indent="-342900">
                        <a:buFont typeface="+mj-lt"/>
                        <a:buAutoNum type="arabicPeriod"/>
                      </a:pPr>
                      <a:r>
                        <a:rPr lang="en-GB" sz="1600" dirty="0" smtClean="0"/>
                        <a:t>Something which cannot be thought not to exist is greater than anything which can be thought not to exist.</a:t>
                      </a:r>
                    </a:p>
                    <a:p>
                      <a:pPr marL="342900" indent="-342900">
                        <a:buFont typeface="+mj-lt"/>
                        <a:buAutoNum type="arabicPeriod"/>
                      </a:pPr>
                      <a:r>
                        <a:rPr lang="en-GB" sz="1600" b="1" dirty="0" smtClean="0"/>
                        <a:t>Therefore, it is impossible to think that this being cannot exist.</a:t>
                      </a:r>
                    </a:p>
                    <a:p>
                      <a:pPr marL="0" indent="0">
                        <a:buNone/>
                      </a:pPr>
                      <a:endParaRPr lang="en-GB" sz="1600" b="1" dirty="0" smtClean="0"/>
                    </a:p>
                  </a:txBody>
                  <a:tcPr/>
                </a:tc>
                <a:extLst>
                  <a:ext uri="{0D108BD9-81ED-4DB2-BD59-A6C34878D82A}">
                    <a16:rowId xmlns:a16="http://schemas.microsoft.com/office/drawing/2014/main" val="3120774046"/>
                  </a:ext>
                </a:extLst>
              </a:tr>
              <a:tr h="2884598">
                <a:tc>
                  <a:txBody>
                    <a:bodyPr/>
                    <a:lstStyle/>
                    <a:p>
                      <a:r>
                        <a:rPr lang="en-GB" sz="1600" dirty="0" smtClean="0"/>
                        <a:t>PARAGRAPH</a:t>
                      </a:r>
                      <a:r>
                        <a:rPr lang="en-GB" sz="1600" baseline="0" dirty="0" smtClean="0"/>
                        <a:t> 3: Descartes</a:t>
                      </a:r>
                    </a:p>
                    <a:p>
                      <a:r>
                        <a:rPr lang="en-GB" sz="1600" dirty="0" smtClean="0"/>
                        <a:t>Argues in Meditation 5 that existence is a necessary part of the meaning of God, in the same way that three angles are a necessary part of the meaning of a triangle. </a:t>
                      </a:r>
                    </a:p>
                    <a:p>
                      <a:endParaRPr lang="en-GB" sz="1600" dirty="0" smtClean="0"/>
                    </a:p>
                    <a:p>
                      <a:r>
                        <a:rPr lang="en-GB" sz="1600" dirty="0" smtClean="0"/>
                        <a:t>Existence is a ‘perfection’ and therefore a supremely perfect being must have all perfections, including existence.</a:t>
                      </a:r>
                    </a:p>
                    <a:p>
                      <a:endParaRPr lang="en-GB" sz="1600" dirty="0" smtClean="0"/>
                    </a:p>
                    <a:p>
                      <a:r>
                        <a:rPr lang="en-GB" sz="1600" baseline="0" dirty="0" smtClean="0"/>
                        <a:t>Mountain and Valley Analogy</a:t>
                      </a:r>
                      <a:endParaRPr lang="en-GB" sz="1600" dirty="0" smtClean="0"/>
                    </a:p>
                  </a:txBody>
                  <a:tcPr/>
                </a:tc>
                <a:tc>
                  <a:txBody>
                    <a:bodyPr/>
                    <a:lstStyle/>
                    <a:p>
                      <a:r>
                        <a:rPr lang="en-GB" sz="1600" dirty="0" smtClean="0"/>
                        <a:t>PARAGRAPH 4: KANT’S OBJECTIONS</a:t>
                      </a:r>
                    </a:p>
                    <a:p>
                      <a:r>
                        <a:rPr lang="en-GB" sz="1600" b="1" dirty="0" smtClean="0"/>
                        <a:t>Existence is not a predicate</a:t>
                      </a:r>
                      <a:r>
                        <a:rPr lang="en-GB" sz="1600" dirty="0" smtClean="0"/>
                        <a:t>, it adds nothing to a description of something (i.e. its list of predicates) by saying that it ‘exists.’</a:t>
                      </a:r>
                      <a:r>
                        <a:rPr lang="en-GB" sz="1600" baseline="0" dirty="0" smtClean="0"/>
                        <a:t> </a:t>
                      </a:r>
                      <a:r>
                        <a:rPr lang="en-GB" sz="1600" dirty="0" smtClean="0"/>
                        <a:t>For Kant, all philosophical statements or propositions about existence are synthetic, they need to be verified as true or false. God’s existence, like any other thing’s existence, is synthetic, and needs to be verified.</a:t>
                      </a:r>
                    </a:p>
                    <a:p>
                      <a:endParaRPr lang="en-GB" sz="1600" dirty="0" smtClean="0"/>
                    </a:p>
                    <a:p>
                      <a:r>
                        <a:rPr lang="en-GB" sz="1600" dirty="0" smtClean="0"/>
                        <a:t>REPLY: Malcolm comments that</a:t>
                      </a:r>
                      <a:r>
                        <a:rPr lang="en-GB" sz="1600" baseline="0" dirty="0" smtClean="0"/>
                        <a:t> </a:t>
                      </a:r>
                      <a:r>
                        <a:rPr lang="en-GB" sz="1600" dirty="0" smtClean="0"/>
                        <a:t>‘God exists’ is</a:t>
                      </a:r>
                      <a:r>
                        <a:rPr lang="en-GB" sz="1600" baseline="0" dirty="0" smtClean="0"/>
                        <a:t> </a:t>
                      </a:r>
                      <a:r>
                        <a:rPr lang="en-GB" sz="1600" dirty="0" smtClean="0"/>
                        <a:t>an argument about logical necessity. However, most people would consider the argument to be about ‘factual necessity’. However, Malcolm is not claiming that the existence itself is a perfection (like Descartes) but that necessary existence is a perfection.</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9068060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God’s existence: Ontological Argument</a:t>
            </a:r>
            <a:endParaRPr lang="en-GB" dirty="0">
              <a:solidFill>
                <a:schemeClr val="bg1"/>
              </a:solidFill>
            </a:endParaRP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3692708219"/>
              </p:ext>
            </p:extLst>
          </p:nvPr>
        </p:nvGraphicFramePr>
        <p:xfrm>
          <a:off x="113571" y="1774823"/>
          <a:ext cx="11774658" cy="4114800"/>
        </p:xfrm>
        <a:graphic>
          <a:graphicData uri="http://schemas.openxmlformats.org/drawingml/2006/table">
            <a:tbl>
              <a:tblPr firstRow="1" bandRow="1">
                <a:tableStyleId>{5A111915-BE36-4E01-A7E5-04B1672EAD32}</a:tableStyleId>
              </a:tblPr>
              <a:tblGrid>
                <a:gridCol w="3995224">
                  <a:extLst>
                    <a:ext uri="{9D8B030D-6E8A-4147-A177-3AD203B41FA5}">
                      <a16:colId xmlns:a16="http://schemas.microsoft.com/office/drawing/2014/main" val="20000"/>
                    </a:ext>
                  </a:extLst>
                </a:gridCol>
                <a:gridCol w="3896750">
                  <a:extLst>
                    <a:ext uri="{9D8B030D-6E8A-4147-A177-3AD203B41FA5}">
                      <a16:colId xmlns:a16="http://schemas.microsoft.com/office/drawing/2014/main" val="20001"/>
                    </a:ext>
                  </a:extLst>
                </a:gridCol>
                <a:gridCol w="3882684">
                  <a:extLst>
                    <a:ext uri="{9D8B030D-6E8A-4147-A177-3AD203B41FA5}">
                      <a16:colId xmlns:a16="http://schemas.microsoft.com/office/drawing/2014/main" val="20002"/>
                    </a:ext>
                  </a:extLst>
                </a:gridCol>
              </a:tblGrid>
              <a:tr h="180763">
                <a:tc>
                  <a:txBody>
                    <a:bodyPr/>
                    <a:lstStyle/>
                    <a:p>
                      <a:pPr marL="0" lvl="0" indent="0">
                        <a:buFont typeface="Arial" panose="020B0604020202020204" pitchFamily="34" charset="0"/>
                        <a:buNone/>
                      </a:pPr>
                      <a:r>
                        <a:rPr lang="en-GB" sz="1400" dirty="0" smtClean="0"/>
                        <a:t>OAs</a:t>
                      </a:r>
                      <a:endParaRPr lang="en-GB" sz="1400" dirty="0"/>
                    </a:p>
                  </a:txBody>
                  <a:tcPr>
                    <a:solidFill>
                      <a:srgbClr val="7030A0"/>
                    </a:solidFill>
                  </a:tcPr>
                </a:tc>
                <a:tc>
                  <a:txBody>
                    <a:bodyPr/>
                    <a:lstStyle/>
                    <a:p>
                      <a:pPr marL="0" lvl="0" indent="0">
                        <a:buFont typeface="Arial" panose="020B0604020202020204" pitchFamily="34" charset="0"/>
                        <a:buNone/>
                      </a:pPr>
                      <a:r>
                        <a:rPr lang="en-GB" sz="1400" dirty="0" smtClean="0"/>
                        <a:t>Objection</a:t>
                      </a:r>
                      <a:endParaRPr lang="en-GB" sz="1400" dirty="0"/>
                    </a:p>
                  </a:txBody>
                  <a:tcPr>
                    <a:solidFill>
                      <a:srgbClr val="7030A0"/>
                    </a:solidFill>
                  </a:tcPr>
                </a:tc>
                <a:tc>
                  <a:txBody>
                    <a:bodyPr/>
                    <a:lstStyle/>
                    <a:p>
                      <a:pPr marL="0" lvl="0" indent="0">
                        <a:buFont typeface="Arial" panose="020B0604020202020204" pitchFamily="34" charset="0"/>
                        <a:buNone/>
                      </a:pPr>
                      <a:r>
                        <a:rPr lang="en-GB" sz="1400" dirty="0" smtClean="0"/>
                        <a:t>Counter</a:t>
                      </a:r>
                      <a:endParaRPr lang="en-GB" sz="1400" dirty="0"/>
                    </a:p>
                  </a:txBody>
                  <a:tcPr>
                    <a:solidFill>
                      <a:srgbClr val="7030A0"/>
                    </a:solidFill>
                  </a:tcPr>
                </a:tc>
                <a:extLst>
                  <a:ext uri="{0D108BD9-81ED-4DB2-BD59-A6C34878D82A}">
                    <a16:rowId xmlns:a16="http://schemas.microsoft.com/office/drawing/2014/main" val="10000"/>
                  </a:ext>
                </a:extLst>
              </a:tr>
              <a:tr h="180763">
                <a:tc>
                  <a:txBody>
                    <a:bodyPr/>
                    <a:lstStyle/>
                    <a:p>
                      <a:pPr marL="0" lvl="0" indent="0">
                        <a:buFont typeface="Arial" panose="020B0604020202020204" pitchFamily="34" charset="0"/>
                        <a:buNone/>
                      </a:pPr>
                      <a:r>
                        <a:rPr lang="en-GB" sz="1400" u="sng" dirty="0" smtClean="0"/>
                        <a:t>Anselm</a:t>
                      </a:r>
                    </a:p>
                    <a:p>
                      <a:pPr marL="0" lvl="0" indent="0">
                        <a:buFont typeface="Arial" panose="020B0604020202020204" pitchFamily="34" charset="0"/>
                        <a:buNone/>
                      </a:pPr>
                      <a:r>
                        <a:rPr lang="en-GB" sz="1400" u="sng" dirty="0" smtClean="0"/>
                        <a:t>1st Ontological Argument</a:t>
                      </a:r>
                    </a:p>
                    <a:p>
                      <a:pPr marL="0" lvl="0" indent="0">
                        <a:buFont typeface="Arial" panose="020B0604020202020204" pitchFamily="34" charset="0"/>
                        <a:buNone/>
                      </a:pPr>
                      <a:r>
                        <a:rPr lang="en-GB" sz="1400" dirty="0" smtClean="0"/>
                        <a:t>Key concepts:</a:t>
                      </a:r>
                    </a:p>
                    <a:p>
                      <a:pPr marL="0" lvl="0" indent="0">
                        <a:buFont typeface="Arial" panose="020B0604020202020204" pitchFamily="34" charset="0"/>
                        <a:buNone/>
                      </a:pPr>
                      <a:r>
                        <a:rPr lang="en-GB" sz="1400" dirty="0" smtClean="0"/>
                        <a:t>God greatest possible being</a:t>
                      </a:r>
                    </a:p>
                    <a:p>
                      <a:pPr marL="0" lvl="0" indent="0">
                        <a:buFont typeface="Arial" panose="020B0604020202020204" pitchFamily="34" charset="0"/>
                        <a:buNone/>
                      </a:pPr>
                      <a:r>
                        <a:rPr lang="en-GB" sz="1400" dirty="0" smtClean="0"/>
                        <a:t>Existence </a:t>
                      </a:r>
                      <a:r>
                        <a:rPr lang="en-GB" sz="1400" i="1" dirty="0" smtClean="0"/>
                        <a:t>In </a:t>
                      </a:r>
                      <a:r>
                        <a:rPr lang="en-GB" sz="1400" i="1" dirty="0" err="1" smtClean="0"/>
                        <a:t>intellectu</a:t>
                      </a:r>
                      <a:r>
                        <a:rPr lang="en-GB" sz="1400" dirty="0" smtClean="0"/>
                        <a:t> v </a:t>
                      </a:r>
                      <a:r>
                        <a:rPr lang="en-GB" sz="1400" i="1" dirty="0" smtClean="0"/>
                        <a:t>in re </a:t>
                      </a:r>
                      <a:r>
                        <a:rPr lang="en-GB" sz="1400" dirty="0" smtClean="0"/>
                        <a:t>(a chair in reality and an imaginary chair)</a:t>
                      </a:r>
                    </a:p>
                    <a:p>
                      <a:pPr marL="0" lvl="0" indent="0">
                        <a:buFont typeface="Arial" panose="020B0604020202020204" pitchFamily="34" charset="0"/>
                        <a:buNone/>
                      </a:pPr>
                      <a:r>
                        <a:rPr lang="en-GB" sz="1400" dirty="0" smtClean="0"/>
                        <a:t>Existence is a predicate (cf. triangle has three sides)</a:t>
                      </a:r>
                    </a:p>
                    <a:p>
                      <a:pPr marL="0" lvl="0" indent="0">
                        <a:buFont typeface="Arial" panose="020B0604020202020204" pitchFamily="34" charset="0"/>
                        <a:buNone/>
                      </a:pPr>
                      <a:endParaRPr lang="en-GB" sz="1400" dirty="0" smtClean="0"/>
                    </a:p>
                    <a:p>
                      <a:pPr marL="0" lvl="0" indent="0">
                        <a:buFont typeface="Arial" panose="020B0604020202020204" pitchFamily="34" charset="0"/>
                        <a:buNone/>
                      </a:pPr>
                      <a:r>
                        <a:rPr lang="en-GB" sz="1400" u="sng" dirty="0" smtClean="0"/>
                        <a:t>2nd Ontological Argument</a:t>
                      </a:r>
                    </a:p>
                    <a:p>
                      <a:pPr marL="0" lvl="0" indent="0">
                        <a:buFont typeface="Arial" panose="020B0604020202020204" pitchFamily="34" charset="0"/>
                        <a:buNone/>
                      </a:pPr>
                      <a:r>
                        <a:rPr lang="en-GB" sz="1400" dirty="0" smtClean="0"/>
                        <a:t>Key concepts: </a:t>
                      </a:r>
                    </a:p>
                    <a:p>
                      <a:pPr marL="0" lvl="0" indent="0">
                        <a:buFont typeface="Arial" panose="020B0604020202020204" pitchFamily="34" charset="0"/>
                        <a:buNone/>
                      </a:pPr>
                      <a:r>
                        <a:rPr lang="en-GB" sz="1400" dirty="0" smtClean="0"/>
                        <a:t>Contingent v necessary existence</a:t>
                      </a:r>
                      <a:endParaRPr lang="en-GB" sz="1400" b="0" dirty="0" smtClean="0"/>
                    </a:p>
                  </a:txBody>
                  <a:tcPr/>
                </a:tc>
                <a:tc>
                  <a:txBody>
                    <a:bodyPr/>
                    <a:lstStyle/>
                    <a:p>
                      <a:pPr marL="0" indent="0">
                        <a:buFont typeface="Arial" panose="020B0604020202020204" pitchFamily="34" charset="0"/>
                        <a:buNone/>
                      </a:pPr>
                      <a:r>
                        <a:rPr lang="en-GB" sz="1400" b="1" dirty="0" smtClean="0"/>
                        <a:t>Objection 1</a:t>
                      </a:r>
                      <a:r>
                        <a:rPr lang="en-GB" sz="1400" dirty="0" smtClean="0"/>
                        <a:t>: Gossip</a:t>
                      </a:r>
                    </a:p>
                    <a:p>
                      <a:pPr marL="0" indent="0">
                        <a:buFont typeface="Arial" panose="020B0604020202020204" pitchFamily="34" charset="0"/>
                        <a:buNone/>
                      </a:pPr>
                      <a:r>
                        <a:rPr lang="en-GB" sz="1400" dirty="0" smtClean="0"/>
                        <a:t>The person and event in question can be made up to trick you. </a:t>
                      </a:r>
                    </a:p>
                    <a:p>
                      <a:pPr marL="0" indent="0">
                        <a:buFont typeface="Arial" panose="020B0604020202020204" pitchFamily="34" charset="0"/>
                        <a:buNone/>
                      </a:pPr>
                      <a:r>
                        <a:rPr lang="en-GB" sz="1400" b="1" dirty="0" smtClean="0"/>
                        <a:t>Objection 2</a:t>
                      </a:r>
                      <a:r>
                        <a:rPr lang="en-GB" sz="1400" dirty="0" smtClean="0"/>
                        <a:t>: Cannot define into existence. </a:t>
                      </a:r>
                    </a:p>
                    <a:p>
                      <a:pPr marL="0" indent="0">
                        <a:buFont typeface="Arial" panose="020B0604020202020204" pitchFamily="34" charset="0"/>
                        <a:buNone/>
                      </a:pPr>
                      <a:r>
                        <a:rPr lang="en-GB" sz="1400" dirty="0" smtClean="0"/>
                        <a:t>You cannot prove from what is said (de </a:t>
                      </a:r>
                      <a:r>
                        <a:rPr lang="en-GB" sz="1400" dirty="0" err="1" smtClean="0"/>
                        <a:t>dicto</a:t>
                      </a:r>
                      <a:r>
                        <a:rPr lang="en-GB" sz="1400" dirty="0" smtClean="0"/>
                        <a:t>) what exists in reality (de re)</a:t>
                      </a:r>
                    </a:p>
                    <a:p>
                      <a:pPr marL="0" indent="0">
                        <a:buFont typeface="Arial" panose="020B0604020202020204" pitchFamily="34" charset="0"/>
                        <a:buNone/>
                      </a:pPr>
                      <a:r>
                        <a:rPr lang="en-GB" sz="1400" b="1" dirty="0" smtClean="0"/>
                        <a:t>Objection 3</a:t>
                      </a:r>
                      <a:r>
                        <a:rPr lang="en-GB" sz="1400" dirty="0" smtClean="0"/>
                        <a:t>: The Perfect Island</a:t>
                      </a:r>
                    </a:p>
                  </a:txBody>
                  <a:tcPr/>
                </a:tc>
                <a:tc>
                  <a:txBody>
                    <a:bodyPr/>
                    <a:lstStyle/>
                    <a:p>
                      <a:pPr marL="0" indent="0">
                        <a:buFont typeface="Arial" panose="020B0604020202020204" pitchFamily="34" charset="0"/>
                        <a:buNone/>
                      </a:pPr>
                      <a:r>
                        <a:rPr lang="en-GB" sz="1400" b="1" dirty="0" smtClean="0"/>
                        <a:t>Response</a:t>
                      </a:r>
                      <a:r>
                        <a:rPr lang="en-GB" sz="1400" dirty="0" smtClean="0"/>
                        <a:t>: </a:t>
                      </a:r>
                      <a:r>
                        <a:rPr lang="en-GB" sz="1400" dirty="0" err="1" smtClean="0"/>
                        <a:t>Anslem</a:t>
                      </a:r>
                      <a:r>
                        <a:rPr lang="en-GB" sz="1400" dirty="0" smtClean="0"/>
                        <a:t> did not just say God is the greatest possible being but that God’s existence is necessary. In contrast, </a:t>
                      </a:r>
                      <a:r>
                        <a:rPr lang="en-GB" sz="1400" dirty="0" err="1" smtClean="0"/>
                        <a:t>Gaunilo’s</a:t>
                      </a:r>
                      <a:r>
                        <a:rPr lang="en-GB" sz="1400" dirty="0" smtClean="0"/>
                        <a:t> island’s existence is contingent.</a:t>
                      </a:r>
                    </a:p>
                    <a:p>
                      <a:pPr marL="0" indent="0">
                        <a:buFont typeface="Arial" panose="020B0604020202020204" pitchFamily="34" charset="0"/>
                        <a:buNone/>
                      </a:pPr>
                      <a:endParaRPr lang="en-GB" sz="1400" dirty="0" smtClean="0"/>
                    </a:p>
                    <a:p>
                      <a:pPr marL="0" indent="0">
                        <a:buFont typeface="Arial" panose="020B0604020202020204" pitchFamily="34" charset="0"/>
                        <a:buNone/>
                      </a:pPr>
                      <a:r>
                        <a:rPr lang="en-GB" sz="1400" b="1" dirty="0" smtClean="0"/>
                        <a:t>Response</a:t>
                      </a:r>
                      <a:r>
                        <a:rPr lang="en-GB" sz="1400" dirty="0" smtClean="0"/>
                        <a:t>: </a:t>
                      </a:r>
                      <a:r>
                        <a:rPr lang="en-GB" sz="1400" dirty="0" err="1" smtClean="0"/>
                        <a:t>Platinga</a:t>
                      </a:r>
                      <a:r>
                        <a:rPr lang="en-GB" sz="1400" dirty="0" smtClean="0"/>
                        <a:t> argues that however great an island is, there could always be one better (more trees etc.), whereas </a:t>
                      </a:r>
                      <a:r>
                        <a:rPr lang="en-GB" sz="1400" dirty="0" err="1" smtClean="0"/>
                        <a:t>Anslem’s</a:t>
                      </a:r>
                      <a:r>
                        <a:rPr lang="en-GB" sz="1400" dirty="0" smtClean="0"/>
                        <a:t> God nothing greater is possible.</a:t>
                      </a:r>
                    </a:p>
                  </a:txBody>
                  <a:tcPr/>
                </a:tc>
                <a:extLst>
                  <a:ext uri="{0D108BD9-81ED-4DB2-BD59-A6C34878D82A}">
                    <a16:rowId xmlns:a16="http://schemas.microsoft.com/office/drawing/2014/main" val="10001"/>
                  </a:ext>
                </a:extLst>
              </a:tr>
              <a:tr h="180763">
                <a:tc>
                  <a:txBody>
                    <a:bodyPr/>
                    <a:lstStyle/>
                    <a:p>
                      <a:pPr marL="0" lvl="0" indent="0">
                        <a:buFont typeface="Arial" panose="020B0604020202020204" pitchFamily="34" charset="0"/>
                        <a:buNone/>
                      </a:pPr>
                      <a:r>
                        <a:rPr lang="en-GB" sz="1400" b="0" u="sng" dirty="0" smtClean="0"/>
                        <a:t>Descartes</a:t>
                      </a:r>
                    </a:p>
                    <a:p>
                      <a:pPr marL="0" lvl="0" indent="0">
                        <a:buFont typeface="Arial" panose="020B0604020202020204" pitchFamily="34" charset="0"/>
                        <a:buNone/>
                      </a:pPr>
                      <a:r>
                        <a:rPr lang="en-GB" sz="1400" b="0" dirty="0" smtClean="0"/>
                        <a:t>Triangles</a:t>
                      </a:r>
                      <a:r>
                        <a:rPr lang="en-GB" sz="1400" b="0" baseline="0" dirty="0" smtClean="0"/>
                        <a:t> : immutable nature</a:t>
                      </a:r>
                      <a:endParaRPr lang="en-GB" sz="1400" b="0" dirty="0" smtClean="0"/>
                    </a:p>
                    <a:p>
                      <a:pPr marL="0" lvl="0" indent="0">
                        <a:buFont typeface="Arial" panose="020B0604020202020204" pitchFamily="34" charset="0"/>
                        <a:buNone/>
                      </a:pPr>
                      <a:r>
                        <a:rPr lang="en-GB" sz="1400" b="0" dirty="0" smtClean="0"/>
                        <a:t>Existence as Perfection (ill. Mountain and Valley)</a:t>
                      </a:r>
                    </a:p>
                  </a:txBody>
                  <a:tcPr/>
                </a:tc>
                <a:tc>
                  <a:txBody>
                    <a:bodyPr/>
                    <a:lstStyle/>
                    <a:p>
                      <a:pPr marL="0" lvl="0" indent="0">
                        <a:buFont typeface="Arial" panose="020B0604020202020204" pitchFamily="34" charset="0"/>
                        <a:buNone/>
                      </a:pPr>
                      <a:r>
                        <a:rPr lang="en-GB" sz="1400" b="1" dirty="0" smtClean="0"/>
                        <a:t>Kant’s Objection</a:t>
                      </a:r>
                      <a:r>
                        <a:rPr lang="en-GB" sz="1400" dirty="0" smtClean="0"/>
                        <a:t>: Existence is not a Predicate</a:t>
                      </a:r>
                    </a:p>
                    <a:p>
                      <a:pPr marL="0" lvl="0" indent="0">
                        <a:buFont typeface="Arial" panose="020B0604020202020204" pitchFamily="34" charset="0"/>
                        <a:buNone/>
                      </a:pPr>
                      <a:endParaRPr lang="en-GB" sz="1400" dirty="0" smtClean="0"/>
                    </a:p>
                    <a:p>
                      <a:pPr marL="0" lvl="0" indent="0">
                        <a:buFont typeface="Arial" panose="020B0604020202020204" pitchFamily="34" charset="0"/>
                        <a:buNone/>
                      </a:pPr>
                      <a:endParaRPr lang="en-GB" sz="1400" dirty="0" smtClean="0"/>
                    </a:p>
                    <a:p>
                      <a:pPr marL="0" lvl="0" indent="0">
                        <a:buFont typeface="Arial" panose="020B0604020202020204" pitchFamily="34" charset="0"/>
                        <a:buNone/>
                      </a:pPr>
                      <a:r>
                        <a:rPr lang="en-GB" sz="1400" b="1" dirty="0" err="1" smtClean="0"/>
                        <a:t>Gasendi’s</a:t>
                      </a:r>
                      <a:r>
                        <a:rPr lang="en-GB" sz="1400" b="1" dirty="0" smtClean="0"/>
                        <a:t> Objection</a:t>
                      </a:r>
                      <a:r>
                        <a:rPr lang="en-GB" sz="1400" dirty="0" smtClean="0"/>
                        <a:t>: ‘perfection’ can only be discussed for something that exists.</a:t>
                      </a:r>
                      <a:endParaRPr lang="en-GB" sz="1400" dirty="0"/>
                    </a:p>
                  </a:txBody>
                  <a:tcPr/>
                </a:tc>
                <a:tc>
                  <a:txBody>
                    <a:bodyPr/>
                    <a:lstStyle/>
                    <a:p>
                      <a:pPr marL="0" lvl="0" indent="0">
                        <a:buFont typeface="Arial" panose="020B0604020202020204" pitchFamily="34" charset="0"/>
                        <a:buNone/>
                      </a:pPr>
                      <a:r>
                        <a:rPr lang="en-GB" sz="1400" b="1" dirty="0" smtClean="0"/>
                        <a:t>Response to Kant</a:t>
                      </a:r>
                      <a:r>
                        <a:rPr lang="en-GB" sz="1400" dirty="0" smtClean="0"/>
                        <a:t>: existence is a predicate, it adds a quality</a:t>
                      </a:r>
                    </a:p>
                    <a:p>
                      <a:pPr marL="0" lvl="0" indent="0">
                        <a:buFont typeface="Arial" panose="020B0604020202020204" pitchFamily="34" charset="0"/>
                        <a:buNone/>
                      </a:pPr>
                      <a:endParaRPr lang="en-GB" sz="1400" dirty="0" smtClean="0"/>
                    </a:p>
                    <a:p>
                      <a:pPr marL="0" lvl="0" indent="0">
                        <a:buFont typeface="Arial" panose="020B0604020202020204" pitchFamily="34" charset="0"/>
                        <a:buNone/>
                      </a:pPr>
                      <a:r>
                        <a:rPr lang="en-GB" sz="1400" b="1" dirty="0" smtClean="0"/>
                        <a:t>Response to </a:t>
                      </a:r>
                      <a:r>
                        <a:rPr lang="en-GB" sz="1400" b="1" dirty="0" err="1" smtClean="0"/>
                        <a:t>Gasendi</a:t>
                      </a:r>
                      <a:r>
                        <a:rPr lang="en-GB" sz="1400" dirty="0" smtClean="0"/>
                        <a:t>: Descartes says God not like triangles or unicorns… Necessary</a:t>
                      </a:r>
                      <a:r>
                        <a:rPr lang="en-GB" sz="1400" baseline="0" dirty="0" smtClean="0"/>
                        <a:t> existence is a predicate for </a:t>
                      </a:r>
                      <a:r>
                        <a:rPr lang="en-GB" sz="1400" baseline="0" smtClean="0"/>
                        <a:t>a perfect being</a:t>
                      </a:r>
                      <a:r>
                        <a:rPr lang="en-GB" sz="1400" baseline="0" dirty="0" smtClean="0"/>
                        <a:t>.</a:t>
                      </a:r>
                      <a:endParaRPr lang="en-GB" sz="1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7304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Explain Anselm’s first argument</a:t>
            </a:r>
          </a:p>
          <a:p>
            <a:pPr marL="514350" indent="-514350">
              <a:buFont typeface="+mj-lt"/>
              <a:buAutoNum type="arabicPeriod"/>
            </a:pPr>
            <a:r>
              <a:rPr lang="en-GB" dirty="0" smtClean="0"/>
              <a:t>Explain </a:t>
            </a:r>
            <a:r>
              <a:rPr lang="en-GB" dirty="0" err="1" smtClean="0"/>
              <a:t>Gaunilo’s</a:t>
            </a:r>
            <a:r>
              <a:rPr lang="en-GB" dirty="0" smtClean="0"/>
              <a:t> objection and how Anselm might respond</a:t>
            </a:r>
          </a:p>
          <a:p>
            <a:pPr marL="514350" indent="-514350">
              <a:buFont typeface="+mj-lt"/>
              <a:buAutoNum type="arabicPeriod"/>
            </a:pPr>
            <a:r>
              <a:rPr lang="en-GB" dirty="0" smtClean="0"/>
              <a:t>Explain Descartes version of the ontological argument</a:t>
            </a:r>
          </a:p>
          <a:p>
            <a:pPr marL="514350" indent="-514350">
              <a:buFont typeface="+mj-lt"/>
              <a:buAutoNum type="arabicPeriod"/>
            </a:pPr>
            <a:r>
              <a:rPr lang="en-GB" dirty="0" smtClean="0"/>
              <a:t>Explain Kant’s objection and how </a:t>
            </a:r>
            <a:r>
              <a:rPr lang="en-GB" dirty="0" err="1" smtClean="0"/>
              <a:t>Malccolm</a:t>
            </a:r>
            <a:endParaRPr lang="en-GB" dirty="0"/>
          </a:p>
        </p:txBody>
      </p:sp>
    </p:spTree>
    <p:extLst>
      <p:ext uri="{BB962C8B-B14F-4D97-AF65-F5344CB8AC3E}">
        <p14:creationId xmlns:p14="http://schemas.microsoft.com/office/powerpoint/2010/main" val="6322787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4: Theodicy</a:t>
            </a:r>
            <a:endParaRPr lang="en-GB" dirty="0"/>
          </a:p>
        </p:txBody>
      </p:sp>
      <p:sp>
        <p:nvSpPr>
          <p:cNvPr id="3" name="Content Placeholder 2"/>
          <p:cNvSpPr>
            <a:spLocks noGrp="1"/>
          </p:cNvSpPr>
          <p:nvPr>
            <p:ph idx="1"/>
          </p:nvPr>
        </p:nvSpPr>
        <p:spPr/>
        <p:txBody>
          <a:bodyPr/>
          <a:lstStyle/>
          <a:p>
            <a:r>
              <a:rPr lang="en-GB" dirty="0" smtClean="0"/>
              <a:t>Augustine</a:t>
            </a:r>
          </a:p>
          <a:p>
            <a:r>
              <a:rPr lang="en-GB" dirty="0" smtClean="0"/>
              <a:t>Irenaeus/Hick</a:t>
            </a:r>
            <a:endParaRPr lang="en-GB" dirty="0"/>
          </a:p>
        </p:txBody>
      </p:sp>
    </p:spTree>
    <p:extLst>
      <p:ext uri="{BB962C8B-B14F-4D97-AF65-F5344CB8AC3E}">
        <p14:creationId xmlns:p14="http://schemas.microsoft.com/office/powerpoint/2010/main" val="4054874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065376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66822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714895"/>
          </a:xfrm>
          <a:solidFill>
            <a:srgbClr val="FF0000"/>
          </a:solidFill>
        </p:spPr>
        <p:txBody>
          <a:bodyPr>
            <a:normAutofit/>
          </a:bodyPr>
          <a:lstStyle/>
          <a:p>
            <a:pPr algn="ctr"/>
            <a:r>
              <a:rPr lang="en-GB" sz="3600" dirty="0" smtClean="0">
                <a:solidFill>
                  <a:schemeClr val="bg1"/>
                </a:solidFill>
              </a:rPr>
              <a:t>88 days</a:t>
            </a:r>
            <a:endParaRPr lang="en-GB" sz="3600" dirty="0">
              <a:solidFill>
                <a:schemeClr val="bg1"/>
              </a:solidFill>
            </a:endParaRPr>
          </a:p>
        </p:txBody>
      </p:sp>
      <p:sp>
        <p:nvSpPr>
          <p:cNvPr id="5" name="Content Placeholder 4"/>
          <p:cNvSpPr>
            <a:spLocks noGrp="1"/>
          </p:cNvSpPr>
          <p:nvPr>
            <p:ph idx="1"/>
          </p:nvPr>
        </p:nvSpPr>
        <p:spPr>
          <a:xfrm>
            <a:off x="1676400" y="0"/>
            <a:ext cx="10515600" cy="714895"/>
          </a:xfrm>
        </p:spPr>
        <p:txBody>
          <a:bodyPr>
            <a:normAutofit/>
          </a:bodyPr>
          <a:lstStyle/>
          <a:p>
            <a:pPr marL="0" indent="0">
              <a:buNone/>
            </a:pPr>
            <a:r>
              <a:rPr lang="en-GB" sz="4400" dirty="0" smtClean="0"/>
              <a:t>Theodicy (comparison)</a:t>
            </a:r>
            <a:endParaRPr lang="en-GB" sz="4400" dirty="0"/>
          </a:p>
        </p:txBody>
      </p:sp>
      <p:graphicFrame>
        <p:nvGraphicFramePr>
          <p:cNvPr id="6" name="Table 5"/>
          <p:cNvGraphicFramePr>
            <a:graphicFrameLocks noGrp="1"/>
          </p:cNvGraphicFramePr>
          <p:nvPr>
            <p:extLst/>
          </p:nvPr>
        </p:nvGraphicFramePr>
        <p:xfrm>
          <a:off x="0" y="714894"/>
          <a:ext cx="12192000" cy="6143105"/>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85575">
                <a:tc>
                  <a:txBody>
                    <a:bodyPr/>
                    <a:lstStyle/>
                    <a:p>
                      <a:r>
                        <a:rPr lang="en-GB" dirty="0" smtClean="0"/>
                        <a:t>PARAGRAPH 1: Augustine’s Theodicy</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Theory</a:t>
                      </a:r>
                      <a:r>
                        <a:rPr lang="en-GB" sz="1800" kern="1200" baseline="0" dirty="0" smtClean="0">
                          <a:solidFill>
                            <a:schemeClr val="tx1"/>
                          </a:solidFill>
                          <a:effectLst/>
                          <a:latin typeface="+mn-lt"/>
                          <a:ea typeface="+mn-ea"/>
                          <a:cs typeface="+mn-cs"/>
                        </a:rPr>
                        <a:t> based on </a:t>
                      </a:r>
                      <a:r>
                        <a:rPr lang="en-GB" sz="1800" kern="1200" dirty="0" smtClean="0">
                          <a:solidFill>
                            <a:schemeClr val="tx1"/>
                          </a:solidFill>
                          <a:effectLst/>
                          <a:latin typeface="+mn-lt"/>
                          <a:ea typeface="+mn-ea"/>
                          <a:cs typeface="+mn-cs"/>
                        </a:rPr>
                        <a:t>Genesis 2-3</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Before the fall world is perfect</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Evil is a privation</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Moral evil result of fall of man</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Natural evil result of fall of angels</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Humanity is</a:t>
                      </a:r>
                      <a:r>
                        <a:rPr lang="en-GB" sz="1800" kern="1200" baseline="0" dirty="0" smtClean="0">
                          <a:solidFill>
                            <a:schemeClr val="tx1"/>
                          </a:solidFill>
                          <a:effectLst/>
                          <a:latin typeface="+mn-lt"/>
                          <a:ea typeface="+mn-ea"/>
                          <a:cs typeface="+mn-cs"/>
                        </a:rPr>
                        <a:t> seminally present and share blame in fall of man</a:t>
                      </a:r>
                      <a:endParaRPr lang="en-GB" sz="1800" kern="1200" dirty="0" smtClean="0">
                        <a:solidFill>
                          <a:schemeClr val="tx1"/>
                        </a:solidFill>
                        <a:effectLst/>
                        <a:latin typeface="+mn-lt"/>
                        <a:ea typeface="+mn-ea"/>
                        <a:cs typeface="+mn-cs"/>
                      </a:endParaRPr>
                    </a:p>
                  </a:txBody>
                  <a:tcPr/>
                </a:tc>
                <a:tc>
                  <a:txBody>
                    <a:bodyPr/>
                    <a:lstStyle/>
                    <a:p>
                      <a:r>
                        <a:rPr lang="en-GB" dirty="0" smtClean="0"/>
                        <a:t>PARAGRAPH 2: OBJECTIONS</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Schleiermacher </a:t>
                      </a:r>
                      <a:r>
                        <a:rPr lang="en-GB" dirty="0" smtClean="0"/>
                        <a:t>:</a:t>
                      </a:r>
                      <a:r>
                        <a:rPr lang="en-GB" baseline="0" dirty="0" smtClean="0"/>
                        <a:t> </a:t>
                      </a:r>
                      <a:r>
                        <a:rPr lang="en-GB" dirty="0" smtClean="0"/>
                        <a:t>How can a perfect world go wrong? </a:t>
                      </a:r>
                    </a:p>
                    <a:p>
                      <a:pPr marL="285750" indent="-285750">
                        <a:buFont typeface="Arial" panose="020B0604020202020204" pitchFamily="34" charset="0"/>
                        <a:buChar char="•"/>
                      </a:pPr>
                      <a:r>
                        <a:rPr lang="en-GB" dirty="0" smtClean="0"/>
                        <a:t>Plenty to suggest world lacks design</a:t>
                      </a:r>
                      <a:r>
                        <a:rPr lang="en-GB" baseline="0" dirty="0" smtClean="0"/>
                        <a:t> e.g. cancer</a:t>
                      </a:r>
                      <a:endParaRPr lang="en-GB" dirty="0" smtClean="0"/>
                    </a:p>
                    <a:p>
                      <a:pPr marL="285750" indent="-285750">
                        <a:buFont typeface="Arial" panose="020B0604020202020204" pitchFamily="34" charset="0"/>
                        <a:buChar char="•"/>
                      </a:pPr>
                      <a:r>
                        <a:rPr lang="en-GB" dirty="0" smtClean="0"/>
                        <a:t>Science contradicts Genesis</a:t>
                      </a:r>
                      <a:r>
                        <a:rPr lang="en-GB" baseline="0" dirty="0" smtClean="0"/>
                        <a:t> story – life evolved over millions of year</a:t>
                      </a:r>
                    </a:p>
                    <a:p>
                      <a:pPr marL="285750" indent="-285750">
                        <a:buFont typeface="Arial" panose="020B0604020202020204" pitchFamily="34" charset="0"/>
                        <a:buChar char="•"/>
                      </a:pPr>
                      <a:r>
                        <a:rPr lang="en-GB" baseline="0" dirty="0" smtClean="0"/>
                        <a:t>Why should we all be punished for one person’s sins?</a:t>
                      </a:r>
                    </a:p>
                    <a:p>
                      <a:pPr marL="285750" indent="-285750">
                        <a:buFont typeface="Arial" panose="020B0604020202020204" pitchFamily="34" charset="0"/>
                        <a:buChar char="•"/>
                      </a:pPr>
                      <a:r>
                        <a:rPr lang="en-GB" baseline="0" dirty="0" smtClean="0"/>
                        <a:t>Unclear how we are seminally present – humans are individual beings whose DNA is taken from our parents</a:t>
                      </a:r>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dirty="0" smtClean="0"/>
                    </a:p>
                  </a:txBody>
                  <a:tcPr/>
                </a:tc>
                <a:extLst>
                  <a:ext uri="{0D108BD9-81ED-4DB2-BD59-A6C34878D82A}">
                    <a16:rowId xmlns:a16="http://schemas.microsoft.com/office/drawing/2014/main" val="3120774046"/>
                  </a:ext>
                </a:extLst>
              </a:tr>
              <a:tr h="2857530">
                <a:tc>
                  <a:txBody>
                    <a:bodyPr/>
                    <a:lstStyle/>
                    <a:p>
                      <a:r>
                        <a:rPr lang="en-GB" dirty="0" smtClean="0"/>
                        <a:t>PARAGRAPH</a:t>
                      </a:r>
                      <a:r>
                        <a:rPr lang="en-GB" baseline="0" dirty="0" smtClean="0"/>
                        <a:t> 3: Irenaeus/Hick’s Theodicy</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Strength: unlike Augustine,</a:t>
                      </a:r>
                      <a:r>
                        <a:rPr lang="en-GB" sz="1800" kern="1200" baseline="0" dirty="0" smtClean="0">
                          <a:solidFill>
                            <a:schemeClr val="tx1"/>
                          </a:solidFill>
                          <a:effectLst/>
                          <a:latin typeface="+mn-lt"/>
                          <a:ea typeface="+mn-ea"/>
                          <a:cs typeface="+mn-cs"/>
                        </a:rPr>
                        <a:t> Hick’s theodicy not dependent on reading of Genesis</a:t>
                      </a:r>
                      <a:endParaRPr lang="en-GB" sz="1800" kern="1200" dirty="0" smtClean="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smtClean="0">
                          <a:solidFill>
                            <a:schemeClr val="tx1"/>
                          </a:solidFill>
                          <a:effectLst/>
                          <a:latin typeface="+mn-lt"/>
                          <a:ea typeface="+mn-ea"/>
                          <a:cs typeface="+mn-cs"/>
                        </a:rPr>
                        <a:t>Soul-making = suffering necessary</a:t>
                      </a:r>
                      <a:r>
                        <a:rPr lang="en-GB" sz="1800" kern="1200" baseline="0" dirty="0" smtClean="0">
                          <a:solidFill>
                            <a:schemeClr val="tx1"/>
                          </a:solidFill>
                          <a:effectLst/>
                          <a:latin typeface="+mn-lt"/>
                          <a:ea typeface="+mn-ea"/>
                          <a:cs typeface="+mn-cs"/>
                        </a:rPr>
                        <a:t> for our moral development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We are created in God’s image and develop into his likeness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Epistemic distance between God and humanity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Universal salvation</a:t>
                      </a:r>
                      <a:endParaRPr lang="en-GB" sz="1800" kern="1200" dirty="0" smtClean="0">
                        <a:solidFill>
                          <a:schemeClr val="tx1"/>
                        </a:solidFill>
                        <a:effectLst/>
                        <a:latin typeface="+mn-lt"/>
                        <a:ea typeface="+mn-ea"/>
                        <a:cs typeface="+mn-cs"/>
                      </a:endParaRPr>
                    </a:p>
                    <a:p>
                      <a:pPr marL="285750" indent="-285750">
                        <a:buFont typeface="Arial" panose="020B0604020202020204" pitchFamily="34" charset="0"/>
                        <a:buChar char="•"/>
                      </a:pPr>
                      <a:endParaRPr lang="en-GB" sz="1800" kern="1200" dirty="0" smtClean="0">
                        <a:solidFill>
                          <a:schemeClr val="tx1"/>
                        </a:solidFill>
                        <a:effectLst/>
                        <a:latin typeface="+mn-lt"/>
                        <a:ea typeface="+mn-ea"/>
                        <a:cs typeface="+mn-cs"/>
                      </a:endParaRPr>
                    </a:p>
                  </a:txBody>
                  <a:tcPr/>
                </a:tc>
                <a:tc>
                  <a:txBody>
                    <a:bodyPr/>
                    <a:lstStyle/>
                    <a:p>
                      <a:r>
                        <a:rPr lang="en-GB" dirty="0" smtClean="0"/>
                        <a:t>PARAGRAPH 4: OBJECTIONS + RESPONSE</a:t>
                      </a:r>
                    </a:p>
                    <a:p>
                      <a:pPr marL="285750" indent="-285750">
                        <a:buFont typeface="Arial" panose="020B0604020202020204" pitchFamily="34" charset="0"/>
                        <a:buChar char="•"/>
                      </a:pPr>
                      <a:r>
                        <a:rPr lang="en-GB" dirty="0" smtClean="0"/>
                        <a:t>Universal salvation undermines Jesus’ death and resurrection and reduces him to a role model</a:t>
                      </a:r>
                    </a:p>
                    <a:p>
                      <a:pPr marL="285750" indent="-285750">
                        <a:buFont typeface="Arial" panose="020B0604020202020204" pitchFamily="34" charset="0"/>
                        <a:buChar char="•"/>
                      </a:pPr>
                      <a:r>
                        <a:rPr lang="en-GB" dirty="0" smtClean="0"/>
                        <a:t>Response: more consistent with a benevolent God</a:t>
                      </a:r>
                    </a:p>
                    <a:p>
                      <a:pPr marL="285750" indent="-285750">
                        <a:buFont typeface="Arial" panose="020B0604020202020204" pitchFamily="34" charset="0"/>
                        <a:buChar char="•"/>
                      </a:pPr>
                      <a:r>
                        <a:rPr lang="en-GB" dirty="0" smtClean="0"/>
                        <a:t>Why would a perfect loving God use evil as a means to an end? Must be another way</a:t>
                      </a:r>
                    </a:p>
                    <a:p>
                      <a:pPr marL="285750" indent="-285750">
                        <a:buFont typeface="Arial" panose="020B0604020202020204" pitchFamily="34" charset="0"/>
                        <a:buChar char="•"/>
                      </a:pPr>
                      <a:r>
                        <a:rPr lang="en-GB" dirty="0" smtClean="0"/>
                        <a:t>Response: Allows</a:t>
                      </a:r>
                      <a:r>
                        <a:rPr lang="en-GB" baseline="0" dirty="0" smtClean="0"/>
                        <a:t> us to follow Christ</a:t>
                      </a:r>
                      <a:endParaRPr lang="en-GB" dirty="0" smtClean="0"/>
                    </a:p>
                    <a:p>
                      <a:r>
                        <a:rPr lang="en-GB" dirty="0" smtClean="0"/>
                        <a:t>Strength: </a:t>
                      </a:r>
                      <a:r>
                        <a:rPr lang="en-GB" sz="1800" kern="1200" dirty="0" smtClean="0">
                          <a:solidFill>
                            <a:schemeClr val="tx1"/>
                          </a:solidFill>
                          <a:effectLst/>
                          <a:latin typeface="+mn-lt"/>
                          <a:ea typeface="+mn-ea"/>
                          <a:cs typeface="+mn-cs"/>
                        </a:rPr>
                        <a:t>Richard Swinburne argued that many of the moral virtues that we admire are only possible in an imperfect world, such as compassion and generosity. </a:t>
                      </a:r>
                      <a:endParaRPr lang="en-GB"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2161163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299259"/>
          </a:xfrm>
          <a:solidFill>
            <a:srgbClr val="FF0000"/>
          </a:solidFill>
        </p:spPr>
        <p:txBody>
          <a:bodyPr>
            <a:normAutofit fontScale="90000"/>
          </a:bodyPr>
          <a:lstStyle/>
          <a:p>
            <a:pPr algn="ctr"/>
            <a:r>
              <a:rPr lang="en-GB" sz="3600" dirty="0" smtClean="0">
                <a:solidFill>
                  <a:schemeClr val="bg1"/>
                </a:solidFill>
              </a:rPr>
              <a:t>88 days</a:t>
            </a:r>
            <a:endParaRPr lang="en-GB" sz="3600" dirty="0">
              <a:solidFill>
                <a:schemeClr val="bg1"/>
              </a:solidFill>
            </a:endParaRPr>
          </a:p>
        </p:txBody>
      </p:sp>
      <p:sp>
        <p:nvSpPr>
          <p:cNvPr id="5" name="Content Placeholder 4"/>
          <p:cNvSpPr>
            <a:spLocks noGrp="1"/>
          </p:cNvSpPr>
          <p:nvPr>
            <p:ph idx="1"/>
          </p:nvPr>
        </p:nvSpPr>
        <p:spPr>
          <a:xfrm>
            <a:off x="1676400" y="1"/>
            <a:ext cx="10515600" cy="299258"/>
          </a:xfrm>
        </p:spPr>
        <p:txBody>
          <a:bodyPr>
            <a:normAutofit fontScale="40000" lnSpcReduction="20000"/>
          </a:bodyPr>
          <a:lstStyle/>
          <a:p>
            <a:pPr marL="0" indent="0">
              <a:buNone/>
            </a:pPr>
            <a:r>
              <a:rPr lang="en-GB" sz="4400" dirty="0" smtClean="0"/>
              <a:t>Theodicy - Augustine</a:t>
            </a:r>
            <a:endParaRPr lang="en-GB" sz="4400" dirty="0"/>
          </a:p>
        </p:txBody>
      </p:sp>
      <p:graphicFrame>
        <p:nvGraphicFramePr>
          <p:cNvPr id="6" name="Table 5"/>
          <p:cNvGraphicFramePr>
            <a:graphicFrameLocks noGrp="1"/>
          </p:cNvGraphicFramePr>
          <p:nvPr>
            <p:extLst/>
          </p:nvPr>
        </p:nvGraphicFramePr>
        <p:xfrm>
          <a:off x="0" y="299259"/>
          <a:ext cx="12192000" cy="67665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826943">
                <a:tc>
                  <a:txBody>
                    <a:bodyPr/>
                    <a:lstStyle/>
                    <a:p>
                      <a:r>
                        <a:rPr lang="en-GB" b="1" dirty="0" smtClean="0">
                          <a:solidFill>
                            <a:schemeClr val="tx1"/>
                          </a:solidFill>
                        </a:rPr>
                        <a:t>Paragraph 1: Augustine’s starting point is Genesis 2-3</a:t>
                      </a:r>
                    </a:p>
                    <a:p>
                      <a:r>
                        <a:rPr lang="en-GB" sz="1800" kern="1200" dirty="0" smtClean="0">
                          <a:solidFill>
                            <a:schemeClr val="tx1"/>
                          </a:solidFill>
                          <a:effectLst/>
                          <a:latin typeface="+mn-lt"/>
                          <a:ea typeface="+mn-ea"/>
                          <a:cs typeface="+mn-cs"/>
                        </a:rPr>
                        <a:t>Strength: Fundamentalist Christians would support literal interpretation, while Liberal</a:t>
                      </a:r>
                      <a:r>
                        <a:rPr lang="en-GB" sz="1800" kern="1200" baseline="0" dirty="0" smtClean="0">
                          <a:solidFill>
                            <a:schemeClr val="tx1"/>
                          </a:solidFill>
                          <a:effectLst/>
                          <a:latin typeface="+mn-lt"/>
                          <a:ea typeface="+mn-ea"/>
                          <a:cs typeface="+mn-cs"/>
                        </a:rPr>
                        <a:t> Christians will understand the story as a myth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kern="1200" baseline="0" dirty="0" smtClean="0">
                          <a:solidFill>
                            <a:schemeClr val="tx1"/>
                          </a:solidFill>
                          <a:effectLst/>
                          <a:latin typeface="+mn-lt"/>
                          <a:ea typeface="+mn-ea"/>
                          <a:cs typeface="+mn-cs"/>
                        </a:rPr>
                        <a:t>Objection: </a:t>
                      </a:r>
                      <a:r>
                        <a:rPr lang="en-GB" sz="1800" baseline="0" dirty="0" smtClean="0"/>
                        <a:t>Claim perfect world spoilt by angels and humans abusing free will questioned by geologists who discovered earth evolved over millions of years and biologists that life developed through natural selection.</a:t>
                      </a:r>
                      <a:endParaRPr lang="en-GB" sz="1800" kern="1200" baseline="0" dirty="0" smtClean="0">
                        <a:solidFill>
                          <a:schemeClr val="tx1"/>
                        </a:solidFill>
                        <a:effectLst/>
                        <a:latin typeface="+mn-lt"/>
                        <a:ea typeface="+mn-ea"/>
                        <a:cs typeface="+mn-cs"/>
                      </a:endParaRPr>
                    </a:p>
                    <a:p>
                      <a:pPr marL="0" lvl="0" indent="0">
                        <a:buFont typeface="Arial" panose="020B0604020202020204" pitchFamily="34" charset="0"/>
                        <a:buNone/>
                      </a:pPr>
                      <a:r>
                        <a:rPr lang="en-GB" sz="1800" baseline="0" dirty="0" smtClean="0"/>
                        <a:t>With today’s understanding of science is theodicy plausible? E.g. that fall of angels responsible for natural disasters</a:t>
                      </a:r>
                    </a:p>
                  </a:txBody>
                  <a:tcPr/>
                </a:tc>
                <a:tc>
                  <a:txBody>
                    <a:bodyPr/>
                    <a:lstStyle/>
                    <a:p>
                      <a:pPr marL="0" indent="0">
                        <a:buFont typeface="Arial" panose="020B0604020202020204" pitchFamily="34" charset="0"/>
                        <a:buNone/>
                      </a:pPr>
                      <a:r>
                        <a:rPr lang="en-GB" sz="1800" b="1" kern="1200" dirty="0" smtClean="0">
                          <a:solidFill>
                            <a:schemeClr val="tx1"/>
                          </a:solidFill>
                          <a:effectLst/>
                          <a:latin typeface="+mn-lt"/>
                          <a:ea typeface="+mn-ea"/>
                          <a:cs typeface="+mn-cs"/>
                        </a:rPr>
                        <a:t>Paragraph 2: Evil is a privation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smtClean="0">
                          <a:solidFill>
                            <a:schemeClr val="tx1"/>
                          </a:solidFill>
                        </a:rPr>
                        <a:t>God’s goodness is not moral but is a function of His nature in being 100% actual.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dirty="0" smtClean="0">
                          <a:solidFill>
                            <a:schemeClr val="tx1"/>
                          </a:solidFill>
                        </a:rPr>
                        <a:t>(Principle of </a:t>
                      </a:r>
                      <a:r>
                        <a:rPr lang="en-GB" sz="1800" b="0" dirty="0" err="1" smtClean="0">
                          <a:solidFill>
                            <a:schemeClr val="tx1"/>
                          </a:solidFill>
                        </a:rPr>
                        <a:t>Plentude</a:t>
                      </a:r>
                      <a:r>
                        <a:rPr lang="en-GB" sz="1800" b="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dirty="0" smtClean="0">
                          <a:solidFill>
                            <a:schemeClr val="tx1"/>
                          </a:solidFill>
                        </a:rPr>
                        <a:t>For Augustine, evil is “</a:t>
                      </a:r>
                      <a:r>
                        <a:rPr lang="en-GB" sz="1800" b="0" i="1" dirty="0" err="1" smtClean="0">
                          <a:solidFill>
                            <a:schemeClr val="tx1"/>
                          </a:solidFill>
                        </a:rPr>
                        <a:t>privatio</a:t>
                      </a:r>
                      <a:r>
                        <a:rPr lang="en-GB" sz="1800" b="0" i="1" dirty="0" smtClean="0">
                          <a:solidFill>
                            <a:schemeClr val="tx1"/>
                          </a:solidFill>
                        </a:rPr>
                        <a:t> </a:t>
                      </a:r>
                      <a:r>
                        <a:rPr lang="en-GB" sz="1800" b="0" i="1" dirty="0" err="1" smtClean="0">
                          <a:solidFill>
                            <a:schemeClr val="tx1"/>
                          </a:solidFill>
                        </a:rPr>
                        <a:t>boni</a:t>
                      </a:r>
                      <a:r>
                        <a:rPr lang="en-GB" sz="1800" b="0" dirty="0" smtClean="0">
                          <a:solidFill>
                            <a:schemeClr val="tx1"/>
                          </a:solidFill>
                        </a:rPr>
                        <a:t>” – a lack of goodness, and not something which really exists, though its effects are surely felt.</a:t>
                      </a:r>
                      <a:endParaRPr lang="en-GB" sz="1800" b="0" kern="1200" dirty="0" smtClean="0">
                        <a:solidFill>
                          <a:schemeClr val="tx1"/>
                        </a:solidFill>
                        <a:effectLst/>
                        <a:latin typeface="+mn-lt"/>
                        <a:ea typeface="+mn-ea"/>
                        <a:cs typeface="+mn-cs"/>
                      </a:endParaRPr>
                    </a:p>
                    <a:p>
                      <a:pPr marL="0" indent="0">
                        <a:buFont typeface="Arial" panose="020B0604020202020204" pitchFamily="34" charset="0"/>
                        <a:buNone/>
                      </a:pPr>
                      <a:r>
                        <a:rPr lang="en-GB" sz="1800" kern="1200" dirty="0" smtClean="0">
                          <a:solidFill>
                            <a:schemeClr val="tx1"/>
                          </a:solidFill>
                          <a:effectLst/>
                          <a:latin typeface="+mn-lt"/>
                          <a:ea typeface="+mn-ea"/>
                          <a:cs typeface="+mn-cs"/>
                        </a:rPr>
                        <a:t>Cf. </a:t>
                      </a:r>
                      <a:r>
                        <a:rPr lang="en-GB" sz="1800" kern="1200" dirty="0" err="1" smtClean="0">
                          <a:solidFill>
                            <a:schemeClr val="tx1"/>
                          </a:solidFill>
                          <a:effectLst/>
                          <a:latin typeface="+mn-lt"/>
                          <a:ea typeface="+mn-ea"/>
                          <a:cs typeface="+mn-cs"/>
                        </a:rPr>
                        <a:t>McCabes</a:t>
                      </a:r>
                      <a:r>
                        <a:rPr lang="en-GB" sz="1800" kern="1200" dirty="0" smtClean="0">
                          <a:solidFill>
                            <a:schemeClr val="tx1"/>
                          </a:solidFill>
                          <a:effectLst/>
                          <a:latin typeface="+mn-lt"/>
                          <a:ea typeface="+mn-ea"/>
                          <a:cs typeface="+mn-cs"/>
                        </a:rPr>
                        <a:t> Grapes</a:t>
                      </a:r>
                    </a:p>
                    <a:p>
                      <a:pPr marL="0" indent="0">
                        <a:buFont typeface="Arial" panose="020B0604020202020204" pitchFamily="34" charset="0"/>
                        <a:buNone/>
                      </a:pPr>
                      <a:r>
                        <a:rPr lang="en-GB" sz="1800" kern="1200" dirty="0" smtClean="0">
                          <a:solidFill>
                            <a:schemeClr val="tx1"/>
                          </a:solidFill>
                          <a:effectLst/>
                          <a:latin typeface="+mn-lt"/>
                          <a:ea typeface="+mn-ea"/>
                          <a:cs typeface="+mn-cs"/>
                        </a:rPr>
                        <a:t>Strength: there is no force that is equal to God – avoid dualism</a:t>
                      </a:r>
                    </a:p>
                  </a:txBody>
                  <a:tcPr/>
                </a:tc>
                <a:extLst>
                  <a:ext uri="{0D108BD9-81ED-4DB2-BD59-A6C34878D82A}">
                    <a16:rowId xmlns:a16="http://schemas.microsoft.com/office/drawing/2014/main" val="3120774046"/>
                  </a:ext>
                </a:extLst>
              </a:tr>
              <a:tr h="2694361">
                <a:tc>
                  <a:txBody>
                    <a:bodyPr/>
                    <a:lstStyle/>
                    <a:p>
                      <a:pPr marL="0" indent="0">
                        <a:buFont typeface="Arial" panose="020B0604020202020204" pitchFamily="34" charset="0"/>
                        <a:buNone/>
                      </a:pPr>
                      <a:r>
                        <a:rPr lang="en-GB" b="1" dirty="0" smtClean="0">
                          <a:solidFill>
                            <a:schemeClr val="tx1"/>
                          </a:solidFill>
                        </a:rPr>
                        <a:t>Paragraph 3: Free Will Defence</a:t>
                      </a:r>
                    </a:p>
                    <a:p>
                      <a:pPr marL="0" indent="0">
                        <a:buFont typeface="Arial" panose="020B0604020202020204" pitchFamily="34" charset="0"/>
                        <a:buNone/>
                      </a:pPr>
                      <a:r>
                        <a:rPr lang="en-GB" dirty="0" smtClean="0">
                          <a:solidFill>
                            <a:schemeClr val="tx1"/>
                          </a:solidFill>
                        </a:rPr>
                        <a:t>Moral evil is the result of </a:t>
                      </a:r>
                      <a:r>
                        <a:rPr lang="en-GB" baseline="0" dirty="0" smtClean="0">
                          <a:solidFill>
                            <a:schemeClr val="tx1"/>
                          </a:solidFill>
                        </a:rPr>
                        <a:t>humans abusing free will; natural evil by angels abusing their free will.</a:t>
                      </a:r>
                      <a:endParaRPr lang="en-GB" dirty="0" smtClean="0">
                        <a:solidFill>
                          <a:schemeClr val="tx1"/>
                        </a:solidFill>
                      </a:endParaRPr>
                    </a:p>
                    <a:p>
                      <a:pPr marL="0" indent="0">
                        <a:buFont typeface="Arial" panose="020B0604020202020204" pitchFamily="34" charset="0"/>
                        <a:buNone/>
                      </a:pPr>
                      <a:r>
                        <a:rPr lang="en-GB" b="1" baseline="0" dirty="0" smtClean="0">
                          <a:solidFill>
                            <a:schemeClr val="tx1"/>
                          </a:solidFill>
                        </a:rPr>
                        <a:t>Strength: </a:t>
                      </a:r>
                      <a:r>
                        <a:rPr lang="en-GB" baseline="0" dirty="0" err="1" smtClean="0">
                          <a:solidFill>
                            <a:schemeClr val="tx1"/>
                          </a:solidFill>
                        </a:rPr>
                        <a:t>Platinga</a:t>
                      </a:r>
                      <a:r>
                        <a:rPr lang="en-GB" baseline="0" dirty="0" smtClean="0">
                          <a:solidFill>
                            <a:schemeClr val="tx1"/>
                          </a:solidFill>
                        </a:rPr>
                        <a:t> says the ability to commit evil is necessary to have free well.</a:t>
                      </a:r>
                    </a:p>
                    <a:p>
                      <a:pPr marL="0" marR="0" lvl="0" indent="0" algn="l" defTabSz="914400" rtl="0" eaLnBrk="1" fontAlgn="auto" latinLnBrk="0" hangingPunct="1">
                        <a:lnSpc>
                          <a:spcPct val="90000"/>
                        </a:lnSpc>
                        <a:spcBef>
                          <a:spcPts val="0"/>
                        </a:spcBef>
                        <a:spcAft>
                          <a:spcPts val="0"/>
                        </a:spcAft>
                        <a:buClrTx/>
                        <a:buSzTx/>
                        <a:buFontTx/>
                        <a:buNone/>
                        <a:tabLst/>
                        <a:defRPr/>
                      </a:pPr>
                      <a:r>
                        <a:rPr lang="en-GB" sz="1800" dirty="0" smtClean="0">
                          <a:solidFill>
                            <a:schemeClr val="tx1"/>
                          </a:solidFill>
                        </a:rPr>
                        <a:t>Objections: Critics of the FWD include JL Mackie, Anthony Flew and Graham </a:t>
                      </a:r>
                      <a:r>
                        <a:rPr lang="en-GB" sz="1800" dirty="0" err="1" smtClean="0">
                          <a:solidFill>
                            <a:schemeClr val="tx1"/>
                          </a:solidFill>
                        </a:rPr>
                        <a:t>Oppy</a:t>
                      </a:r>
                      <a:r>
                        <a:rPr lang="en-GB" sz="1800" dirty="0" smtClean="0">
                          <a:solidFill>
                            <a:schemeClr val="tx1"/>
                          </a:solidFill>
                        </a:rPr>
                        <a:t>.</a:t>
                      </a:r>
                    </a:p>
                    <a:p>
                      <a:pPr marL="361950" indent="-361950">
                        <a:lnSpc>
                          <a:spcPct val="90000"/>
                        </a:lnSpc>
                        <a:buFont typeface="Wingdings" panose="05000000000000000000" pitchFamily="2" charset="2"/>
                        <a:buChar char="v"/>
                      </a:pPr>
                      <a:r>
                        <a:rPr lang="en-GB" sz="1800" dirty="0" smtClean="0">
                          <a:solidFill>
                            <a:schemeClr val="tx1"/>
                          </a:solidFill>
                        </a:rPr>
                        <a:t>If God’s power is limited (because he cannot create a world in which free beings always choose to do right) then he is not truly omnipotent. </a:t>
                      </a:r>
                    </a:p>
                    <a:p>
                      <a:pPr marL="361950" indent="-361950">
                        <a:lnSpc>
                          <a:spcPct val="90000"/>
                        </a:lnSpc>
                        <a:buFont typeface="Wingdings" panose="05000000000000000000" pitchFamily="2" charset="2"/>
                        <a:buChar char="v"/>
                      </a:pPr>
                      <a:r>
                        <a:rPr lang="en-GB" sz="1800" dirty="0" smtClean="0">
                          <a:solidFill>
                            <a:schemeClr val="tx1"/>
                          </a:solidFill>
                        </a:rPr>
                        <a:t>Human free is not necessarily incompatible with God determining outcomes, so the fact that he does not intervene</a:t>
                      </a:r>
                      <a:r>
                        <a:rPr lang="en-GB" sz="1800" baseline="0" dirty="0" smtClean="0">
                          <a:solidFill>
                            <a:schemeClr val="tx1"/>
                          </a:solidFill>
                        </a:rPr>
                        <a:t> </a:t>
                      </a:r>
                      <a:r>
                        <a:rPr lang="en-GB" sz="1800" dirty="0" smtClean="0">
                          <a:solidFill>
                            <a:schemeClr val="tx1"/>
                          </a:solidFill>
                        </a:rPr>
                        <a:t>suggests that He is either not powerful enough or doesn’t care or doesn’t exist.</a:t>
                      </a:r>
                      <a:endParaRPr lang="en-GB" sz="1800" kern="1200" baseline="0" dirty="0" smtClean="0">
                        <a:solidFill>
                          <a:schemeClr val="tx1"/>
                        </a:solidFill>
                        <a:effectLst/>
                        <a:latin typeface="+mn-lt"/>
                        <a:ea typeface="+mn-ea"/>
                        <a:cs typeface="+mn-cs"/>
                      </a:endParaRPr>
                    </a:p>
                    <a:p>
                      <a:pPr marL="0" indent="0">
                        <a:lnSpc>
                          <a:spcPct val="90000"/>
                        </a:lnSpc>
                        <a:buNone/>
                      </a:pPr>
                      <a:endParaRPr lang="en-GB" sz="1800" baseline="0" dirty="0" smtClean="0">
                        <a:solidFill>
                          <a:schemeClr val="tx1"/>
                        </a:solidFill>
                      </a:endParaRPr>
                    </a:p>
                  </a:txBody>
                  <a:tcPr/>
                </a:tc>
                <a:tc>
                  <a:txBody>
                    <a:bodyPr/>
                    <a:lstStyle/>
                    <a:p>
                      <a:r>
                        <a:rPr lang="en-GB" b="1" dirty="0" smtClean="0">
                          <a:solidFill>
                            <a:schemeClr val="tx1"/>
                          </a:solidFill>
                        </a:rPr>
                        <a:t>Paragraph 4: Just</a:t>
                      </a:r>
                      <a:r>
                        <a:rPr lang="en-GB" b="1" baseline="0" dirty="0" smtClean="0">
                          <a:solidFill>
                            <a:schemeClr val="tx1"/>
                          </a:solidFill>
                        </a:rPr>
                        <a:t> punishment for sin</a:t>
                      </a:r>
                    </a:p>
                    <a:p>
                      <a:r>
                        <a:rPr lang="en-GB" sz="1800" dirty="0" smtClean="0">
                          <a:solidFill>
                            <a:schemeClr val="tx1"/>
                          </a:solidFill>
                        </a:rPr>
                        <a:t>Augustine built on the free-will defence to explore the necessity of suffering as just punishment for sin. Augustine saw HUMAN NATURE as essentially corrupt – even new-born babies </a:t>
                      </a:r>
                      <a:r>
                        <a:rPr lang="en-GB" sz="1800" dirty="0" err="1" smtClean="0">
                          <a:solidFill>
                            <a:schemeClr val="tx1"/>
                          </a:solidFill>
                        </a:rPr>
                        <a:t>sin!This</a:t>
                      </a:r>
                      <a:r>
                        <a:rPr lang="en-GB" sz="1800" dirty="0" smtClean="0">
                          <a:solidFill>
                            <a:schemeClr val="tx1"/>
                          </a:solidFill>
                        </a:rPr>
                        <a:t> is because all humanity – seminally present in Adam.  We inherit ORIGINAL SIN through the manner of our begetting (sex) and cannot escape it without God’s grace. </a:t>
                      </a:r>
                    </a:p>
                    <a:p>
                      <a:pPr marL="0" indent="0">
                        <a:buFont typeface="Arial" panose="020B0604020202020204" pitchFamily="34" charset="0"/>
                        <a:buNone/>
                      </a:pPr>
                      <a:r>
                        <a:rPr lang="en-GB" dirty="0" smtClean="0">
                          <a:solidFill>
                            <a:schemeClr val="tx1"/>
                          </a:solidFill>
                        </a:rPr>
                        <a:t>Objection: science challenges how original sin is transmitted to humankind</a:t>
                      </a:r>
                    </a:p>
                    <a:p>
                      <a:pPr marL="0" indent="0">
                        <a:buFont typeface="Arial" panose="020B0604020202020204" pitchFamily="34" charset="0"/>
                        <a:buNone/>
                      </a:pPr>
                      <a:r>
                        <a:rPr lang="en-GB" dirty="0" smtClean="0">
                          <a:solidFill>
                            <a:schemeClr val="tx1"/>
                          </a:solidFill>
                        </a:rPr>
                        <a:t>Objection: is it morally</a:t>
                      </a:r>
                      <a:r>
                        <a:rPr lang="en-GB" baseline="0" dirty="0" smtClean="0">
                          <a:solidFill>
                            <a:schemeClr val="tx1"/>
                          </a:solidFill>
                        </a:rPr>
                        <a:t> right for humans to suffer for someone else’s act</a:t>
                      </a:r>
                      <a:endParaRPr lang="en-GB" dirty="0" smtClean="0">
                        <a:solidFill>
                          <a:schemeClr val="tx1"/>
                        </a:solidFill>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994294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676400" y="1"/>
            <a:ext cx="10515600" cy="299258"/>
          </a:xfrm>
        </p:spPr>
        <p:txBody>
          <a:bodyPr>
            <a:normAutofit fontScale="40000" lnSpcReduction="20000"/>
          </a:bodyPr>
          <a:lstStyle/>
          <a:p>
            <a:pPr marL="0" indent="0">
              <a:buNone/>
            </a:pPr>
            <a:r>
              <a:rPr lang="en-GB" sz="4400" dirty="0" smtClean="0"/>
              <a:t>Theodicy - Augustine</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1151047069"/>
              </p:ext>
            </p:extLst>
          </p:nvPr>
        </p:nvGraphicFramePr>
        <p:xfrm>
          <a:off x="0" y="299259"/>
          <a:ext cx="12192000" cy="6558741"/>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482522">
                <a:tc>
                  <a:txBody>
                    <a:bodyPr/>
                    <a:lstStyle/>
                    <a:p>
                      <a:r>
                        <a:rPr lang="en-GB" b="1" dirty="0" smtClean="0">
                          <a:solidFill>
                            <a:schemeClr val="tx1"/>
                          </a:solidFill>
                        </a:rPr>
                        <a:t>Paragraph 1: Augustine’s starting point is Genesis 2-3</a:t>
                      </a:r>
                    </a:p>
                  </a:txBody>
                  <a:tcPr/>
                </a:tc>
                <a:tc>
                  <a:txBody>
                    <a:bodyPr/>
                    <a:lstStyle/>
                    <a:p>
                      <a:pPr marL="0" indent="0">
                        <a:buFont typeface="Arial" panose="020B0604020202020204" pitchFamily="34" charset="0"/>
                        <a:buNone/>
                      </a:pPr>
                      <a:r>
                        <a:rPr lang="en-GB" sz="1800" b="1" kern="1200" dirty="0" smtClean="0">
                          <a:solidFill>
                            <a:schemeClr val="tx1"/>
                          </a:solidFill>
                          <a:effectLst/>
                          <a:latin typeface="+mn-lt"/>
                          <a:ea typeface="+mn-ea"/>
                          <a:cs typeface="+mn-cs"/>
                        </a:rPr>
                        <a:t>Paragraph 2: Evil is a privation</a:t>
                      </a:r>
                    </a:p>
                  </a:txBody>
                  <a:tcPr/>
                </a:tc>
                <a:extLst>
                  <a:ext uri="{0D108BD9-81ED-4DB2-BD59-A6C34878D82A}">
                    <a16:rowId xmlns:a16="http://schemas.microsoft.com/office/drawing/2014/main" val="3120774046"/>
                  </a:ext>
                </a:extLst>
              </a:tr>
              <a:tr h="3076219">
                <a:tc>
                  <a:txBody>
                    <a:bodyPr/>
                    <a:lstStyle/>
                    <a:p>
                      <a:pPr marL="0" indent="0">
                        <a:buFont typeface="Arial" panose="020B0604020202020204" pitchFamily="34" charset="0"/>
                        <a:buNone/>
                      </a:pPr>
                      <a:r>
                        <a:rPr lang="en-GB" b="1" dirty="0" smtClean="0">
                          <a:solidFill>
                            <a:schemeClr val="tx1"/>
                          </a:solidFill>
                        </a:rPr>
                        <a:t>Paragraph 3: Free Will Defence</a:t>
                      </a:r>
                    </a:p>
                    <a:p>
                      <a:pPr marL="0" indent="0">
                        <a:buFont typeface="Arial" panose="020B0604020202020204" pitchFamily="34" charset="0"/>
                        <a:buNone/>
                      </a:pPr>
                      <a:endParaRPr lang="en-GB" sz="1800" kern="1200" baseline="0" dirty="0" smtClean="0">
                        <a:solidFill>
                          <a:schemeClr val="tx1"/>
                        </a:solidFill>
                        <a:effectLst/>
                        <a:latin typeface="+mn-lt"/>
                        <a:ea typeface="+mn-ea"/>
                        <a:cs typeface="+mn-cs"/>
                      </a:endParaRPr>
                    </a:p>
                  </a:txBody>
                  <a:tcPr/>
                </a:tc>
                <a:tc>
                  <a:txBody>
                    <a:bodyPr/>
                    <a:lstStyle/>
                    <a:p>
                      <a:r>
                        <a:rPr lang="en-GB" b="1" dirty="0" smtClean="0">
                          <a:solidFill>
                            <a:schemeClr val="tx1"/>
                          </a:solidFill>
                        </a:rPr>
                        <a:t>Paragraph 4: Just</a:t>
                      </a:r>
                      <a:r>
                        <a:rPr lang="en-GB" b="1" baseline="0" dirty="0" smtClean="0">
                          <a:solidFill>
                            <a:schemeClr val="tx1"/>
                          </a:solidFill>
                        </a:rPr>
                        <a:t> punishment for sin</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5539810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Problem of Evil: Augustine</a:t>
            </a:r>
            <a:r>
              <a:rPr lang="en-GB" sz="2000" dirty="0" smtClean="0">
                <a:solidFill>
                  <a:schemeClr val="bg1"/>
                </a:solidFill>
              </a:rPr>
              <a:t/>
            </a:r>
            <a:br>
              <a:rPr lang="en-GB" sz="2000" dirty="0" smtClean="0">
                <a:solidFill>
                  <a:schemeClr val="bg1"/>
                </a:solidFill>
              </a:rPr>
            </a:br>
            <a:r>
              <a:rPr lang="en-GB" sz="1200" i="1" dirty="0">
                <a:solidFill>
                  <a:schemeClr val="bg1"/>
                </a:solidFill>
              </a:rPr>
              <a:t>Is God willing to prevent evil, but not able to? Then he is not </a:t>
            </a:r>
            <a:r>
              <a:rPr lang="en-GB" sz="1200" i="1" dirty="0" smtClean="0">
                <a:solidFill>
                  <a:schemeClr val="bg1"/>
                </a:solidFill>
              </a:rPr>
              <a:t>omnipotent. Is </a:t>
            </a:r>
            <a:r>
              <a:rPr lang="en-GB" sz="1200" i="1" dirty="0">
                <a:solidFill>
                  <a:schemeClr val="bg1"/>
                </a:solidFill>
              </a:rPr>
              <a:t>God able to prevent evil, but not willing to? Then he is </a:t>
            </a:r>
            <a:r>
              <a:rPr lang="en-GB" sz="1200" i="1" dirty="0" smtClean="0">
                <a:solidFill>
                  <a:schemeClr val="bg1"/>
                </a:solidFill>
              </a:rPr>
              <a:t>not benevolent (good). </a:t>
            </a:r>
            <a:br>
              <a:rPr lang="en-GB" sz="1200" i="1" dirty="0" smtClean="0">
                <a:solidFill>
                  <a:schemeClr val="bg1"/>
                </a:solidFill>
              </a:rPr>
            </a:br>
            <a:r>
              <a:rPr lang="en-GB" sz="1200" i="1" dirty="0" smtClean="0">
                <a:solidFill>
                  <a:schemeClr val="bg1"/>
                </a:solidFill>
              </a:rPr>
              <a:t>Theodicy = ‘</a:t>
            </a:r>
            <a:r>
              <a:rPr lang="en-GB" sz="1200" i="1" dirty="0" err="1" smtClean="0">
                <a:solidFill>
                  <a:schemeClr val="bg1"/>
                </a:solidFill>
              </a:rPr>
              <a:t>theos</a:t>
            </a:r>
            <a:r>
              <a:rPr lang="en-GB" sz="1200" i="1" dirty="0" smtClean="0">
                <a:solidFill>
                  <a:schemeClr val="bg1"/>
                </a:solidFill>
              </a:rPr>
              <a:t>’ God + ‘</a:t>
            </a:r>
            <a:r>
              <a:rPr lang="en-GB" sz="1200" i="1" dirty="0" err="1" smtClean="0">
                <a:solidFill>
                  <a:schemeClr val="bg1"/>
                </a:solidFill>
              </a:rPr>
              <a:t>dikaios</a:t>
            </a:r>
            <a:r>
              <a:rPr lang="en-GB" sz="1200" i="1" dirty="0" smtClean="0">
                <a:solidFill>
                  <a:schemeClr val="bg1"/>
                </a:solidFill>
              </a:rPr>
              <a:t>’ justification </a:t>
            </a:r>
            <a:endParaRPr lang="en-GB" sz="1200" dirty="0">
              <a:solidFill>
                <a:schemeClr val="bg1"/>
              </a:solidFill>
            </a:endParaRP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3106694471"/>
              </p:ext>
            </p:extLst>
          </p:nvPr>
        </p:nvGraphicFramePr>
        <p:xfrm>
          <a:off x="33453" y="1778249"/>
          <a:ext cx="12016585" cy="4236720"/>
        </p:xfrm>
        <a:graphic>
          <a:graphicData uri="http://schemas.openxmlformats.org/drawingml/2006/table">
            <a:tbl>
              <a:tblPr firstRow="1" bandRow="1">
                <a:tableStyleId>{72833802-FEF1-4C79-8D5D-14CF1EAF98D9}</a:tableStyleId>
              </a:tblPr>
              <a:tblGrid>
                <a:gridCol w="5465473">
                  <a:extLst>
                    <a:ext uri="{9D8B030D-6E8A-4147-A177-3AD203B41FA5}">
                      <a16:colId xmlns:a16="http://schemas.microsoft.com/office/drawing/2014/main" val="20000"/>
                    </a:ext>
                  </a:extLst>
                </a:gridCol>
                <a:gridCol w="6551112">
                  <a:extLst>
                    <a:ext uri="{9D8B030D-6E8A-4147-A177-3AD203B41FA5}">
                      <a16:colId xmlns:a16="http://schemas.microsoft.com/office/drawing/2014/main" val="20001"/>
                    </a:ext>
                  </a:extLst>
                </a:gridCol>
              </a:tblGrid>
              <a:tr h="180763">
                <a:tc>
                  <a:txBody>
                    <a:bodyPr/>
                    <a:lstStyle/>
                    <a:p>
                      <a:pPr marL="0" lvl="0" indent="0">
                        <a:buFont typeface="Arial" panose="020B0604020202020204" pitchFamily="34" charset="0"/>
                        <a:buNone/>
                      </a:pPr>
                      <a:r>
                        <a:rPr lang="en-GB" sz="1400" dirty="0" smtClean="0"/>
                        <a:t>Theodicies</a:t>
                      </a:r>
                      <a:endParaRPr lang="en-GB" sz="1400" dirty="0"/>
                    </a:p>
                  </a:txBody>
                  <a:tcPr/>
                </a:tc>
                <a:tc>
                  <a:txBody>
                    <a:bodyPr/>
                    <a:lstStyle/>
                    <a:p>
                      <a:pPr marL="0" lvl="0" indent="0">
                        <a:buFont typeface="Arial" panose="020B0604020202020204" pitchFamily="34" charset="0"/>
                        <a:buNone/>
                      </a:pPr>
                      <a:r>
                        <a:rPr lang="en-GB" sz="1400" dirty="0" smtClean="0"/>
                        <a:t>Objection</a:t>
                      </a:r>
                      <a:endParaRPr lang="en-GB" sz="1400" dirty="0"/>
                    </a:p>
                  </a:txBody>
                  <a:tcPr/>
                </a:tc>
                <a:extLst>
                  <a:ext uri="{0D108BD9-81ED-4DB2-BD59-A6C34878D82A}">
                    <a16:rowId xmlns:a16="http://schemas.microsoft.com/office/drawing/2014/main" val="10000"/>
                  </a:ext>
                </a:extLst>
              </a:tr>
              <a:tr h="180763">
                <a:tc>
                  <a:txBody>
                    <a:bodyPr/>
                    <a:lstStyle/>
                    <a:p>
                      <a:pPr marL="0" lvl="0" indent="0">
                        <a:buFont typeface="Arial" panose="020B0604020202020204" pitchFamily="34" charset="0"/>
                        <a:buNone/>
                      </a:pPr>
                      <a:r>
                        <a:rPr lang="en-GB" sz="1400" u="sng" dirty="0" smtClean="0"/>
                        <a:t>Augustine’s Theodicy</a:t>
                      </a:r>
                    </a:p>
                    <a:p>
                      <a:pPr marL="228600" lvl="0" indent="-228600">
                        <a:buFont typeface="+mj-lt"/>
                        <a:buAutoNum type="arabicPeriod"/>
                      </a:pPr>
                      <a:r>
                        <a:rPr lang="en-GB" sz="1400" dirty="0" smtClean="0"/>
                        <a:t>God the creator</a:t>
                      </a:r>
                    </a:p>
                    <a:p>
                      <a:pPr marL="228600" lvl="0" indent="-228600">
                        <a:buFont typeface="+mj-lt"/>
                        <a:buAutoNum type="arabicPeriod"/>
                      </a:pPr>
                      <a:r>
                        <a:rPr lang="en-GB" sz="1400" dirty="0" smtClean="0"/>
                        <a:t>Evil</a:t>
                      </a:r>
                      <a:r>
                        <a:rPr lang="en-GB" sz="1400" baseline="0" dirty="0" smtClean="0"/>
                        <a:t> comes from God / </a:t>
                      </a:r>
                      <a:r>
                        <a:rPr lang="en-GB" sz="1400" b="1" baseline="0" dirty="0" smtClean="0"/>
                        <a:t>privation</a:t>
                      </a:r>
                    </a:p>
                    <a:p>
                      <a:pPr marL="228600" lvl="0" indent="-228600">
                        <a:buFont typeface="+mj-lt"/>
                        <a:buAutoNum type="arabicPeriod"/>
                      </a:pPr>
                      <a:r>
                        <a:rPr lang="en-GB" sz="1400" baseline="0" dirty="0" smtClean="0"/>
                        <a:t>The Garden of Eden &gt; The Fall of Man &gt; Moral Evil</a:t>
                      </a:r>
                    </a:p>
                    <a:p>
                      <a:pPr marL="228600" lvl="0" indent="-228600">
                        <a:buFont typeface="+mj-lt"/>
                        <a:buAutoNum type="arabicPeriod"/>
                      </a:pPr>
                      <a:r>
                        <a:rPr lang="en-GB" sz="1400" baseline="0" dirty="0" smtClean="0"/>
                        <a:t>Hierarchy of Beings &gt; The Fall of Angels &gt; Natural Evil</a:t>
                      </a:r>
                    </a:p>
                    <a:p>
                      <a:pPr marL="228600" lvl="0" indent="-228600">
                        <a:buFont typeface="+mj-lt"/>
                        <a:buAutoNum type="arabicPeriod"/>
                      </a:pPr>
                      <a:r>
                        <a:rPr lang="en-GB" sz="1400" baseline="0" dirty="0" smtClean="0"/>
                        <a:t>Sharing in Adam’s sin</a:t>
                      </a:r>
                    </a:p>
                    <a:p>
                      <a:pPr marL="228600" lvl="0" indent="-228600">
                        <a:buFont typeface="+mj-lt"/>
                        <a:buAutoNum type="arabicPeriod"/>
                      </a:pPr>
                      <a:r>
                        <a:rPr lang="en-GB" sz="1400" baseline="0" dirty="0" smtClean="0"/>
                        <a:t>Free Will</a:t>
                      </a:r>
                      <a:endParaRPr lang="en-GB" sz="1400" dirty="0"/>
                    </a:p>
                  </a:txBody>
                  <a:tcPr/>
                </a:tc>
                <a:tc>
                  <a:txBody>
                    <a:bodyPr/>
                    <a:lstStyle/>
                    <a:p>
                      <a:pPr marL="0" lvl="0" indent="0">
                        <a:buFont typeface="Arial" panose="020B0604020202020204" pitchFamily="34" charset="0"/>
                        <a:buNone/>
                      </a:pPr>
                      <a:r>
                        <a:rPr lang="en-GB" sz="1400" b="1" dirty="0" smtClean="0"/>
                        <a:t>Objection 1</a:t>
                      </a:r>
                      <a:r>
                        <a:rPr lang="en-GB" sz="1400" dirty="0" smtClean="0"/>
                        <a:t>:</a:t>
                      </a:r>
                      <a:r>
                        <a:rPr lang="en-GB" sz="1400" baseline="0" dirty="0" smtClean="0"/>
                        <a:t> Plausibility</a:t>
                      </a:r>
                    </a:p>
                    <a:p>
                      <a:pPr marL="0" lvl="0" indent="0">
                        <a:buFont typeface="Arial" panose="020B0604020202020204" pitchFamily="34" charset="0"/>
                        <a:buNone/>
                      </a:pPr>
                      <a:r>
                        <a:rPr lang="en-GB" sz="1400" baseline="0" dirty="0" smtClean="0"/>
                        <a:t>Augustine interpreted Genesis literally. With today’s understanding of science is theodicy plausible? E.g. that fall of angels responsible for natural disasters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baseline="0" dirty="0" smtClean="0"/>
                        <a:t>Response</a:t>
                      </a:r>
                      <a:r>
                        <a:rPr lang="en-GB" sz="1400" baseline="0" dirty="0" smtClean="0"/>
                        <a:t>: </a:t>
                      </a:r>
                      <a:r>
                        <a:rPr lang="en-GB" sz="1400" dirty="0" err="1" smtClean="0"/>
                        <a:t>Platinga</a:t>
                      </a:r>
                      <a:r>
                        <a:rPr lang="en-GB" sz="1400" dirty="0" smtClean="0"/>
                        <a:t> says existence of angels doesn’t need to be demonstrated,</a:t>
                      </a:r>
                      <a:r>
                        <a:rPr lang="en-GB" sz="1400" baseline="0" dirty="0" smtClean="0"/>
                        <a:t> it just needs to be possible.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aseline="0" dirty="0" smtClean="0"/>
                    </a:p>
                    <a:p>
                      <a:pPr marL="0" lvl="0" indent="0">
                        <a:buFont typeface="Arial" panose="020B0604020202020204" pitchFamily="34" charset="0"/>
                        <a:buNone/>
                      </a:pPr>
                      <a:r>
                        <a:rPr lang="en-GB" sz="1400" b="1" baseline="0" dirty="0" smtClean="0"/>
                        <a:t>Objection 2</a:t>
                      </a:r>
                      <a:r>
                        <a:rPr lang="en-GB" sz="1400" baseline="0" smtClean="0"/>
                        <a:t>: Science</a:t>
                      </a:r>
                      <a:endParaRPr lang="en-GB" sz="1400" baseline="0" dirty="0" smtClean="0"/>
                    </a:p>
                    <a:p>
                      <a:pPr marL="0" lvl="0" indent="0">
                        <a:buFont typeface="Arial" panose="020B0604020202020204" pitchFamily="34" charset="0"/>
                        <a:buNone/>
                      </a:pPr>
                      <a:r>
                        <a:rPr lang="en-GB" sz="1400" baseline="0" dirty="0" smtClean="0"/>
                        <a:t>Claim perfect world spoilt by angels and humans abusing free will questioned by geologists who discovered earth evolved over millions of years and biologists that life developed through natural selection.</a:t>
                      </a:r>
                    </a:p>
                    <a:p>
                      <a:pPr marL="0" lvl="0" indent="0">
                        <a:buFont typeface="Arial" panose="020B0604020202020204" pitchFamily="34" charset="0"/>
                        <a:buNone/>
                      </a:pPr>
                      <a:endParaRPr lang="en-GB" sz="1400" baseline="0" dirty="0" smtClean="0"/>
                    </a:p>
                    <a:p>
                      <a:pPr marL="0" lvl="0" indent="0">
                        <a:buFont typeface="Arial" panose="020B0604020202020204" pitchFamily="34" charset="0"/>
                        <a:buNone/>
                      </a:pPr>
                      <a:r>
                        <a:rPr lang="en-GB" sz="1400" b="1" baseline="0" dirty="0" smtClean="0"/>
                        <a:t>Objection 3</a:t>
                      </a:r>
                      <a:r>
                        <a:rPr lang="en-GB" sz="1400" baseline="0" dirty="0" smtClean="0"/>
                        <a:t>: Adam’s Sin</a:t>
                      </a:r>
                    </a:p>
                    <a:p>
                      <a:pPr marL="0" lvl="0" indent="0">
                        <a:buFont typeface="Arial" panose="020B0604020202020204" pitchFamily="34" charset="0"/>
                        <a:buNone/>
                      </a:pPr>
                      <a:r>
                        <a:rPr lang="en-GB" sz="1400" baseline="0" dirty="0" smtClean="0"/>
                        <a:t>Humans not seminally present in Adam’s sin . Biology shows humans unique individuals with DNA from parents.</a:t>
                      </a:r>
                    </a:p>
                    <a:p>
                      <a:pPr marL="0" lvl="0" indent="0">
                        <a:buFont typeface="Arial" panose="020B0604020202020204" pitchFamily="34" charset="0"/>
                        <a:buNone/>
                      </a:pPr>
                      <a:endParaRPr lang="en-GB" sz="1400" baseline="0" dirty="0" smtClean="0"/>
                    </a:p>
                    <a:p>
                      <a:pPr marL="0" lvl="0" indent="0">
                        <a:buFont typeface="Arial" panose="020B0604020202020204" pitchFamily="34" charset="0"/>
                        <a:buNone/>
                      </a:pPr>
                      <a:r>
                        <a:rPr lang="en-GB" sz="1400" b="1" baseline="0" dirty="0" smtClean="0"/>
                        <a:t>Objection 4</a:t>
                      </a:r>
                      <a:r>
                        <a:rPr lang="en-GB" sz="1400" baseline="0" dirty="0" smtClean="0"/>
                        <a:t>: How could perfect world go wrong?</a:t>
                      </a:r>
                    </a:p>
                    <a:p>
                      <a:pPr marL="0" lvl="0" indent="0">
                        <a:buFont typeface="Arial" panose="020B0604020202020204" pitchFamily="34" charset="0"/>
                        <a:buNone/>
                      </a:pPr>
                      <a:endParaRPr lang="en-GB" sz="1400" baseline="0" dirty="0" smtClean="0"/>
                    </a:p>
                    <a:p>
                      <a:pPr marL="0" lvl="0" indent="0">
                        <a:buFont typeface="Arial" panose="020B0604020202020204" pitchFamily="34" charset="0"/>
                        <a:buNone/>
                      </a:pPr>
                      <a:r>
                        <a:rPr lang="en-GB" sz="1400" b="1" baseline="0" dirty="0" smtClean="0"/>
                        <a:t>Objection 5</a:t>
                      </a:r>
                      <a:r>
                        <a:rPr lang="en-GB" sz="1400" baseline="0" dirty="0" smtClean="0"/>
                        <a:t>: Suffering as punishment contradicts a merciful God.</a:t>
                      </a:r>
                      <a:endParaRPr lang="en-GB" sz="14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840883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Describe Augustine’s starting point for his theodicy and objections</a:t>
            </a:r>
          </a:p>
          <a:p>
            <a:pPr marL="514350" indent="-514350">
              <a:buFont typeface="+mj-lt"/>
              <a:buAutoNum type="arabicPeriod"/>
            </a:pPr>
            <a:r>
              <a:rPr lang="en-GB" dirty="0" smtClean="0"/>
              <a:t>Describe what is meant by privation</a:t>
            </a:r>
          </a:p>
          <a:p>
            <a:pPr marL="514350" indent="-514350">
              <a:buFont typeface="+mj-lt"/>
              <a:buAutoNum type="arabicPeriod"/>
            </a:pPr>
            <a:r>
              <a:rPr lang="en-GB" dirty="0" smtClean="0"/>
              <a:t>Describe the free will defence and objections</a:t>
            </a:r>
          </a:p>
          <a:p>
            <a:pPr marL="514350" indent="-514350">
              <a:buFont typeface="+mj-lt"/>
              <a:buAutoNum type="arabicPeriod"/>
            </a:pPr>
            <a:r>
              <a:rPr lang="en-GB" dirty="0" smtClean="0"/>
              <a:t>Describe seminal presence and objections</a:t>
            </a:r>
            <a:endParaRPr lang="en-GB" dirty="0"/>
          </a:p>
        </p:txBody>
      </p:sp>
    </p:spTree>
    <p:extLst>
      <p:ext uri="{BB962C8B-B14F-4D97-AF65-F5344CB8AC3E}">
        <p14:creationId xmlns:p14="http://schemas.microsoft.com/office/powerpoint/2010/main" val="12329904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282633"/>
          </a:xfrm>
          <a:solidFill>
            <a:srgbClr val="FF0000"/>
          </a:solidFill>
        </p:spPr>
        <p:txBody>
          <a:bodyPr>
            <a:normAutofit fontScale="90000"/>
          </a:bodyPr>
          <a:lstStyle/>
          <a:p>
            <a:pPr algn="ctr"/>
            <a:r>
              <a:rPr lang="en-GB" sz="3600" dirty="0" smtClean="0">
                <a:solidFill>
                  <a:schemeClr val="bg1"/>
                </a:solidFill>
              </a:rPr>
              <a:t>88 days</a:t>
            </a:r>
            <a:endParaRPr lang="en-GB" sz="3600" dirty="0">
              <a:solidFill>
                <a:schemeClr val="bg1"/>
              </a:solidFill>
            </a:endParaRPr>
          </a:p>
        </p:txBody>
      </p:sp>
      <p:sp>
        <p:nvSpPr>
          <p:cNvPr id="5" name="Content Placeholder 4"/>
          <p:cNvSpPr>
            <a:spLocks noGrp="1"/>
          </p:cNvSpPr>
          <p:nvPr>
            <p:ph idx="1"/>
          </p:nvPr>
        </p:nvSpPr>
        <p:spPr>
          <a:xfrm>
            <a:off x="1676400" y="0"/>
            <a:ext cx="10515600" cy="282633"/>
          </a:xfrm>
        </p:spPr>
        <p:txBody>
          <a:bodyPr>
            <a:normAutofit fontScale="32500" lnSpcReduction="20000"/>
          </a:bodyPr>
          <a:lstStyle/>
          <a:p>
            <a:pPr marL="0" indent="0">
              <a:buNone/>
            </a:pPr>
            <a:r>
              <a:rPr lang="en-GB" sz="4400" dirty="0" smtClean="0"/>
              <a:t>Theodicy – Irenaeus &amp; Hick</a:t>
            </a:r>
            <a:endParaRPr lang="en-GB" sz="4400" dirty="0"/>
          </a:p>
        </p:txBody>
      </p:sp>
      <p:graphicFrame>
        <p:nvGraphicFramePr>
          <p:cNvPr id="6" name="Table 5"/>
          <p:cNvGraphicFramePr>
            <a:graphicFrameLocks noGrp="1"/>
          </p:cNvGraphicFramePr>
          <p:nvPr>
            <p:extLst/>
          </p:nvPr>
        </p:nvGraphicFramePr>
        <p:xfrm>
          <a:off x="0" y="282633"/>
          <a:ext cx="12192000" cy="658368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373737">
                <a:tc>
                  <a:txBody>
                    <a:bodyPr/>
                    <a:lstStyle/>
                    <a:p>
                      <a:r>
                        <a:rPr lang="en-GB" sz="1400" b="1" dirty="0" smtClean="0">
                          <a:solidFill>
                            <a:schemeClr val="tx1"/>
                          </a:solidFill>
                        </a:rPr>
                        <a:t>Paragraph 1:</a:t>
                      </a:r>
                      <a:r>
                        <a:rPr lang="en-GB" sz="1400" b="1" baseline="0" dirty="0" smtClean="0">
                          <a:solidFill>
                            <a:schemeClr val="tx1"/>
                          </a:solidFill>
                        </a:rPr>
                        <a:t> Irenaeus and Hick</a:t>
                      </a:r>
                    </a:p>
                    <a:p>
                      <a:pPr fontAlgn="base"/>
                      <a:r>
                        <a:rPr lang="en-GB" sz="1400" b="0" kern="1200" dirty="0" smtClean="0">
                          <a:solidFill>
                            <a:schemeClr val="tx1"/>
                          </a:solidFill>
                          <a:effectLst/>
                          <a:latin typeface="+mn-lt"/>
                          <a:ea typeface="+mn-ea"/>
                          <a:cs typeface="+mn-cs"/>
                        </a:rPr>
                        <a:t>Humans were created in God's image (his form i.e. being rational) and develop into his likeness (become good)</a:t>
                      </a:r>
                    </a:p>
                    <a:p>
                      <a:pPr fontAlgn="base"/>
                      <a:r>
                        <a:rPr lang="en-GB" sz="1400" b="0" kern="1200" dirty="0" smtClean="0">
                          <a:solidFill>
                            <a:schemeClr val="tx1"/>
                          </a:solidFill>
                          <a:effectLst/>
                          <a:latin typeface="+mn-lt"/>
                          <a:ea typeface="+mn-ea"/>
                          <a:cs typeface="+mn-cs"/>
                        </a:rPr>
                        <a:t>&gt; We are in an immature moral state, though we have the potential for moral perfection.</a:t>
                      </a:r>
                    </a:p>
                    <a:p>
                      <a:pPr fontAlgn="base"/>
                      <a:r>
                        <a:rPr lang="en-GB" sz="1400" b="0" kern="1200" dirty="0" smtClean="0">
                          <a:solidFill>
                            <a:schemeClr val="tx1"/>
                          </a:solidFill>
                          <a:effectLst/>
                          <a:latin typeface="+mn-lt"/>
                          <a:ea typeface="+mn-ea"/>
                          <a:cs typeface="+mn-cs"/>
                        </a:rPr>
                        <a:t>This is a choice made after struggle and experience, as we choose God rather than our baser instinct.</a:t>
                      </a:r>
                    </a:p>
                    <a:p>
                      <a:pPr fontAlgn="base"/>
                      <a:r>
                        <a:rPr lang="en-GB" sz="1400" b="0" kern="1200" dirty="0" smtClean="0">
                          <a:solidFill>
                            <a:schemeClr val="tx1"/>
                          </a:solidFill>
                          <a:effectLst/>
                          <a:latin typeface="+mn-lt"/>
                          <a:ea typeface="+mn-ea"/>
                          <a:cs typeface="+mn-cs"/>
                        </a:rPr>
                        <a:t>​</a:t>
                      </a:r>
                    </a:p>
                    <a:p>
                      <a:pPr fontAlgn="base"/>
                      <a:r>
                        <a:rPr lang="en-GB" sz="1400" b="0" kern="1200" dirty="0" smtClean="0">
                          <a:solidFill>
                            <a:schemeClr val="tx1"/>
                          </a:solidFill>
                          <a:effectLst/>
                          <a:latin typeface="+mn-lt"/>
                          <a:ea typeface="+mn-ea"/>
                          <a:cs typeface="+mn-cs"/>
                        </a:rPr>
                        <a:t>Suffering and evil are: </a:t>
                      </a:r>
                    </a:p>
                    <a:p>
                      <a:pPr fontAlgn="base"/>
                      <a:r>
                        <a:rPr lang="en-GB" sz="1400" b="0" kern="1200" dirty="0" smtClean="0">
                          <a:solidFill>
                            <a:schemeClr val="tx1"/>
                          </a:solidFill>
                          <a:effectLst/>
                          <a:latin typeface="+mn-lt"/>
                          <a:ea typeface="+mn-ea"/>
                          <a:cs typeface="+mn-cs"/>
                        </a:rPr>
                        <a:t>1. Useful as a means of knowledge. Hunger leads to pain, and causes a desire to feed. Knowledge of pain prompts humans to seek to help others in pain.</a:t>
                      </a:r>
                    </a:p>
                    <a:p>
                      <a:pPr fontAlgn="base"/>
                      <a:r>
                        <a:rPr lang="en-GB" sz="1400" b="0" kern="1200" dirty="0" smtClean="0">
                          <a:solidFill>
                            <a:schemeClr val="tx1"/>
                          </a:solidFill>
                          <a:effectLst/>
                          <a:latin typeface="+mn-lt"/>
                          <a:ea typeface="+mn-ea"/>
                          <a:cs typeface="+mn-cs"/>
                        </a:rPr>
                        <a:t>2. Character building. Evil offers the opportunity to grow morally. If we were programmed to ‘do the right thing’ there would be no moral value to our actions.</a:t>
                      </a:r>
                    </a:p>
                    <a:p>
                      <a:pPr fontAlgn="base"/>
                      <a:r>
                        <a:rPr lang="en-GB" sz="1400" b="0" kern="1200" dirty="0" smtClean="0">
                          <a:solidFill>
                            <a:schemeClr val="tx1"/>
                          </a:solidFill>
                          <a:effectLst/>
                          <a:latin typeface="+mn-lt"/>
                          <a:ea typeface="+mn-ea"/>
                          <a:cs typeface="+mn-cs"/>
                        </a:rPr>
                        <a:t>​</a:t>
                      </a:r>
                    </a:p>
                    <a:p>
                      <a:pPr fontAlgn="base"/>
                      <a:r>
                        <a:rPr lang="en-GB" sz="1400" b="0" kern="1200" dirty="0" smtClean="0">
                          <a:solidFill>
                            <a:schemeClr val="tx1"/>
                          </a:solidFill>
                          <a:effectLst/>
                          <a:latin typeface="+mn-lt"/>
                          <a:ea typeface="+mn-ea"/>
                          <a:cs typeface="+mn-cs"/>
                        </a:rPr>
                        <a:t>Natural Evil: The world runs to a series of natural laws. These laws are independent of our needs, and operate regardless of anything. Natural evil is when these laws come into conflict with our own perceived needs.</a:t>
                      </a:r>
                    </a:p>
                  </a:txBody>
                  <a:tcPr/>
                </a:tc>
                <a:tc>
                  <a:txBody>
                    <a:bodyPr/>
                    <a:lstStyle/>
                    <a:p>
                      <a:pPr marL="0" indent="0">
                        <a:buFont typeface="Arial" panose="020B0604020202020204" pitchFamily="34" charset="0"/>
                        <a:buNone/>
                      </a:pPr>
                      <a:r>
                        <a:rPr lang="en-GB" sz="1400" b="1" kern="1200" dirty="0" smtClean="0">
                          <a:solidFill>
                            <a:schemeClr val="tx1"/>
                          </a:solidFill>
                          <a:effectLst/>
                          <a:latin typeface="+mn-lt"/>
                          <a:ea typeface="+mn-ea"/>
                          <a:cs typeface="+mn-cs"/>
                        </a:rPr>
                        <a:t>Paragraph 2: Problems</a:t>
                      </a:r>
                      <a:r>
                        <a:rPr lang="en-GB" sz="1400" b="1" kern="1200" baseline="0" dirty="0" smtClean="0">
                          <a:solidFill>
                            <a:schemeClr val="tx1"/>
                          </a:solidFill>
                          <a:effectLst/>
                          <a:latin typeface="+mn-lt"/>
                          <a:ea typeface="+mn-ea"/>
                          <a:cs typeface="+mn-cs"/>
                        </a:rPr>
                        <a:t> of universal salvation</a:t>
                      </a:r>
                      <a:r>
                        <a:rPr lang="en-GB" sz="1400" b="0" kern="1200" dirty="0" smtClean="0">
                          <a:solidFill>
                            <a:schemeClr val="tx1"/>
                          </a:solidFill>
                          <a:effectLst/>
                          <a:latin typeface="+mn-lt"/>
                          <a:ea typeface="+mn-ea"/>
                          <a:cs typeface="+mn-cs"/>
                        </a:rPr>
                        <a:t>​</a:t>
                      </a:r>
                    </a:p>
                    <a:p>
                      <a:pPr fontAlgn="base"/>
                      <a:r>
                        <a:rPr lang="en-GB" sz="1400" b="0" kern="1200" dirty="0" smtClean="0">
                          <a:solidFill>
                            <a:schemeClr val="tx1"/>
                          </a:solidFill>
                          <a:effectLst/>
                          <a:latin typeface="+mn-lt"/>
                          <a:ea typeface="+mn-ea"/>
                          <a:cs typeface="+mn-cs"/>
                        </a:rPr>
                        <a:t>Objection 1: Universal salvation undermines Jesus’ death and resurrection and reduces him to a role model</a:t>
                      </a:r>
                    </a:p>
                    <a:p>
                      <a:pPr fontAlgn="base"/>
                      <a:r>
                        <a:rPr lang="en-GB" sz="1400" b="0" kern="1200" dirty="0" smtClean="0">
                          <a:solidFill>
                            <a:schemeClr val="tx1"/>
                          </a:solidFill>
                          <a:effectLst/>
                          <a:latin typeface="+mn-lt"/>
                          <a:ea typeface="+mn-ea"/>
                          <a:cs typeface="+mn-cs"/>
                        </a:rPr>
                        <a:t>Objection 2: It can also be argued to be unjust, as even evil people will get to heaven.</a:t>
                      </a:r>
                    </a:p>
                    <a:p>
                      <a:pPr fontAlgn="base"/>
                      <a:r>
                        <a:rPr lang="en-GB" sz="1400" b="0" kern="1200" dirty="0" smtClean="0">
                          <a:solidFill>
                            <a:schemeClr val="tx1"/>
                          </a:solidFill>
                          <a:effectLst/>
                          <a:latin typeface="+mn-lt"/>
                          <a:ea typeface="+mn-ea"/>
                          <a:cs typeface="+mn-cs"/>
                        </a:rPr>
                        <a:t>Objection 3: Requires belief in heaven and hell</a:t>
                      </a:r>
                    </a:p>
                    <a:p>
                      <a:pPr fontAlgn="base"/>
                      <a:r>
                        <a:rPr lang="en-GB" sz="1400" b="0" kern="1200" dirty="0" smtClean="0">
                          <a:solidFill>
                            <a:schemeClr val="tx1"/>
                          </a:solidFill>
                          <a:effectLst/>
                          <a:latin typeface="+mn-lt"/>
                          <a:ea typeface="+mn-ea"/>
                          <a:cs typeface="+mn-cs"/>
                        </a:rPr>
                        <a:t>Objection 4: if relationship with God to be meaningful, then it must come from a person’s conscious decision to have that relationship. People must be free to choose not to have a relationship with God and not to be saved.</a:t>
                      </a:r>
                    </a:p>
                    <a:p>
                      <a:pPr fontAlgn="base"/>
                      <a:r>
                        <a:rPr lang="en-GB" sz="1400" b="0" kern="1200" dirty="0" smtClean="0">
                          <a:solidFill>
                            <a:schemeClr val="tx1"/>
                          </a:solidFill>
                          <a:effectLst/>
                          <a:latin typeface="+mn-lt"/>
                          <a:ea typeface="+mn-ea"/>
                          <a:cs typeface="+mn-cs"/>
                        </a:rPr>
                        <a:t>​</a:t>
                      </a:r>
                    </a:p>
                    <a:p>
                      <a:pPr fontAlgn="base"/>
                      <a:r>
                        <a:rPr lang="en-GB" sz="1400" b="0" kern="1200" dirty="0" smtClean="0">
                          <a:solidFill>
                            <a:schemeClr val="tx1"/>
                          </a:solidFill>
                          <a:effectLst/>
                          <a:latin typeface="+mn-lt"/>
                          <a:ea typeface="+mn-ea"/>
                          <a:cs typeface="+mn-cs"/>
                        </a:rPr>
                        <a:t>Response: more consistent with a benevolent God.</a:t>
                      </a:r>
                    </a:p>
                    <a:p>
                      <a:pPr fontAlgn="base"/>
                      <a:r>
                        <a:rPr lang="en-GB" sz="1400" b="0" kern="1200" dirty="0" smtClean="0">
                          <a:solidFill>
                            <a:schemeClr val="tx1"/>
                          </a:solidFill>
                          <a:effectLst/>
                          <a:latin typeface="+mn-lt"/>
                          <a:ea typeface="+mn-ea"/>
                          <a:cs typeface="+mn-cs"/>
                        </a:rPr>
                        <a:t>Response: If life simply ended, God’s purpose would never be fulfilled.</a:t>
                      </a:r>
                    </a:p>
                    <a:p>
                      <a:pPr fontAlgn="base"/>
                      <a:r>
                        <a:rPr lang="en-GB" sz="1400" b="0" kern="1200" dirty="0" smtClean="0">
                          <a:solidFill>
                            <a:schemeClr val="tx1"/>
                          </a:solidFill>
                          <a:effectLst/>
                          <a:latin typeface="+mn-lt"/>
                          <a:ea typeface="+mn-ea"/>
                          <a:cs typeface="+mn-cs"/>
                        </a:rPr>
                        <a:t>Response: Support in bible that suggests we can continue our moral development after death.</a:t>
                      </a:r>
                    </a:p>
                    <a:p>
                      <a:pPr marL="0" indent="0">
                        <a:buFont typeface="Arial" panose="020B0604020202020204" pitchFamily="34" charset="0"/>
                        <a:buNone/>
                      </a:pPr>
                      <a:r>
                        <a:rPr lang="en-GB" sz="1400" b="1" kern="1200" baseline="0" dirty="0" smtClean="0">
                          <a:solidFill>
                            <a:schemeClr val="tx1"/>
                          </a:solidFill>
                          <a:effectLst/>
                          <a:latin typeface="+mn-lt"/>
                          <a:ea typeface="+mn-ea"/>
                          <a:cs typeface="+mn-cs"/>
                        </a:rPr>
                        <a:t> </a:t>
                      </a:r>
                      <a:endParaRPr lang="en-GB" sz="14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3120774046"/>
                  </a:ext>
                </a:extLst>
              </a:tr>
              <a:tr h="2132378">
                <a:tc>
                  <a:txBody>
                    <a:bodyPr/>
                    <a:lstStyle/>
                    <a:p>
                      <a:pPr marL="0" indent="0">
                        <a:buFont typeface="Arial" panose="020B0604020202020204" pitchFamily="34" charset="0"/>
                        <a:buNone/>
                      </a:pPr>
                      <a:r>
                        <a:rPr lang="en-GB" sz="1400" b="1" dirty="0" smtClean="0">
                          <a:solidFill>
                            <a:schemeClr val="tx1"/>
                          </a:solidFill>
                        </a:rPr>
                        <a:t>Paragraph 3: Problem of evil</a:t>
                      </a:r>
                      <a:endParaRPr lang="en-GB" sz="1400" kern="1200" baseline="0" dirty="0" smtClean="0">
                        <a:solidFill>
                          <a:schemeClr val="tx1"/>
                        </a:solidFill>
                        <a:effectLst/>
                        <a:latin typeface="+mn-lt"/>
                        <a:ea typeface="+mn-ea"/>
                        <a:cs typeface="+mn-cs"/>
                      </a:endParaRPr>
                    </a:p>
                    <a:p>
                      <a:pPr fontAlgn="base"/>
                      <a:r>
                        <a:rPr lang="en-GB" sz="1400" b="0" kern="1200" dirty="0" smtClean="0">
                          <a:solidFill>
                            <a:schemeClr val="tx1"/>
                          </a:solidFill>
                          <a:effectLst/>
                          <a:latin typeface="+mn-lt"/>
                          <a:ea typeface="+mn-ea"/>
                          <a:cs typeface="+mn-cs"/>
                        </a:rPr>
                        <a:t>Objection: Why would a perfect loving God use evil as a means to an end? Must be another way</a:t>
                      </a:r>
                    </a:p>
                    <a:p>
                      <a:pPr fontAlgn="base"/>
                      <a:r>
                        <a:rPr lang="en-GB" sz="1400" b="0" kern="1200" dirty="0" smtClean="0">
                          <a:solidFill>
                            <a:schemeClr val="tx1"/>
                          </a:solidFill>
                          <a:effectLst/>
                          <a:latin typeface="+mn-lt"/>
                          <a:ea typeface="+mn-ea"/>
                          <a:cs typeface="+mn-cs"/>
                        </a:rPr>
                        <a:t>Dostoevsky— how can the evil inherent in the suffering of one innocent child be construed as a good thing?</a:t>
                      </a:r>
                    </a:p>
                    <a:p>
                      <a:pPr fontAlgn="base"/>
                      <a:endParaRPr lang="en-GB" sz="1400" b="0" kern="1200" dirty="0" smtClean="0">
                        <a:solidFill>
                          <a:schemeClr val="tx1"/>
                        </a:solidFill>
                        <a:effectLst/>
                        <a:latin typeface="+mn-lt"/>
                        <a:ea typeface="+mn-ea"/>
                        <a:cs typeface="+mn-cs"/>
                      </a:endParaRPr>
                    </a:p>
                    <a:p>
                      <a:pPr fontAlgn="base"/>
                      <a:r>
                        <a:rPr lang="en-GB" sz="1400" b="0" kern="1200" dirty="0" smtClean="0">
                          <a:solidFill>
                            <a:schemeClr val="tx1"/>
                          </a:solidFill>
                          <a:effectLst/>
                          <a:latin typeface="+mn-lt"/>
                          <a:ea typeface="+mn-ea"/>
                          <a:cs typeface="+mn-cs"/>
                        </a:rPr>
                        <a:t>​</a:t>
                      </a:r>
                    </a:p>
                    <a:p>
                      <a:pPr fontAlgn="base"/>
                      <a:r>
                        <a:rPr lang="en-GB" sz="1400" b="0" kern="1200" dirty="0" smtClean="0">
                          <a:solidFill>
                            <a:schemeClr val="tx1"/>
                          </a:solidFill>
                          <a:effectLst/>
                          <a:latin typeface="+mn-lt"/>
                          <a:ea typeface="+mn-ea"/>
                          <a:cs typeface="+mn-cs"/>
                        </a:rPr>
                        <a:t>Response: Allows us to follow Christ (cf. costly discipleship)</a:t>
                      </a:r>
                    </a:p>
                    <a:p>
                      <a:pPr fontAlgn="base"/>
                      <a:r>
                        <a:rPr lang="en-GB" sz="1400" b="0" kern="1200" dirty="0" smtClean="0">
                          <a:solidFill>
                            <a:schemeClr val="tx1"/>
                          </a:solidFill>
                          <a:effectLst/>
                          <a:latin typeface="+mn-lt"/>
                          <a:ea typeface="+mn-ea"/>
                          <a:cs typeface="+mn-cs"/>
                        </a:rPr>
                        <a:t>Swinburne: We would never learn the art of goodness in a world designed as a complete paradise’</a:t>
                      </a:r>
                    </a:p>
                    <a:p>
                      <a:pPr fontAlgn="base"/>
                      <a:r>
                        <a:rPr lang="en-GB" sz="1400" b="0" kern="1200" dirty="0" smtClean="0">
                          <a:solidFill>
                            <a:schemeClr val="tx1"/>
                          </a:solidFill>
                          <a:effectLst/>
                          <a:latin typeface="+mn-lt"/>
                          <a:ea typeface="+mn-ea"/>
                          <a:cs typeface="+mn-cs"/>
                        </a:rPr>
                        <a:t>The concept of humans progressively improving fits in with evolution</a:t>
                      </a:r>
                    </a:p>
                    <a:p>
                      <a:pPr marL="0" indent="0">
                        <a:lnSpc>
                          <a:spcPct val="90000"/>
                        </a:lnSpc>
                        <a:buNone/>
                      </a:pPr>
                      <a:endParaRPr lang="en-GB" sz="1400" baseline="0" dirty="0" smtClean="0">
                        <a:solidFill>
                          <a:schemeClr val="tx1"/>
                        </a:solidFill>
                      </a:endParaRPr>
                    </a:p>
                  </a:txBody>
                  <a:tcPr/>
                </a:tc>
                <a:tc>
                  <a:txBody>
                    <a:bodyPr/>
                    <a:lstStyle/>
                    <a:p>
                      <a:r>
                        <a:rPr lang="en-GB" sz="1400" b="1" dirty="0" smtClean="0">
                          <a:solidFill>
                            <a:schemeClr val="tx1"/>
                          </a:solidFill>
                        </a:rPr>
                        <a:t>Paragraph 4: Epistemic Distance &amp; evaluation</a:t>
                      </a:r>
                    </a:p>
                    <a:p>
                      <a:pPr fontAlgn="base"/>
                      <a:r>
                        <a:rPr lang="en-GB" sz="1400" b="0" kern="1200" dirty="0" smtClean="0">
                          <a:solidFill>
                            <a:schemeClr val="tx1"/>
                          </a:solidFill>
                          <a:effectLst/>
                          <a:latin typeface="+mn-lt"/>
                          <a:ea typeface="+mn-ea"/>
                          <a:cs typeface="+mn-cs"/>
                        </a:rPr>
                        <a:t>Hick coined the phrase ‘epistemic distance’. There is a distance in knowledge between what God knows and what we know. He claims this is incredibly important as, if we knew what God knows, we would have no choice but to always do the right thing.</a:t>
                      </a:r>
                    </a:p>
                    <a:p>
                      <a:pPr fontAlgn="base"/>
                      <a:r>
                        <a:rPr lang="en-GB" sz="1400" b="0" kern="1200" dirty="0" smtClean="0">
                          <a:solidFill>
                            <a:schemeClr val="tx1"/>
                          </a:solidFill>
                          <a:effectLst/>
                          <a:latin typeface="+mn-lt"/>
                          <a:ea typeface="+mn-ea"/>
                          <a:cs typeface="+mn-cs"/>
                        </a:rPr>
                        <a:t>​</a:t>
                      </a:r>
                    </a:p>
                    <a:p>
                      <a:pPr fontAlgn="base"/>
                      <a:r>
                        <a:rPr lang="en-GB" sz="1400" b="0" kern="1200" dirty="0" smtClean="0">
                          <a:solidFill>
                            <a:schemeClr val="tx1"/>
                          </a:solidFill>
                          <a:effectLst/>
                          <a:latin typeface="+mn-lt"/>
                          <a:ea typeface="+mn-ea"/>
                          <a:cs typeface="+mn-cs"/>
                        </a:rPr>
                        <a:t>By making choices we grow into the likeness of God by developing “virtues through hardship”.</a:t>
                      </a:r>
                    </a:p>
                    <a:p>
                      <a:pPr fontAlgn="base"/>
                      <a:r>
                        <a:rPr lang="en-GB" sz="1400" b="0" kern="1200" dirty="0" smtClean="0">
                          <a:solidFill>
                            <a:schemeClr val="tx1"/>
                          </a:solidFill>
                          <a:effectLst/>
                          <a:latin typeface="+mn-lt"/>
                          <a:ea typeface="+mn-ea"/>
                          <a:cs typeface="+mn-cs"/>
                        </a:rPr>
                        <a:t>​</a:t>
                      </a:r>
                    </a:p>
                    <a:p>
                      <a:pPr fontAlgn="base"/>
                      <a:r>
                        <a:rPr lang="en-GB" sz="1400" b="0" kern="1200" dirty="0" smtClean="0">
                          <a:solidFill>
                            <a:schemeClr val="tx1"/>
                          </a:solidFill>
                          <a:effectLst/>
                          <a:latin typeface="+mn-lt"/>
                          <a:ea typeface="+mn-ea"/>
                          <a:cs typeface="+mn-cs"/>
                        </a:rPr>
                        <a:t>Objection: Epistemic distance can be used to justify anything by suggesting we don't know enough. e.g. Why doesn’t God answer my prayers? Only God knows. </a:t>
                      </a:r>
                    </a:p>
                    <a:p>
                      <a:pPr fontAlgn="base"/>
                      <a:r>
                        <a:rPr lang="en-GB" sz="1400" b="0" kern="1200" dirty="0" smtClean="0">
                          <a:solidFill>
                            <a:schemeClr val="tx1"/>
                          </a:solidFill>
                          <a:effectLst/>
                          <a:latin typeface="+mn-lt"/>
                          <a:ea typeface="+mn-ea"/>
                          <a:cs typeface="+mn-cs"/>
                        </a:rPr>
                        <a:t>It could be argued there is no epistemic distance, only a distance in existence i.e. that we do exist and God doesn’t. </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823145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282633"/>
          </a:xfrm>
          <a:solidFill>
            <a:srgbClr val="FF0000"/>
          </a:solidFill>
        </p:spPr>
        <p:txBody>
          <a:bodyPr>
            <a:normAutofit fontScale="90000"/>
          </a:bodyPr>
          <a:lstStyle/>
          <a:p>
            <a:pPr algn="ctr"/>
            <a:r>
              <a:rPr lang="en-GB" sz="3600" dirty="0" smtClean="0">
                <a:solidFill>
                  <a:schemeClr val="bg1"/>
                </a:solidFill>
              </a:rPr>
              <a:t>88 days</a:t>
            </a:r>
            <a:endParaRPr lang="en-GB" sz="3600" dirty="0">
              <a:solidFill>
                <a:schemeClr val="bg1"/>
              </a:solidFill>
            </a:endParaRPr>
          </a:p>
        </p:txBody>
      </p:sp>
      <p:sp>
        <p:nvSpPr>
          <p:cNvPr id="5" name="Content Placeholder 4"/>
          <p:cNvSpPr>
            <a:spLocks noGrp="1"/>
          </p:cNvSpPr>
          <p:nvPr>
            <p:ph idx="1"/>
          </p:nvPr>
        </p:nvSpPr>
        <p:spPr>
          <a:xfrm>
            <a:off x="1676400" y="0"/>
            <a:ext cx="10515600" cy="282633"/>
          </a:xfrm>
        </p:spPr>
        <p:txBody>
          <a:bodyPr>
            <a:normAutofit fontScale="32500" lnSpcReduction="20000"/>
          </a:bodyPr>
          <a:lstStyle/>
          <a:p>
            <a:pPr marL="0" indent="0">
              <a:buNone/>
            </a:pPr>
            <a:r>
              <a:rPr lang="en-GB" sz="4400" dirty="0" smtClean="0"/>
              <a:t>Theodicy – Irenaeus &amp; Hick</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2758253524"/>
              </p:ext>
            </p:extLst>
          </p:nvPr>
        </p:nvGraphicFramePr>
        <p:xfrm>
          <a:off x="0" y="282633"/>
          <a:ext cx="12192000" cy="6575367"/>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430468">
                <a:tc>
                  <a:txBody>
                    <a:bodyPr/>
                    <a:lstStyle/>
                    <a:p>
                      <a:r>
                        <a:rPr lang="en-GB" sz="1400" b="1" dirty="0" smtClean="0">
                          <a:solidFill>
                            <a:schemeClr val="tx1"/>
                          </a:solidFill>
                        </a:rPr>
                        <a:t>Paragraph 1:</a:t>
                      </a:r>
                      <a:r>
                        <a:rPr lang="en-GB" sz="1400" b="1" baseline="0" dirty="0" smtClean="0">
                          <a:solidFill>
                            <a:schemeClr val="tx1"/>
                          </a:solidFill>
                        </a:rPr>
                        <a:t> Irenaeus and Hick</a:t>
                      </a:r>
                    </a:p>
                  </a:txBody>
                  <a:tcPr/>
                </a:tc>
                <a:tc>
                  <a:txBody>
                    <a:bodyPr/>
                    <a:lstStyle/>
                    <a:p>
                      <a:pPr marL="0" indent="0">
                        <a:buFont typeface="Arial" panose="020B0604020202020204" pitchFamily="34" charset="0"/>
                        <a:buNone/>
                      </a:pPr>
                      <a:r>
                        <a:rPr lang="en-GB" sz="1400" b="1" kern="1200" dirty="0" smtClean="0">
                          <a:solidFill>
                            <a:schemeClr val="tx1"/>
                          </a:solidFill>
                          <a:effectLst/>
                          <a:latin typeface="+mn-lt"/>
                          <a:ea typeface="+mn-ea"/>
                          <a:cs typeface="+mn-cs"/>
                        </a:rPr>
                        <a:t>Paragraph 2: Problems</a:t>
                      </a:r>
                      <a:r>
                        <a:rPr lang="en-GB" sz="1400" b="1" kern="1200" baseline="0" dirty="0" smtClean="0">
                          <a:solidFill>
                            <a:schemeClr val="tx1"/>
                          </a:solidFill>
                          <a:effectLst/>
                          <a:latin typeface="+mn-lt"/>
                          <a:ea typeface="+mn-ea"/>
                          <a:cs typeface="+mn-cs"/>
                        </a:rPr>
                        <a:t> of universal salvation</a:t>
                      </a:r>
                      <a:r>
                        <a:rPr lang="en-GB" sz="1400" b="0" kern="1200" dirty="0" smtClean="0">
                          <a:solidFill>
                            <a:schemeClr val="tx1"/>
                          </a:solidFill>
                          <a:effectLst/>
                          <a:latin typeface="+mn-lt"/>
                          <a:ea typeface="+mn-ea"/>
                          <a:cs typeface="+mn-cs"/>
                        </a:rPr>
                        <a:t>​</a:t>
                      </a:r>
                    </a:p>
                    <a:p>
                      <a:pPr marL="0" indent="0">
                        <a:buFont typeface="Arial" panose="020B0604020202020204" pitchFamily="34" charset="0"/>
                        <a:buNone/>
                      </a:pPr>
                      <a:endParaRPr lang="en-GB" sz="1400" b="1" kern="1200" baseline="0" dirty="0" smtClean="0">
                        <a:solidFill>
                          <a:schemeClr val="tx1"/>
                        </a:solidFill>
                        <a:effectLst/>
                        <a:latin typeface="+mn-lt"/>
                        <a:ea typeface="+mn-ea"/>
                        <a:cs typeface="+mn-cs"/>
                      </a:endParaRPr>
                    </a:p>
                    <a:p>
                      <a:pPr marL="0" indent="0">
                        <a:buFont typeface="Arial" panose="020B0604020202020204" pitchFamily="34" charset="0"/>
                        <a:buNone/>
                      </a:pPr>
                      <a:r>
                        <a:rPr lang="en-GB" sz="1400" b="1" kern="1200" baseline="0" dirty="0" smtClean="0">
                          <a:solidFill>
                            <a:schemeClr val="tx1"/>
                          </a:solidFill>
                          <a:effectLst/>
                          <a:latin typeface="+mn-lt"/>
                          <a:ea typeface="+mn-ea"/>
                          <a:cs typeface="+mn-cs"/>
                        </a:rPr>
                        <a:t> </a:t>
                      </a:r>
                      <a:endParaRPr lang="en-GB" sz="14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3120774046"/>
                  </a:ext>
                </a:extLst>
              </a:tr>
              <a:tr h="3144899">
                <a:tc>
                  <a:txBody>
                    <a:bodyPr/>
                    <a:lstStyle/>
                    <a:p>
                      <a:pPr marL="0" indent="0">
                        <a:buFont typeface="Arial" panose="020B0604020202020204" pitchFamily="34" charset="0"/>
                        <a:buNone/>
                      </a:pPr>
                      <a:r>
                        <a:rPr lang="en-GB" sz="1400" b="1" dirty="0" smtClean="0">
                          <a:solidFill>
                            <a:schemeClr val="tx1"/>
                          </a:solidFill>
                        </a:rPr>
                        <a:t>Paragraph 3: Problem of evil</a:t>
                      </a:r>
                      <a:endParaRPr lang="en-GB" sz="1400" kern="1200" baseline="0" dirty="0" smtClean="0">
                        <a:solidFill>
                          <a:schemeClr val="tx1"/>
                        </a:solidFill>
                        <a:effectLst/>
                        <a:latin typeface="+mn-lt"/>
                        <a:ea typeface="+mn-ea"/>
                        <a:cs typeface="+mn-cs"/>
                      </a:endParaRPr>
                    </a:p>
                    <a:p>
                      <a:pPr marL="0" indent="0">
                        <a:lnSpc>
                          <a:spcPct val="90000"/>
                        </a:lnSpc>
                        <a:buNone/>
                      </a:pPr>
                      <a:endParaRPr lang="en-GB" sz="1400" baseline="0" dirty="0" smtClean="0">
                        <a:solidFill>
                          <a:schemeClr val="tx1"/>
                        </a:solidFill>
                      </a:endParaRPr>
                    </a:p>
                  </a:txBody>
                  <a:tcPr/>
                </a:tc>
                <a:tc>
                  <a:txBody>
                    <a:bodyPr/>
                    <a:lstStyle/>
                    <a:p>
                      <a:r>
                        <a:rPr lang="en-GB" sz="1400" b="1" dirty="0" smtClean="0">
                          <a:solidFill>
                            <a:schemeClr val="tx1"/>
                          </a:solidFill>
                        </a:rPr>
                        <a:t>Paragraph 4: Epistemic Distance &amp; evaluation</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834603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Problem of Evil: </a:t>
            </a:r>
            <a:r>
              <a:rPr lang="en-GB" dirty="0" err="1" smtClean="0">
                <a:solidFill>
                  <a:schemeClr val="bg1"/>
                </a:solidFill>
              </a:rPr>
              <a:t>Iraenean</a:t>
            </a:r>
            <a:r>
              <a:rPr lang="en-GB" sz="2000" dirty="0" smtClean="0">
                <a:solidFill>
                  <a:schemeClr val="bg1"/>
                </a:solidFill>
              </a:rPr>
              <a:t/>
            </a:r>
            <a:br>
              <a:rPr lang="en-GB" sz="2000" dirty="0" smtClean="0">
                <a:solidFill>
                  <a:schemeClr val="bg1"/>
                </a:solidFill>
              </a:rPr>
            </a:br>
            <a:r>
              <a:rPr lang="en-GB" sz="1200" i="1" dirty="0">
                <a:solidFill>
                  <a:schemeClr val="bg1"/>
                </a:solidFill>
              </a:rPr>
              <a:t>Is God willing to prevent evil, but not able to? Then he is not </a:t>
            </a:r>
            <a:r>
              <a:rPr lang="en-GB" sz="1200" i="1" dirty="0" smtClean="0">
                <a:solidFill>
                  <a:schemeClr val="bg1"/>
                </a:solidFill>
              </a:rPr>
              <a:t>omnipotent. Is </a:t>
            </a:r>
            <a:r>
              <a:rPr lang="en-GB" sz="1200" i="1" dirty="0">
                <a:solidFill>
                  <a:schemeClr val="bg1"/>
                </a:solidFill>
              </a:rPr>
              <a:t>God able to prevent evil, but not willing to? Then he is </a:t>
            </a:r>
            <a:r>
              <a:rPr lang="en-GB" sz="1200" i="1" dirty="0" smtClean="0">
                <a:solidFill>
                  <a:schemeClr val="bg1"/>
                </a:solidFill>
              </a:rPr>
              <a:t>not benevolent (good). </a:t>
            </a:r>
            <a:br>
              <a:rPr lang="en-GB" sz="1200" i="1" dirty="0" smtClean="0">
                <a:solidFill>
                  <a:schemeClr val="bg1"/>
                </a:solidFill>
              </a:rPr>
            </a:br>
            <a:r>
              <a:rPr lang="en-GB" sz="1200" i="1" dirty="0" smtClean="0">
                <a:solidFill>
                  <a:schemeClr val="bg1"/>
                </a:solidFill>
              </a:rPr>
              <a:t>Theodicy = ‘</a:t>
            </a:r>
            <a:r>
              <a:rPr lang="en-GB" sz="1200" i="1" dirty="0" err="1" smtClean="0">
                <a:solidFill>
                  <a:schemeClr val="bg1"/>
                </a:solidFill>
              </a:rPr>
              <a:t>theos</a:t>
            </a:r>
            <a:r>
              <a:rPr lang="en-GB" sz="1200" i="1" dirty="0" smtClean="0">
                <a:solidFill>
                  <a:schemeClr val="bg1"/>
                </a:solidFill>
              </a:rPr>
              <a:t>’ God + ‘</a:t>
            </a:r>
            <a:r>
              <a:rPr lang="en-GB" sz="1200" i="1" dirty="0" err="1" smtClean="0">
                <a:solidFill>
                  <a:schemeClr val="bg1"/>
                </a:solidFill>
              </a:rPr>
              <a:t>dikaios</a:t>
            </a:r>
            <a:r>
              <a:rPr lang="en-GB" sz="1200" i="1" dirty="0" smtClean="0">
                <a:solidFill>
                  <a:schemeClr val="bg1"/>
                </a:solidFill>
              </a:rPr>
              <a:t>’ justification </a:t>
            </a:r>
            <a:endParaRPr lang="en-GB" sz="1200" dirty="0">
              <a:solidFill>
                <a:schemeClr val="bg1"/>
              </a:solidFill>
            </a:endParaRPr>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490653314"/>
              </p:ext>
            </p:extLst>
          </p:nvPr>
        </p:nvGraphicFramePr>
        <p:xfrm>
          <a:off x="33453" y="1778249"/>
          <a:ext cx="12066689" cy="4450080"/>
        </p:xfrm>
        <a:graphic>
          <a:graphicData uri="http://schemas.openxmlformats.org/drawingml/2006/table">
            <a:tbl>
              <a:tblPr firstRow="1" bandRow="1">
                <a:tableStyleId>{72833802-FEF1-4C79-8D5D-14CF1EAF98D9}</a:tableStyleId>
              </a:tblPr>
              <a:tblGrid>
                <a:gridCol w="5578207">
                  <a:extLst>
                    <a:ext uri="{9D8B030D-6E8A-4147-A177-3AD203B41FA5}">
                      <a16:colId xmlns:a16="http://schemas.microsoft.com/office/drawing/2014/main" val="20000"/>
                    </a:ext>
                  </a:extLst>
                </a:gridCol>
                <a:gridCol w="6488482">
                  <a:extLst>
                    <a:ext uri="{9D8B030D-6E8A-4147-A177-3AD203B41FA5}">
                      <a16:colId xmlns:a16="http://schemas.microsoft.com/office/drawing/2014/main" val="20001"/>
                    </a:ext>
                  </a:extLst>
                </a:gridCol>
              </a:tblGrid>
              <a:tr h="180763">
                <a:tc>
                  <a:txBody>
                    <a:bodyPr/>
                    <a:lstStyle/>
                    <a:p>
                      <a:pPr marL="0" lvl="0" indent="0">
                        <a:buFont typeface="Arial" panose="020B0604020202020204" pitchFamily="34" charset="0"/>
                        <a:buNone/>
                      </a:pPr>
                      <a:r>
                        <a:rPr lang="en-GB" sz="1400" dirty="0" smtClean="0"/>
                        <a:t>Theodicies</a:t>
                      </a:r>
                      <a:endParaRPr lang="en-GB" sz="1400" dirty="0"/>
                    </a:p>
                  </a:txBody>
                  <a:tcPr/>
                </a:tc>
                <a:tc>
                  <a:txBody>
                    <a:bodyPr/>
                    <a:lstStyle/>
                    <a:p>
                      <a:pPr marL="0" lvl="0" indent="0">
                        <a:buFont typeface="Arial" panose="020B0604020202020204" pitchFamily="34" charset="0"/>
                        <a:buNone/>
                      </a:pPr>
                      <a:r>
                        <a:rPr lang="en-GB" sz="1400" dirty="0" smtClean="0"/>
                        <a:t>Objection</a:t>
                      </a:r>
                      <a:endParaRPr lang="en-GB" sz="1400" dirty="0"/>
                    </a:p>
                  </a:txBody>
                  <a:tcPr/>
                </a:tc>
                <a:extLst>
                  <a:ext uri="{0D108BD9-81ED-4DB2-BD59-A6C34878D82A}">
                    <a16:rowId xmlns:a16="http://schemas.microsoft.com/office/drawing/2014/main" val="10000"/>
                  </a:ext>
                </a:extLst>
              </a:tr>
              <a:tr h="180763">
                <a:tc>
                  <a:txBody>
                    <a:bodyPr/>
                    <a:lstStyle/>
                    <a:p>
                      <a:pPr marL="0" lvl="0" indent="0">
                        <a:buFont typeface="Arial" panose="020B0604020202020204" pitchFamily="34" charset="0"/>
                        <a:buNone/>
                      </a:pPr>
                      <a:r>
                        <a:rPr lang="en-GB" sz="1400" u="sng" dirty="0" err="1" smtClean="0"/>
                        <a:t>Iraenean</a:t>
                      </a:r>
                      <a:r>
                        <a:rPr lang="en-GB" sz="1400" u="sng" dirty="0" smtClean="0"/>
                        <a:t> Theodicy</a:t>
                      </a:r>
                    </a:p>
                    <a:p>
                      <a:pPr marL="0" lvl="0" indent="0">
                        <a:buFont typeface="Arial" panose="020B0604020202020204" pitchFamily="34" charset="0"/>
                        <a:buNone/>
                      </a:pPr>
                      <a:r>
                        <a:rPr lang="en-GB" sz="1400" dirty="0" smtClean="0"/>
                        <a:t>Modern: John Hick</a:t>
                      </a:r>
                    </a:p>
                    <a:p>
                      <a:pPr marL="228600" lvl="0" indent="-228600">
                        <a:buFont typeface="+mj-lt"/>
                        <a:buAutoNum type="arabicPeriod"/>
                      </a:pPr>
                      <a:r>
                        <a:rPr lang="en-GB" sz="1400" dirty="0" smtClean="0"/>
                        <a:t>The problem to be solved / rejected Garden of Eden story</a:t>
                      </a:r>
                    </a:p>
                    <a:p>
                      <a:pPr marL="228600" lvl="0" indent="-228600">
                        <a:buFont typeface="+mj-lt"/>
                        <a:buAutoNum type="arabicPeriod"/>
                      </a:pPr>
                      <a:r>
                        <a:rPr lang="en-GB" sz="1400" dirty="0" smtClean="0"/>
                        <a:t>Human beings &gt; develop in two stages image and likeness /</a:t>
                      </a:r>
                      <a:r>
                        <a:rPr lang="en-GB" sz="1400" baseline="0" dirty="0" smtClean="0"/>
                        <a:t> humans </a:t>
                      </a:r>
                      <a:r>
                        <a:rPr lang="en-GB" sz="1400" dirty="0" smtClean="0"/>
                        <a:t>are</a:t>
                      </a:r>
                      <a:r>
                        <a:rPr lang="en-GB" sz="1400" baseline="0" dirty="0" smtClean="0"/>
                        <a:t> not perfect / evolution not from peaceful Garden of Eden.</a:t>
                      </a:r>
                      <a:endParaRPr lang="en-GB" sz="1400" dirty="0" smtClean="0"/>
                    </a:p>
                    <a:p>
                      <a:pPr marL="228600" lvl="0" indent="-228600">
                        <a:buFont typeface="+mj-lt"/>
                        <a:buAutoNum type="arabicPeriod"/>
                      </a:pPr>
                      <a:r>
                        <a:rPr lang="en-GB" sz="1400" dirty="0" smtClean="0"/>
                        <a:t>The Fall / less significant as humans only</a:t>
                      </a:r>
                      <a:r>
                        <a:rPr lang="en-GB" sz="1400" baseline="0" dirty="0" smtClean="0"/>
                        <a:t> in image of God</a:t>
                      </a:r>
                      <a:endParaRPr lang="en-GB" sz="1400" dirty="0" smtClean="0"/>
                    </a:p>
                    <a:p>
                      <a:pPr marL="228600" lvl="0" indent="-228600">
                        <a:buFont typeface="+mj-lt"/>
                        <a:buAutoNum type="arabicPeriod"/>
                      </a:pPr>
                      <a:r>
                        <a:rPr lang="en-GB" sz="1400" dirty="0" smtClean="0"/>
                        <a:t>Soul Making / virtues developed through choices</a:t>
                      </a:r>
                    </a:p>
                    <a:p>
                      <a:pPr marL="228600" lvl="0" indent="-228600">
                        <a:buFont typeface="+mj-lt"/>
                        <a:buAutoNum type="arabicPeriod"/>
                      </a:pPr>
                      <a:r>
                        <a:rPr lang="en-GB" sz="1400" dirty="0" smtClean="0"/>
                        <a:t>Natural Disasters &gt; Stimulate human imagination</a:t>
                      </a:r>
                    </a:p>
                    <a:p>
                      <a:pPr marL="228600" lvl="0" indent="-228600">
                        <a:buFont typeface="+mj-lt"/>
                        <a:buAutoNum type="arabicPeriod"/>
                      </a:pPr>
                      <a:r>
                        <a:rPr lang="en-GB" sz="1400" dirty="0" smtClean="0"/>
                        <a:t>Eschatological Aspect &gt; Man in image of God after death</a:t>
                      </a:r>
                      <a:endParaRPr lang="en-GB" sz="1400" dirty="0"/>
                    </a:p>
                  </a:txBody>
                  <a:tcPr/>
                </a:tc>
                <a:tc>
                  <a:txBody>
                    <a:bodyPr/>
                    <a:lstStyle/>
                    <a:p>
                      <a:pPr marL="0" lvl="0" indent="0">
                        <a:buFont typeface="Arial" panose="020B0604020202020204" pitchFamily="34" charset="0"/>
                        <a:buNone/>
                      </a:pPr>
                      <a:r>
                        <a:rPr lang="en-GB" sz="1400" b="1" dirty="0" smtClean="0"/>
                        <a:t>Objection 1</a:t>
                      </a:r>
                      <a:r>
                        <a:rPr lang="en-GB" sz="1400" dirty="0" smtClean="0"/>
                        <a:t>:</a:t>
                      </a:r>
                      <a:r>
                        <a:rPr lang="en-GB" sz="1400" baseline="0" dirty="0" smtClean="0"/>
                        <a:t> Plausibility</a:t>
                      </a:r>
                    </a:p>
                    <a:p>
                      <a:r>
                        <a:rPr lang="en-GB" sz="1400" baseline="0" dirty="0" smtClean="0"/>
                        <a:t>Is eschatological aspect plausible? </a:t>
                      </a:r>
                      <a:r>
                        <a:rPr lang="en-GB" sz="1400" dirty="0" smtClean="0"/>
                        <a:t>Hick rejected the theodicy of Augustine as implausible, but many commentators</a:t>
                      </a:r>
                      <a:r>
                        <a:rPr lang="en-GB" sz="1400" baseline="0" dirty="0" smtClean="0"/>
                        <a:t> </a:t>
                      </a:r>
                      <a:r>
                        <a:rPr lang="en-GB" sz="1400" dirty="0" smtClean="0"/>
                        <a:t>have questioned the plausibility of his own theodicy, particularly its</a:t>
                      </a:r>
                      <a:r>
                        <a:rPr lang="en-GB" sz="1400" baseline="0" dirty="0" smtClean="0"/>
                        <a:t> </a:t>
                      </a:r>
                      <a:r>
                        <a:rPr lang="en-GB" sz="1400" dirty="0" smtClean="0"/>
                        <a:t>eschatological aspect.</a:t>
                      </a:r>
                    </a:p>
                    <a:p>
                      <a:pPr marL="0" lvl="0" indent="0">
                        <a:buFont typeface="Arial" panose="020B0604020202020204" pitchFamily="34" charset="0"/>
                        <a:buNone/>
                      </a:pPr>
                      <a:endParaRPr lang="en-GB" sz="1400" baseline="0" dirty="0" smtClean="0"/>
                    </a:p>
                    <a:p>
                      <a:pPr marL="0" lvl="0" indent="0">
                        <a:buFont typeface="Arial" panose="020B0604020202020204" pitchFamily="34" charset="0"/>
                        <a:buNone/>
                      </a:pPr>
                      <a:r>
                        <a:rPr lang="en-GB" sz="1400" b="1" baseline="0" dirty="0" smtClean="0"/>
                        <a:t>Objection 2</a:t>
                      </a:r>
                      <a:r>
                        <a:rPr lang="en-GB" sz="1400" baseline="0" dirty="0" smtClean="0"/>
                        <a:t>: Injustice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aseline="0" dirty="0" smtClean="0"/>
                        <a:t>Universal salvation could be seen as unjust. You can do wrong and it will not matter. Jesus statements echo thoughts that humans responsible for their actions and God will judge them.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baseline="0" dirty="0" smtClean="0"/>
                    </a:p>
                    <a:p>
                      <a:pPr marL="0" lvl="0" indent="0">
                        <a:buFont typeface="Arial" panose="020B0604020202020204" pitchFamily="34" charset="0"/>
                        <a:buNone/>
                      </a:pPr>
                      <a:r>
                        <a:rPr lang="en-GB" sz="1400" b="1" baseline="0" dirty="0" smtClean="0"/>
                        <a:t>Objection 3</a:t>
                      </a:r>
                      <a:r>
                        <a:rPr lang="en-GB" sz="1400" baseline="0" dirty="0" smtClean="0"/>
                        <a:t>: The existence of suffering</a:t>
                      </a:r>
                      <a:endParaRPr lang="en-GB" sz="1400" b="1" baseline="0" dirty="0" smtClean="0"/>
                    </a:p>
                    <a:p>
                      <a:pPr marL="0" lvl="0" indent="0">
                        <a:buFont typeface="Arial" panose="020B0604020202020204" pitchFamily="34" charset="0"/>
                        <a:buNone/>
                      </a:pPr>
                      <a:r>
                        <a:rPr lang="en-GB" sz="1400" b="0" baseline="0" dirty="0" smtClean="0"/>
                        <a:t>A God that created a world in which there is natural disasters is not a loving God</a:t>
                      </a:r>
                    </a:p>
                    <a:p>
                      <a:pPr marL="0" lvl="0" indent="0">
                        <a:buFont typeface="Arial" panose="020B0604020202020204" pitchFamily="34" charset="0"/>
                        <a:buNone/>
                      </a:pPr>
                      <a:endParaRPr lang="en-GB" sz="1400" b="0" baseline="0" dirty="0" smtClean="0"/>
                    </a:p>
                    <a:p>
                      <a:pPr marL="0" lvl="0" indent="0">
                        <a:buFont typeface="Arial" panose="020B0604020202020204" pitchFamily="34" charset="0"/>
                        <a:buNone/>
                      </a:pPr>
                      <a:r>
                        <a:rPr lang="en-GB" sz="1400" b="1" baseline="0" dirty="0" smtClean="0"/>
                        <a:t>Objection 4</a:t>
                      </a:r>
                      <a:r>
                        <a:rPr lang="en-GB" sz="1400" baseline="0" dirty="0" smtClean="0"/>
                        <a:t>: Is suffering worth the price?</a:t>
                      </a:r>
                    </a:p>
                    <a:p>
                      <a:pPr marL="0" lvl="0" indent="0">
                        <a:buFont typeface="Arial" panose="020B0604020202020204" pitchFamily="34" charset="0"/>
                        <a:buNone/>
                      </a:pPr>
                      <a:r>
                        <a:rPr lang="en-GB" sz="1400" baseline="0" dirty="0" smtClean="0"/>
                        <a:t>Many people would argue genocides in Nazi Germany, Vietnam, Cambodia, Rwanda are not prices worth paying for sin.</a:t>
                      </a:r>
                    </a:p>
                    <a:p>
                      <a:pPr marL="0" lvl="0" indent="0">
                        <a:buFont typeface="Arial" panose="020B0604020202020204" pitchFamily="34" charset="0"/>
                        <a:buNone/>
                      </a:pPr>
                      <a:endParaRPr lang="en-GB" sz="1400" baseline="0" dirty="0" smtClean="0"/>
                    </a:p>
                    <a:p>
                      <a:pPr marL="0" lvl="0" indent="0">
                        <a:buFont typeface="Arial" panose="020B0604020202020204" pitchFamily="34" charset="0"/>
                        <a:buNone/>
                      </a:pPr>
                      <a:r>
                        <a:rPr lang="en-GB" sz="1400" b="1" baseline="0" dirty="0" smtClean="0"/>
                        <a:t>Objection 5</a:t>
                      </a:r>
                      <a:r>
                        <a:rPr lang="en-GB" sz="1400" baseline="0" dirty="0" smtClean="0"/>
                        <a:t>: Do the ends justify the means?</a:t>
                      </a:r>
                    </a:p>
                    <a:p>
                      <a:pPr marL="0" lvl="0" indent="0">
                        <a:buFont typeface="Arial" panose="020B0604020202020204" pitchFamily="34" charset="0"/>
                        <a:buNone/>
                      </a:pPr>
                      <a:r>
                        <a:rPr lang="en-GB" sz="1400" baseline="0" dirty="0" smtClean="0"/>
                        <a:t>Cf. Kant</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054481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5: Mind, Body, Soul</a:t>
            </a:r>
            <a:endParaRPr lang="en-GB" dirty="0"/>
          </a:p>
        </p:txBody>
      </p:sp>
      <p:sp>
        <p:nvSpPr>
          <p:cNvPr id="3" name="Content Placeholder 2"/>
          <p:cNvSpPr>
            <a:spLocks noGrp="1"/>
          </p:cNvSpPr>
          <p:nvPr>
            <p:ph idx="1"/>
          </p:nvPr>
        </p:nvSpPr>
        <p:spPr/>
        <p:txBody>
          <a:bodyPr/>
          <a:lstStyle/>
          <a:p>
            <a:r>
              <a:rPr lang="en-GB" dirty="0" smtClean="0"/>
              <a:t>Dualism</a:t>
            </a:r>
          </a:p>
          <a:p>
            <a:r>
              <a:rPr lang="en-GB" dirty="0" smtClean="0"/>
              <a:t>Materialism</a:t>
            </a:r>
            <a:endParaRPr lang="en-GB" dirty="0"/>
          </a:p>
        </p:txBody>
      </p:sp>
    </p:spTree>
    <p:extLst>
      <p:ext uri="{BB962C8B-B14F-4D97-AF65-F5344CB8AC3E}">
        <p14:creationId xmlns:p14="http://schemas.microsoft.com/office/powerpoint/2010/main" val="3787678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764771"/>
          </a:xfrm>
          <a:solidFill>
            <a:srgbClr val="FF0000"/>
          </a:solidFill>
        </p:spPr>
        <p:txBody>
          <a:bodyPr>
            <a:normAutofit/>
          </a:bodyPr>
          <a:lstStyle/>
          <a:p>
            <a:pPr algn="ctr"/>
            <a:r>
              <a:rPr lang="en-GB" sz="3600" dirty="0" smtClean="0">
                <a:solidFill>
                  <a:schemeClr val="bg1"/>
                </a:solidFill>
              </a:rPr>
              <a:t>96 days</a:t>
            </a:r>
            <a:endParaRPr lang="en-GB" sz="3600" dirty="0">
              <a:solidFill>
                <a:schemeClr val="bg1"/>
              </a:solidFill>
            </a:endParaRPr>
          </a:p>
        </p:txBody>
      </p:sp>
      <p:sp>
        <p:nvSpPr>
          <p:cNvPr id="5" name="Content Placeholder 4"/>
          <p:cNvSpPr>
            <a:spLocks noGrp="1"/>
          </p:cNvSpPr>
          <p:nvPr>
            <p:ph idx="1"/>
          </p:nvPr>
        </p:nvSpPr>
        <p:spPr>
          <a:xfrm>
            <a:off x="1676400" y="0"/>
            <a:ext cx="10515600" cy="764771"/>
          </a:xfrm>
        </p:spPr>
        <p:txBody>
          <a:bodyPr>
            <a:normAutofit/>
          </a:bodyPr>
          <a:lstStyle/>
          <a:p>
            <a:pPr marL="0" indent="0">
              <a:buNone/>
            </a:pPr>
            <a:r>
              <a:rPr lang="en-GB" sz="4400" dirty="0" smtClean="0">
                <a:latin typeface="Comic Sans MS" panose="030F0702030302020204" pitchFamily="66" charset="0"/>
              </a:rPr>
              <a:t>Plato &amp; Aristotle (comparison question)</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2018487"/>
              </p:ext>
            </p:extLst>
          </p:nvPr>
        </p:nvGraphicFramePr>
        <p:xfrm>
          <a:off x="0" y="764771"/>
          <a:ext cx="12192000" cy="6093229"/>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58899">
                <a:tc>
                  <a:txBody>
                    <a:bodyPr/>
                    <a:lstStyle/>
                    <a:p>
                      <a:r>
                        <a:rPr lang="en-GB" dirty="0" smtClean="0">
                          <a:latin typeface="Comic Sans MS" panose="030F0702030302020204" pitchFamily="66" charset="0"/>
                        </a:rPr>
                        <a:t>PARAGRAPH 1: PLATO</a:t>
                      </a:r>
                    </a:p>
                  </a:txBody>
                  <a:tcPr/>
                </a:tc>
                <a:tc>
                  <a:txBody>
                    <a:bodyPr/>
                    <a:lstStyle/>
                    <a:p>
                      <a:r>
                        <a:rPr lang="en-GB" dirty="0" smtClean="0">
                          <a:latin typeface="Comic Sans MS" panose="030F0702030302020204" pitchFamily="66" charset="0"/>
                        </a:rPr>
                        <a:t>PARAGRAPH 2: OBJECTIONS</a:t>
                      </a:r>
                      <a:endParaRPr lang="en-GB" baseline="0" dirty="0" smtClean="0">
                        <a:latin typeface="Comic Sans MS" panose="030F0702030302020204" pitchFamily="66" charset="0"/>
                      </a:endParaRPr>
                    </a:p>
                  </a:txBody>
                  <a:tcPr/>
                </a:tc>
                <a:extLst>
                  <a:ext uri="{0D108BD9-81ED-4DB2-BD59-A6C34878D82A}">
                    <a16:rowId xmlns:a16="http://schemas.microsoft.com/office/drawing/2014/main" val="3120774046"/>
                  </a:ext>
                </a:extLst>
              </a:tr>
              <a:tr h="2834330">
                <a:tc>
                  <a:txBody>
                    <a:bodyPr/>
                    <a:lstStyle/>
                    <a:p>
                      <a:r>
                        <a:rPr lang="en-GB" dirty="0" smtClean="0">
                          <a:latin typeface="Comic Sans MS" panose="030F0702030302020204" pitchFamily="66" charset="0"/>
                        </a:rPr>
                        <a:t>PARAGRAPH</a:t>
                      </a:r>
                      <a:r>
                        <a:rPr lang="en-GB" baseline="0" dirty="0" smtClean="0">
                          <a:latin typeface="Comic Sans MS" panose="030F0702030302020204" pitchFamily="66" charset="0"/>
                        </a:rPr>
                        <a:t> 3: ARISTOTLE</a:t>
                      </a:r>
                    </a:p>
                  </a:txBody>
                  <a:tcPr/>
                </a:tc>
                <a:tc>
                  <a:txBody>
                    <a:bodyPr/>
                    <a:lstStyle/>
                    <a:p>
                      <a:r>
                        <a:rPr lang="en-GB" dirty="0" smtClean="0">
                          <a:latin typeface="Comic Sans MS" panose="030F0702030302020204" pitchFamily="66" charset="0"/>
                        </a:rPr>
                        <a:t>PARAGRAPH 4: OBJECTIONS</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1110507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29345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677008"/>
          </a:xfrm>
          <a:solidFill>
            <a:srgbClr val="FF0000"/>
          </a:solidFill>
        </p:spPr>
        <p:txBody>
          <a:bodyPr>
            <a:normAutofit/>
          </a:bodyPr>
          <a:lstStyle/>
          <a:p>
            <a:pPr algn="ctr"/>
            <a:r>
              <a:rPr lang="en-GB" sz="3200" dirty="0" smtClean="0">
                <a:solidFill>
                  <a:schemeClr val="bg1"/>
                </a:solidFill>
              </a:rPr>
              <a:t>87 days</a:t>
            </a:r>
            <a:endParaRPr lang="en-GB" sz="3200" dirty="0">
              <a:solidFill>
                <a:schemeClr val="bg1"/>
              </a:solidFill>
            </a:endParaRPr>
          </a:p>
        </p:txBody>
      </p:sp>
      <p:sp>
        <p:nvSpPr>
          <p:cNvPr id="5" name="Content Placeholder 4"/>
          <p:cNvSpPr>
            <a:spLocks noGrp="1"/>
          </p:cNvSpPr>
          <p:nvPr>
            <p:ph idx="1"/>
          </p:nvPr>
        </p:nvSpPr>
        <p:spPr>
          <a:xfrm>
            <a:off x="1676400" y="0"/>
            <a:ext cx="10515600" cy="1325563"/>
          </a:xfrm>
        </p:spPr>
        <p:txBody>
          <a:bodyPr>
            <a:noAutofit/>
          </a:bodyPr>
          <a:lstStyle/>
          <a:p>
            <a:pPr marL="0" indent="0">
              <a:buNone/>
            </a:pPr>
            <a:r>
              <a:rPr lang="en-GB" sz="4400" dirty="0" smtClean="0"/>
              <a:t>Mind, Body, Soul: Dualism and Materialism</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296986366"/>
              </p:ext>
            </p:extLst>
          </p:nvPr>
        </p:nvGraphicFramePr>
        <p:xfrm>
          <a:off x="0" y="662780"/>
          <a:ext cx="12192000" cy="5817151"/>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968789">
                <a:tc>
                  <a:txBody>
                    <a:bodyPr/>
                    <a:lstStyle/>
                    <a:p>
                      <a:r>
                        <a:rPr lang="en-GB" sz="1600" dirty="0" smtClean="0"/>
                        <a:t>PARAGRAPH 1: Dualism</a:t>
                      </a:r>
                    </a:p>
                  </a:txBody>
                  <a:tcPr/>
                </a:tc>
                <a:tc>
                  <a:txBody>
                    <a:bodyPr/>
                    <a:lstStyle/>
                    <a:p>
                      <a:r>
                        <a:rPr lang="en-GB" sz="1600" dirty="0" smtClean="0"/>
                        <a:t>PARAGRAPH 2: OBJECTIONS</a:t>
                      </a:r>
                    </a:p>
                  </a:txBody>
                  <a:tcPr/>
                </a:tc>
                <a:extLst>
                  <a:ext uri="{0D108BD9-81ED-4DB2-BD59-A6C34878D82A}">
                    <a16:rowId xmlns:a16="http://schemas.microsoft.com/office/drawing/2014/main" val="3120774046"/>
                  </a:ext>
                </a:extLst>
              </a:tr>
              <a:tr h="2848362">
                <a:tc>
                  <a:txBody>
                    <a:bodyPr/>
                    <a:lstStyle/>
                    <a:p>
                      <a:r>
                        <a:rPr lang="en-GB" sz="1600" dirty="0" smtClean="0"/>
                        <a:t>PARAGRAPH</a:t>
                      </a:r>
                      <a:r>
                        <a:rPr lang="en-GB" sz="1600" baseline="0" dirty="0" smtClean="0"/>
                        <a:t> 3: MATERIALISM</a:t>
                      </a:r>
                    </a:p>
                  </a:txBody>
                  <a:tcPr/>
                </a:tc>
                <a:tc>
                  <a:txBody>
                    <a:bodyPr/>
                    <a:lstStyle/>
                    <a:p>
                      <a:r>
                        <a:rPr lang="en-GB" sz="1600" dirty="0" smtClean="0"/>
                        <a:t>PARAGRAPH 4: OBJECTIONS</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6675094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677008"/>
          </a:xfrm>
          <a:solidFill>
            <a:srgbClr val="FF0000"/>
          </a:solidFill>
        </p:spPr>
        <p:txBody>
          <a:bodyPr>
            <a:normAutofit/>
          </a:bodyPr>
          <a:lstStyle/>
          <a:p>
            <a:pPr algn="ctr"/>
            <a:r>
              <a:rPr lang="en-GB" sz="3200" dirty="0" smtClean="0">
                <a:solidFill>
                  <a:schemeClr val="bg1"/>
                </a:solidFill>
              </a:rPr>
              <a:t>87 days</a:t>
            </a:r>
            <a:endParaRPr lang="en-GB" sz="3200" dirty="0">
              <a:solidFill>
                <a:schemeClr val="bg1"/>
              </a:solidFill>
            </a:endParaRPr>
          </a:p>
        </p:txBody>
      </p:sp>
      <p:sp>
        <p:nvSpPr>
          <p:cNvPr id="5" name="Content Placeholder 4"/>
          <p:cNvSpPr>
            <a:spLocks noGrp="1"/>
          </p:cNvSpPr>
          <p:nvPr>
            <p:ph idx="1"/>
          </p:nvPr>
        </p:nvSpPr>
        <p:spPr>
          <a:xfrm>
            <a:off x="1676400" y="0"/>
            <a:ext cx="10515600" cy="1325563"/>
          </a:xfrm>
        </p:spPr>
        <p:txBody>
          <a:bodyPr>
            <a:noAutofit/>
          </a:bodyPr>
          <a:lstStyle/>
          <a:p>
            <a:pPr marL="0" indent="0">
              <a:buNone/>
            </a:pPr>
            <a:r>
              <a:rPr lang="en-GB" sz="4400" dirty="0" smtClean="0"/>
              <a:t>Mind, Body, Soul: Dualism and Materialism</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2755762270"/>
              </p:ext>
            </p:extLst>
          </p:nvPr>
        </p:nvGraphicFramePr>
        <p:xfrm>
          <a:off x="0" y="662780"/>
          <a:ext cx="12192000" cy="5817151"/>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968789">
                <a:tc>
                  <a:txBody>
                    <a:bodyPr/>
                    <a:lstStyle/>
                    <a:p>
                      <a:r>
                        <a:rPr lang="en-GB" sz="1600" dirty="0" smtClean="0"/>
                        <a:t>PARAGRAPH 1: Dualism</a:t>
                      </a:r>
                    </a:p>
                    <a:p>
                      <a:r>
                        <a:rPr lang="en-GB" sz="1600" dirty="0" smtClean="0"/>
                        <a:t>Mind and body are separate substances</a:t>
                      </a:r>
                    </a:p>
                    <a:p>
                      <a:r>
                        <a:rPr lang="en-GB" sz="1600" dirty="0" smtClean="0"/>
                        <a:t>Substance is a subject which has various properties e.g. mug is breakable, patterned etc.</a:t>
                      </a:r>
                    </a:p>
                    <a:p>
                      <a:r>
                        <a:rPr lang="en-GB" sz="1600" dirty="0" smtClean="0"/>
                        <a:t>Properties cannot exist on their own without a substance which has those properties.</a:t>
                      </a:r>
                    </a:p>
                    <a:p>
                      <a:r>
                        <a:rPr lang="en-GB" sz="1600" dirty="0" smtClean="0"/>
                        <a:t>Mind = substance with properties of thoughts, intentions, feelings, indivisible</a:t>
                      </a:r>
                    </a:p>
                    <a:p>
                      <a:r>
                        <a:rPr lang="en-GB" sz="1600" dirty="0" smtClean="0"/>
                        <a:t>Body = substance with its own properties e.g. extended in space, divisible, not conscious</a:t>
                      </a:r>
                    </a:p>
                  </a:txBody>
                  <a:tcPr/>
                </a:tc>
                <a:tc>
                  <a:txBody>
                    <a:bodyPr/>
                    <a:lstStyle/>
                    <a:p>
                      <a:r>
                        <a:rPr lang="en-GB" sz="1600" dirty="0" smtClean="0"/>
                        <a:t>PARAGRAPH 2: OBJECTIONS</a:t>
                      </a:r>
                    </a:p>
                    <a:p>
                      <a:r>
                        <a:rPr lang="en-GB" sz="1600" b="1" dirty="0" smtClean="0"/>
                        <a:t>Problem of Interaction: </a:t>
                      </a:r>
                      <a:r>
                        <a:rPr lang="en-GB" sz="1600" dirty="0" smtClean="0"/>
                        <a:t>Substance dualists cannot explain how mental thoughts can cause physical responses e.g. how when I feel embarrassed (mental state) I blush (physical state)</a:t>
                      </a:r>
                    </a:p>
                    <a:p>
                      <a:r>
                        <a:rPr lang="en-GB" sz="1600" b="1" dirty="0" smtClean="0"/>
                        <a:t>Problem of other minds</a:t>
                      </a:r>
                      <a:r>
                        <a:rPr lang="en-GB" sz="1600" dirty="0" smtClean="0"/>
                        <a:t>: if mind is separate from other bodies, then we can only know that other people have bodies but we have no way of knowing whether they have mind.</a:t>
                      </a:r>
                    </a:p>
                    <a:p>
                      <a:r>
                        <a:rPr lang="en-GB" sz="1600" b="1" dirty="0" smtClean="0"/>
                        <a:t>Category Error (Ghost in the Machine)</a:t>
                      </a:r>
                    </a:p>
                  </a:txBody>
                  <a:tcPr/>
                </a:tc>
                <a:extLst>
                  <a:ext uri="{0D108BD9-81ED-4DB2-BD59-A6C34878D82A}">
                    <a16:rowId xmlns:a16="http://schemas.microsoft.com/office/drawing/2014/main" val="3120774046"/>
                  </a:ext>
                </a:extLst>
              </a:tr>
              <a:tr h="2848362">
                <a:tc>
                  <a:txBody>
                    <a:bodyPr/>
                    <a:lstStyle/>
                    <a:p>
                      <a:r>
                        <a:rPr lang="en-GB" sz="1600" dirty="0" smtClean="0"/>
                        <a:t>PARAGRAPH</a:t>
                      </a:r>
                      <a:r>
                        <a:rPr lang="en-GB" sz="1600" baseline="0" dirty="0" smtClean="0"/>
                        <a:t> 3: MATERIALISM</a:t>
                      </a:r>
                    </a:p>
                    <a:p>
                      <a:r>
                        <a:rPr lang="en-GB" sz="1600" dirty="0" smtClean="0"/>
                        <a:t>Mind is not distinct from the physical brain but mental states (e.g. memories, pain, desire) are identical to brain states (chemical reaction).</a:t>
                      </a:r>
                    </a:p>
                    <a:p>
                      <a:r>
                        <a:rPr lang="en-GB" sz="1600" dirty="0" smtClean="0"/>
                        <a:t>Boring: it is not the case that mental state X causes brain state Y, but X and Y are the same thing.</a:t>
                      </a:r>
                    </a:p>
                    <a:p>
                      <a:r>
                        <a:rPr lang="en-GB" sz="1600" kern="1200" dirty="0" smtClean="0">
                          <a:solidFill>
                            <a:schemeClr val="tx1"/>
                          </a:solidFill>
                          <a:effectLst/>
                          <a:latin typeface="+mn-lt"/>
                          <a:ea typeface="+mn-ea"/>
                          <a:cs typeface="+mn-cs"/>
                        </a:rPr>
                        <a:t>Gilbert Ryle: Ghost</a:t>
                      </a:r>
                      <a:r>
                        <a:rPr lang="en-GB" sz="1600" kern="1200" baseline="0" dirty="0" smtClean="0">
                          <a:solidFill>
                            <a:schemeClr val="tx1"/>
                          </a:solidFill>
                          <a:effectLst/>
                          <a:latin typeface="+mn-lt"/>
                          <a:ea typeface="+mn-ea"/>
                          <a:cs typeface="+mn-cs"/>
                        </a:rPr>
                        <a:t> in the Machine - </a:t>
                      </a:r>
                      <a:r>
                        <a:rPr lang="en-GB" sz="1600" dirty="0" smtClean="0"/>
                        <a:t>People who make distinction between mind and body are making a category error because they think the mind is a thing in the way the body is a thing. </a:t>
                      </a:r>
                    </a:p>
                    <a:p>
                      <a:r>
                        <a:rPr lang="en-GB" sz="1600" dirty="0" smtClean="0"/>
                        <a:t>Cf. showing people the colleges and faculties of Oxford and then asking ‘where is the university’</a:t>
                      </a:r>
                    </a:p>
                  </a:txBody>
                  <a:tcPr/>
                </a:tc>
                <a:tc>
                  <a:txBody>
                    <a:bodyPr/>
                    <a:lstStyle/>
                    <a:p>
                      <a:r>
                        <a:rPr lang="en-GB" sz="1600" dirty="0" smtClean="0"/>
                        <a:t>PARAGRAPH 4: OBJECTIONS</a:t>
                      </a:r>
                    </a:p>
                    <a:p>
                      <a:r>
                        <a:rPr lang="en-GB" sz="1600" b="1" dirty="0" smtClean="0"/>
                        <a:t>Hard Problem of Consciousness</a:t>
                      </a:r>
                      <a:r>
                        <a:rPr lang="en-GB" sz="1600" dirty="0" smtClean="0"/>
                        <a:t>: How can subjective first-person experience (consciousness) be explained by objective third-person explanation (chemical and electrical activity in the brain)</a:t>
                      </a:r>
                    </a:p>
                    <a:p>
                      <a:r>
                        <a:rPr lang="en-GB" sz="1600" dirty="0" smtClean="0"/>
                        <a:t>Response: Neuroscience will resolve this in the future</a:t>
                      </a:r>
                    </a:p>
                    <a:p>
                      <a:endParaRPr lang="en-GB" sz="1600" dirty="0" smtClean="0"/>
                    </a:p>
                    <a:p>
                      <a:r>
                        <a:rPr lang="en-GB" sz="1600" dirty="0" smtClean="0"/>
                        <a:t>Descartes: mind and body have different properties.</a:t>
                      </a:r>
                    </a:p>
                    <a:p>
                      <a:r>
                        <a:rPr lang="en-GB" sz="1600" dirty="0" smtClean="0"/>
                        <a:t>Richard Swinburne and Keith Ward both defend the idea that humans have souls distinct from bodies which are capable of surviving after death. </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9242443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764931"/>
          </a:xfrm>
          <a:solidFill>
            <a:srgbClr val="FF0000"/>
          </a:solidFill>
        </p:spPr>
        <p:txBody>
          <a:bodyPr>
            <a:normAutofit/>
          </a:bodyPr>
          <a:lstStyle/>
          <a:p>
            <a:pPr algn="ctr"/>
            <a:r>
              <a:rPr lang="en-GB" sz="3600" dirty="0" smtClean="0">
                <a:solidFill>
                  <a:schemeClr val="bg1"/>
                </a:solidFill>
              </a:rPr>
              <a:t>86 days</a:t>
            </a:r>
            <a:endParaRPr lang="en-GB" sz="3600" dirty="0">
              <a:solidFill>
                <a:schemeClr val="bg1"/>
              </a:solidFill>
            </a:endParaRPr>
          </a:p>
        </p:txBody>
      </p:sp>
      <p:sp>
        <p:nvSpPr>
          <p:cNvPr id="5" name="Content Placeholder 4"/>
          <p:cNvSpPr>
            <a:spLocks noGrp="1"/>
          </p:cNvSpPr>
          <p:nvPr>
            <p:ph idx="1"/>
          </p:nvPr>
        </p:nvSpPr>
        <p:spPr>
          <a:xfrm>
            <a:off x="1676400" y="0"/>
            <a:ext cx="10515600" cy="1325563"/>
          </a:xfrm>
        </p:spPr>
        <p:txBody>
          <a:bodyPr>
            <a:normAutofit/>
          </a:bodyPr>
          <a:lstStyle/>
          <a:p>
            <a:pPr marL="0" indent="0">
              <a:buNone/>
            </a:pPr>
            <a:r>
              <a:rPr lang="en-GB" sz="5400" dirty="0" smtClean="0"/>
              <a:t>Mind, Body, Soul: Aristotle and Plato</a:t>
            </a:r>
            <a:endParaRPr lang="en-GB" sz="5400" dirty="0"/>
          </a:p>
        </p:txBody>
      </p:sp>
      <p:graphicFrame>
        <p:nvGraphicFramePr>
          <p:cNvPr id="6" name="Table 5"/>
          <p:cNvGraphicFramePr>
            <a:graphicFrameLocks noGrp="1"/>
          </p:cNvGraphicFramePr>
          <p:nvPr>
            <p:extLst/>
          </p:nvPr>
        </p:nvGraphicFramePr>
        <p:xfrm>
          <a:off x="0" y="762856"/>
          <a:ext cx="12192000" cy="6143662"/>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334762">
                <a:tc>
                  <a:txBody>
                    <a:bodyPr/>
                    <a:lstStyle/>
                    <a:p>
                      <a:r>
                        <a:rPr lang="en-GB" dirty="0" smtClean="0"/>
                        <a:t>PARAGRAPH 1: Plato’s Soul</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Dualist: mind and body are separate entities</a:t>
                      </a:r>
                      <a:r>
                        <a:rPr lang="en-GB" sz="1800" kern="1200" baseline="0" dirty="0" smtClean="0">
                          <a:solidFill>
                            <a:schemeClr val="tx1"/>
                          </a:solidFill>
                          <a:effectLst/>
                          <a:latin typeface="+mn-lt"/>
                          <a:ea typeface="+mn-ea"/>
                          <a:cs typeface="+mn-cs"/>
                        </a:rPr>
                        <a:t> that interact</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Body is physical and learns through sense experience. It is in a state of change and so unreliable.</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Soul is eternal and before we are born dwells in the world in forms. Soul enters body at birth and carries innate knowledge of the forms. After death, soul returns to world of forms.</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The soul is limited by the physical body, because it desires physical pleasures.</a:t>
                      </a:r>
                      <a:endParaRPr lang="en-GB" sz="1800"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Three elements of the soul: reason, spirit, desire – Chariot of Analogy</a:t>
                      </a:r>
                    </a:p>
                  </a:txBody>
                  <a:tcPr/>
                </a:tc>
                <a:tc>
                  <a:txBody>
                    <a:bodyPr/>
                    <a:lstStyle/>
                    <a:p>
                      <a:r>
                        <a:rPr lang="en-GB" dirty="0" smtClean="0"/>
                        <a:t>PARAGRAPH 2: OBJECTIONS</a:t>
                      </a:r>
                    </a:p>
                    <a:p>
                      <a:pPr marL="285750" indent="-285750">
                        <a:buFont typeface="Arial" panose="020B0604020202020204" pitchFamily="34" charset="0"/>
                        <a:buChar char="•"/>
                      </a:pPr>
                      <a:r>
                        <a:rPr lang="en-GB" dirty="0" smtClean="0"/>
                        <a:t>Richard Dawkins: no immortal, immaterial soul</a:t>
                      </a:r>
                    </a:p>
                    <a:p>
                      <a:pPr marL="285750" indent="-285750">
                        <a:buFont typeface="Arial" panose="020B0604020202020204" pitchFamily="34" charset="0"/>
                        <a:buChar char="•"/>
                      </a:pPr>
                      <a:r>
                        <a:rPr lang="en-GB" dirty="0" smtClean="0"/>
                        <a:t>There is no empirical proof for it</a:t>
                      </a:r>
                    </a:p>
                    <a:p>
                      <a:pPr marL="285750" indent="-285750">
                        <a:buFont typeface="Arial" panose="020B0604020202020204" pitchFamily="34" charset="0"/>
                        <a:buChar char="•"/>
                      </a:pPr>
                      <a:r>
                        <a:rPr lang="en-GB" dirty="0" smtClean="0"/>
                        <a:t>Humans</a:t>
                      </a:r>
                      <a:r>
                        <a:rPr lang="en-GB" baseline="0" dirty="0" smtClean="0"/>
                        <a:t> only ‘survive’ after death through our memories</a:t>
                      </a:r>
                    </a:p>
                    <a:p>
                      <a:pPr marL="285750" indent="-285750">
                        <a:buFont typeface="Arial" panose="020B0604020202020204" pitchFamily="34" charset="0"/>
                        <a:buChar char="•"/>
                      </a:pPr>
                      <a:r>
                        <a:rPr lang="en-GB" baseline="0" dirty="0" smtClean="0"/>
                        <a:t>Cf. Dawkins says God promised Abraham </a:t>
                      </a:r>
                      <a:r>
                        <a:rPr lang="en-GB" b="1" baseline="0" dirty="0" smtClean="0"/>
                        <a:t>not </a:t>
                      </a:r>
                      <a:r>
                        <a:rPr lang="en-GB" baseline="0" dirty="0" smtClean="0"/>
                        <a:t>as an individual but rather by being remembered by his descendants</a:t>
                      </a:r>
                    </a:p>
                    <a:p>
                      <a:pPr marL="285750" indent="-285750">
                        <a:buFont typeface="Arial" panose="020B0604020202020204" pitchFamily="34" charset="0"/>
                        <a:buChar char="•"/>
                      </a:pPr>
                      <a:r>
                        <a:rPr lang="en-GB" baseline="0" dirty="0" smtClean="0"/>
                        <a:t>Biological materialist = humans are made up of DNA = purpose of our genes is to survive into the next generation</a:t>
                      </a:r>
                    </a:p>
                    <a:p>
                      <a:pPr marL="285750" indent="-285750">
                        <a:buFont typeface="Arial" panose="020B0604020202020204" pitchFamily="34" charset="0"/>
                        <a:buChar char="•"/>
                      </a:pPr>
                      <a:r>
                        <a:rPr lang="en-GB" baseline="0" dirty="0" smtClean="0"/>
                        <a:t>He accepts ‘Soul 2’ = the concept of the soul as our personality</a:t>
                      </a:r>
                      <a:endParaRPr lang="en-GB" dirty="0" smtClean="0"/>
                    </a:p>
                  </a:txBody>
                  <a:tcPr/>
                </a:tc>
                <a:extLst>
                  <a:ext uri="{0D108BD9-81ED-4DB2-BD59-A6C34878D82A}">
                    <a16:rowId xmlns:a16="http://schemas.microsoft.com/office/drawing/2014/main" val="3120774046"/>
                  </a:ext>
                </a:extLst>
              </a:tr>
              <a:tr h="2760382">
                <a:tc>
                  <a:txBody>
                    <a:bodyPr/>
                    <a:lstStyle/>
                    <a:p>
                      <a:r>
                        <a:rPr lang="en-GB" dirty="0" smtClean="0"/>
                        <a:t>PARAGRAPH</a:t>
                      </a:r>
                      <a:r>
                        <a:rPr lang="en-GB" baseline="0" dirty="0" smtClean="0"/>
                        <a:t> 3: Aristotle’s Soul</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In </a:t>
                      </a:r>
                      <a:r>
                        <a:rPr lang="en-GB" sz="1800" i="1" kern="1200" dirty="0" smtClean="0">
                          <a:solidFill>
                            <a:schemeClr val="tx1"/>
                          </a:solidFill>
                          <a:effectLst/>
                          <a:latin typeface="+mn-lt"/>
                          <a:ea typeface="+mn-ea"/>
                          <a:cs typeface="+mn-cs"/>
                        </a:rPr>
                        <a:t>De Anima </a:t>
                      </a:r>
                      <a:r>
                        <a:rPr lang="en-GB" sz="1800" kern="1200" dirty="0" smtClean="0">
                          <a:solidFill>
                            <a:schemeClr val="tx1"/>
                          </a:solidFill>
                          <a:effectLst/>
                          <a:latin typeface="+mn-lt"/>
                          <a:ea typeface="+mn-ea"/>
                          <a:cs typeface="+mn-cs"/>
                        </a:rPr>
                        <a:t>argues that the soul gives the body its ‘form’</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Soul is a part of the body that turns it from physical matter into a living organism</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Soul made up of different faculties</a:t>
                      </a:r>
                      <a:r>
                        <a:rPr lang="en-GB" sz="1800" kern="1200" baseline="0" dirty="0" smtClean="0">
                          <a:solidFill>
                            <a:schemeClr val="tx1"/>
                          </a:solidFill>
                          <a:effectLst/>
                          <a:latin typeface="+mn-lt"/>
                          <a:ea typeface="+mn-ea"/>
                          <a:cs typeface="+mn-cs"/>
                        </a:rPr>
                        <a:t> including nutritive, locomotion, intellect and reason.</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Faculty of intellect and reason is separable and immortal.</a:t>
                      </a:r>
                      <a:endParaRPr lang="en-GB" sz="1800" kern="1200" dirty="0" smtClean="0">
                        <a:solidFill>
                          <a:schemeClr val="tx1"/>
                        </a:solidFill>
                        <a:effectLst/>
                        <a:latin typeface="+mn-lt"/>
                        <a:ea typeface="+mn-ea"/>
                        <a:cs typeface="+mn-cs"/>
                      </a:endParaRPr>
                    </a:p>
                    <a:p>
                      <a:pPr marL="0" indent="0">
                        <a:buFont typeface="Arial" panose="020B0604020202020204" pitchFamily="34" charset="0"/>
                        <a:buNone/>
                      </a:pPr>
                      <a:endParaRPr lang="en-GB" sz="1800" kern="1200" dirty="0" smtClean="0">
                        <a:solidFill>
                          <a:schemeClr val="tx1"/>
                        </a:solidFill>
                        <a:effectLst/>
                        <a:latin typeface="+mn-lt"/>
                        <a:ea typeface="+mn-ea"/>
                        <a:cs typeface="+mn-cs"/>
                      </a:endParaRPr>
                    </a:p>
                    <a:p>
                      <a:pPr marL="285750" indent="-285750">
                        <a:buFont typeface="Arial" panose="020B0604020202020204" pitchFamily="34" charset="0"/>
                        <a:buChar char="•"/>
                      </a:pPr>
                      <a:endParaRPr lang="en-GB" sz="1800" kern="1200" dirty="0" smtClean="0">
                        <a:solidFill>
                          <a:schemeClr val="tx1"/>
                        </a:solidFill>
                        <a:effectLst/>
                        <a:latin typeface="+mn-lt"/>
                        <a:ea typeface="+mn-ea"/>
                        <a:cs typeface="+mn-cs"/>
                      </a:endParaRPr>
                    </a:p>
                  </a:txBody>
                  <a:tcPr/>
                </a:tc>
                <a:tc>
                  <a:txBody>
                    <a:bodyPr/>
                    <a:lstStyle/>
                    <a:p>
                      <a:r>
                        <a:rPr lang="en-GB" dirty="0" smtClean="0"/>
                        <a:t>PARAGRAPH 4: OBJECTIONS</a:t>
                      </a:r>
                    </a:p>
                    <a:p>
                      <a:pPr marL="285750" indent="-285750">
                        <a:buFont typeface="Arial" panose="020B0604020202020204" pitchFamily="34" charset="0"/>
                        <a:buChar char="•"/>
                      </a:pPr>
                      <a:endParaRPr lang="en-GB"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2098449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Mind, Body and Soul</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819386"/>
              </p:ext>
            </p:extLst>
          </p:nvPr>
        </p:nvGraphicFramePr>
        <p:xfrm>
          <a:off x="838200" y="1671320"/>
          <a:ext cx="10515600" cy="5186680"/>
        </p:xfrm>
        <a:graphic>
          <a:graphicData uri="http://schemas.openxmlformats.org/drawingml/2006/table">
            <a:tbl>
              <a:tblPr firstRow="1" bandRow="1">
                <a:tableStyleId>{5C22544A-7EE6-4342-B048-85BDC9FD1C3A}</a:tableStyleId>
              </a:tblPr>
              <a:tblGrid>
                <a:gridCol w="4447478">
                  <a:extLst>
                    <a:ext uri="{9D8B030D-6E8A-4147-A177-3AD203B41FA5}">
                      <a16:colId xmlns:a16="http://schemas.microsoft.com/office/drawing/2014/main" val="20000"/>
                    </a:ext>
                  </a:extLst>
                </a:gridCol>
                <a:gridCol w="6068122">
                  <a:extLst>
                    <a:ext uri="{9D8B030D-6E8A-4147-A177-3AD203B41FA5}">
                      <a16:colId xmlns:a16="http://schemas.microsoft.com/office/drawing/2014/main" val="20001"/>
                    </a:ext>
                  </a:extLst>
                </a:gridCol>
              </a:tblGrid>
              <a:tr h="370840">
                <a:tc>
                  <a:txBody>
                    <a:bodyPr/>
                    <a:lstStyle/>
                    <a:p>
                      <a:r>
                        <a:rPr lang="en-GB" sz="1600" dirty="0" smtClean="0"/>
                        <a:t>Theory</a:t>
                      </a:r>
                      <a:endParaRPr lang="en-GB" sz="1600" dirty="0"/>
                    </a:p>
                  </a:txBody>
                  <a:tcPr/>
                </a:tc>
                <a:tc>
                  <a:txBody>
                    <a:bodyPr/>
                    <a:lstStyle/>
                    <a:p>
                      <a:r>
                        <a:rPr lang="en-GB" sz="1600" dirty="0" smtClean="0"/>
                        <a:t>Objections</a:t>
                      </a:r>
                      <a:endParaRPr lang="en-GB" sz="1600" dirty="0"/>
                    </a:p>
                  </a:txBody>
                  <a:tcPr/>
                </a:tc>
                <a:extLst>
                  <a:ext uri="{0D108BD9-81ED-4DB2-BD59-A6C34878D82A}">
                    <a16:rowId xmlns:a16="http://schemas.microsoft.com/office/drawing/2014/main" val="10000"/>
                  </a:ext>
                </a:extLst>
              </a:tr>
              <a:tr h="370840">
                <a:tc>
                  <a:txBody>
                    <a:bodyPr/>
                    <a:lstStyle/>
                    <a:p>
                      <a:r>
                        <a:rPr lang="en-GB" sz="1600" b="1" dirty="0" smtClean="0"/>
                        <a:t>Materialism</a:t>
                      </a:r>
                    </a:p>
                    <a:p>
                      <a:endParaRPr lang="en-GB"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Mind Brain Identity Theory</a:t>
                      </a:r>
                    </a:p>
                    <a:p>
                      <a:r>
                        <a:rPr lang="en-GB" sz="1600" dirty="0" smtClean="0"/>
                        <a:t>Mental states = brain states</a:t>
                      </a:r>
                    </a:p>
                    <a:p>
                      <a:r>
                        <a:rPr lang="en-GB" sz="1600" dirty="0" smtClean="0"/>
                        <a:t>Gilbert Ryle: Ghost in the Machine</a:t>
                      </a:r>
                    </a:p>
                    <a:p>
                      <a:r>
                        <a:rPr lang="en-GB" sz="1600" dirty="0" smtClean="0"/>
                        <a:t>Richard Dawkins’ Selfish Gene</a:t>
                      </a:r>
                    </a:p>
                    <a:p>
                      <a:endParaRPr lang="en-GB"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smtClean="0"/>
                        <a:t>Hard Problem of Consciousness </a:t>
                      </a:r>
                      <a:r>
                        <a:rPr lang="en-GB" sz="1600" dirty="0" smtClean="0"/>
                        <a:t>(Chalmers): How can subjective first-person experience (e.g. experience of seeing ‘red’) be explained by objective third-person explanation (chemical and electrical activity in the brain)</a:t>
                      </a:r>
                    </a:p>
                    <a:p>
                      <a:endParaRPr lang="en-GB"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smtClean="0"/>
                        <a:t>Dualist arguments</a:t>
                      </a:r>
                      <a:r>
                        <a:rPr lang="en-GB" sz="1600" dirty="0" smtClean="0"/>
                        <a:t>: mind and body have different properties.</a:t>
                      </a:r>
                    </a:p>
                    <a:p>
                      <a:endParaRPr lang="en-GB"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smtClean="0"/>
                        <a:t>Christian arguments</a:t>
                      </a:r>
                      <a:r>
                        <a:rPr lang="en-GB" sz="1600" dirty="0" smtClean="0"/>
                        <a:t>: Richard Swinburne</a:t>
                      </a:r>
                      <a:r>
                        <a:rPr lang="en-GB" sz="1600" baseline="0" dirty="0" smtClean="0"/>
                        <a:t> – soul gives us our individuality,</a:t>
                      </a:r>
                      <a:r>
                        <a:rPr lang="en-GB" sz="1600" dirty="0" smtClean="0"/>
                        <a:t> and Keith Ward need soul to have purpose</a:t>
                      </a:r>
                    </a:p>
                  </a:txBody>
                  <a:tcPr/>
                </a:tc>
                <a:extLst>
                  <a:ext uri="{0D108BD9-81ED-4DB2-BD59-A6C34878D82A}">
                    <a16:rowId xmlns:a16="http://schemas.microsoft.com/office/drawing/2014/main" val="10001"/>
                  </a:ext>
                </a:extLst>
              </a:tr>
              <a:tr h="370840">
                <a:tc>
                  <a:txBody>
                    <a:bodyPr/>
                    <a:lstStyle/>
                    <a:p>
                      <a:r>
                        <a:rPr lang="en-GB" sz="1600" b="1" dirty="0" smtClean="0"/>
                        <a:t>Dualism</a:t>
                      </a:r>
                    </a:p>
                    <a:p>
                      <a:endParaRPr lang="en-GB" sz="1600" dirty="0" smtClean="0"/>
                    </a:p>
                    <a:p>
                      <a:r>
                        <a:rPr lang="en-GB" sz="1600" b="1" dirty="0" smtClean="0"/>
                        <a:t>Substance Dualism</a:t>
                      </a:r>
                    </a:p>
                    <a:p>
                      <a:r>
                        <a:rPr lang="en-GB" sz="1600" dirty="0" smtClean="0"/>
                        <a:t>Mind</a:t>
                      </a:r>
                      <a:r>
                        <a:rPr lang="en-GB" sz="1600" baseline="0" dirty="0" smtClean="0"/>
                        <a:t> and brain two substances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Descartes: </a:t>
                      </a:r>
                      <a:r>
                        <a:rPr lang="en-GB" sz="1600" dirty="0" smtClean="0"/>
                        <a:t>Argument from doubt</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The Divisibility Argument</a:t>
                      </a:r>
                      <a:endParaRPr lang="en-GB" sz="1600" baseline="0" dirty="0" smtClean="0"/>
                    </a:p>
                    <a:p>
                      <a:endParaRPr lang="en-GB" sz="1600" baseline="0" dirty="0" smtClean="0"/>
                    </a:p>
                    <a:p>
                      <a:r>
                        <a:rPr lang="en-GB" sz="1600" b="1" baseline="0" dirty="0" smtClean="0"/>
                        <a:t>Property Dualism</a:t>
                      </a:r>
                    </a:p>
                    <a:p>
                      <a:r>
                        <a:rPr lang="en-GB" sz="1600" baseline="0" dirty="0" smtClean="0"/>
                        <a:t>Brain (physical substance) has two properties (mental and physical)</a:t>
                      </a:r>
                    </a:p>
                  </a:txBody>
                  <a:tcPr/>
                </a:tc>
                <a:tc>
                  <a:txBody>
                    <a:bodyPr/>
                    <a:lstStyle/>
                    <a:p>
                      <a:r>
                        <a:rPr lang="en-GB" sz="1600" b="1" dirty="0" smtClean="0"/>
                        <a:t>Problem of Interaction: </a:t>
                      </a:r>
                      <a:r>
                        <a:rPr lang="en-GB" sz="1600" dirty="0" smtClean="0"/>
                        <a:t>Substance dualists cannot explain how mental thoughts can cause physical responses e.g. how when I feel embarrassed (mental state) I blush (physical state)</a:t>
                      </a:r>
                    </a:p>
                    <a:p>
                      <a:r>
                        <a:rPr lang="en-GB" sz="1600" b="1" dirty="0" smtClean="0"/>
                        <a:t>Problem of other minds</a:t>
                      </a:r>
                      <a:r>
                        <a:rPr lang="en-GB" sz="1600" dirty="0" smtClean="0"/>
                        <a:t>: if mind is separate from other bodies, then we can only know that other people have bodies but we have no way of knowing whether they have mind.</a:t>
                      </a:r>
                    </a:p>
                    <a:p>
                      <a:r>
                        <a:rPr lang="en-GB" sz="1600" b="1" dirty="0" smtClean="0"/>
                        <a:t>Category Error (Ghost in the Machine)</a:t>
                      </a:r>
                    </a:p>
                    <a:p>
                      <a:endParaRPr lang="en-GB" sz="16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420643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Explain Descartes’ arguments for dualism</a:t>
            </a:r>
          </a:p>
          <a:p>
            <a:pPr marL="514350" indent="-514350">
              <a:buFont typeface="+mj-lt"/>
              <a:buAutoNum type="arabicPeriod"/>
            </a:pPr>
            <a:r>
              <a:rPr lang="en-GB" dirty="0" smtClean="0"/>
              <a:t>Explain the Ghost in the Machine</a:t>
            </a:r>
          </a:p>
          <a:p>
            <a:pPr marL="514350" indent="-514350">
              <a:buFont typeface="+mj-lt"/>
              <a:buAutoNum type="arabicPeriod"/>
            </a:pPr>
            <a:r>
              <a:rPr lang="en-GB" dirty="0" smtClean="0"/>
              <a:t>Explain the hard problem of consciousness</a:t>
            </a:r>
            <a:endParaRPr lang="en-GB" dirty="0"/>
          </a:p>
        </p:txBody>
      </p:sp>
    </p:spTree>
    <p:extLst>
      <p:ext uri="{BB962C8B-B14F-4D97-AF65-F5344CB8AC3E}">
        <p14:creationId xmlns:p14="http://schemas.microsoft.com/office/powerpoint/2010/main" val="1185920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6: Religious Experience</a:t>
            </a:r>
            <a:endParaRPr lang="en-GB" dirty="0"/>
          </a:p>
        </p:txBody>
      </p:sp>
      <p:sp>
        <p:nvSpPr>
          <p:cNvPr id="3" name="Content Placeholder 2"/>
          <p:cNvSpPr>
            <a:spLocks noGrp="1"/>
          </p:cNvSpPr>
          <p:nvPr>
            <p:ph idx="1"/>
          </p:nvPr>
        </p:nvSpPr>
        <p:spPr/>
        <p:txBody>
          <a:bodyPr/>
          <a:lstStyle/>
          <a:p>
            <a:r>
              <a:rPr lang="en-GB" dirty="0" smtClean="0"/>
              <a:t>Arguments it is evidence for existence of God</a:t>
            </a:r>
          </a:p>
          <a:p>
            <a:r>
              <a:rPr lang="en-GB" dirty="0" smtClean="0"/>
              <a:t>Psychological explanations</a:t>
            </a:r>
          </a:p>
          <a:p>
            <a:r>
              <a:rPr lang="en-GB" dirty="0" smtClean="0"/>
              <a:t>Physiological explanations</a:t>
            </a:r>
            <a:endParaRPr lang="en-GB" dirty="0"/>
          </a:p>
        </p:txBody>
      </p:sp>
    </p:spTree>
    <p:extLst>
      <p:ext uri="{BB962C8B-B14F-4D97-AF65-F5344CB8AC3E}">
        <p14:creationId xmlns:p14="http://schemas.microsoft.com/office/powerpoint/2010/main" val="35598139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971564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81645"/>
          </a:xfrm>
          <a:solidFill>
            <a:srgbClr val="FF0000"/>
          </a:solidFill>
        </p:spPr>
        <p:txBody>
          <a:bodyPr>
            <a:normAutofit/>
          </a:bodyPr>
          <a:lstStyle/>
          <a:p>
            <a:pPr algn="ctr"/>
            <a:r>
              <a:rPr lang="en-GB" sz="3600" dirty="0" smtClean="0">
                <a:solidFill>
                  <a:schemeClr val="bg1"/>
                </a:solidFill>
              </a:rPr>
              <a:t>89 days</a:t>
            </a:r>
            <a:endParaRPr lang="en-GB" sz="3600" dirty="0">
              <a:solidFill>
                <a:schemeClr val="bg1"/>
              </a:solidFill>
            </a:endParaRPr>
          </a:p>
        </p:txBody>
      </p:sp>
      <p:sp>
        <p:nvSpPr>
          <p:cNvPr id="5" name="Content Placeholder 4"/>
          <p:cNvSpPr>
            <a:spLocks noGrp="1"/>
          </p:cNvSpPr>
          <p:nvPr>
            <p:ph idx="1"/>
          </p:nvPr>
        </p:nvSpPr>
        <p:spPr>
          <a:xfrm>
            <a:off x="1676400" y="1"/>
            <a:ext cx="10515600" cy="681644"/>
          </a:xfrm>
        </p:spPr>
        <p:txBody>
          <a:bodyPr>
            <a:normAutofit lnSpcReduction="10000"/>
          </a:bodyPr>
          <a:lstStyle/>
          <a:p>
            <a:pPr marL="0" indent="0">
              <a:buNone/>
            </a:pPr>
            <a:r>
              <a:rPr lang="en-GB" sz="4400" dirty="0" smtClean="0"/>
              <a:t>Religious Experience</a:t>
            </a:r>
            <a:endParaRPr lang="en-GB" sz="4400" dirty="0"/>
          </a:p>
        </p:txBody>
      </p:sp>
      <p:graphicFrame>
        <p:nvGraphicFramePr>
          <p:cNvPr id="6" name="Table 5"/>
          <p:cNvGraphicFramePr>
            <a:graphicFrameLocks noGrp="1"/>
          </p:cNvGraphicFramePr>
          <p:nvPr>
            <p:extLst/>
          </p:nvPr>
        </p:nvGraphicFramePr>
        <p:xfrm>
          <a:off x="0" y="681644"/>
          <a:ext cx="12192000" cy="6176355"/>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1766257">
                <a:tc>
                  <a:txBody>
                    <a:bodyPr/>
                    <a:lstStyle/>
                    <a:p>
                      <a:r>
                        <a:rPr lang="en-GB" dirty="0" smtClean="0"/>
                        <a:t>PARAGRAPH 1: Coming from God</a:t>
                      </a:r>
                    </a:p>
                  </a:txBody>
                  <a:tcPr/>
                </a:tc>
                <a:tc>
                  <a:txBody>
                    <a:bodyPr/>
                    <a:lstStyle/>
                    <a:p>
                      <a:r>
                        <a:rPr lang="en-GB" dirty="0" smtClean="0"/>
                        <a:t>Paragraph 2: Objections</a:t>
                      </a:r>
                    </a:p>
                  </a:txBody>
                  <a:tcPr/>
                </a:tc>
                <a:extLst>
                  <a:ext uri="{0D108BD9-81ED-4DB2-BD59-A6C34878D82A}">
                    <a16:rowId xmlns:a16="http://schemas.microsoft.com/office/drawing/2014/main" val="3120774046"/>
                  </a:ext>
                </a:extLst>
              </a:tr>
              <a:tr h="19860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PARAGRAPH 3: Psychological Objections</a:t>
                      </a:r>
                    </a:p>
                    <a:p>
                      <a:endParaRPr lang="en-GB" dirty="0" smtClean="0"/>
                    </a:p>
                  </a:txBody>
                  <a:tcPr/>
                </a:tc>
                <a:tc>
                  <a:txBody>
                    <a:bodyPr/>
                    <a:lstStyle/>
                    <a:p>
                      <a:r>
                        <a:rPr lang="en-GB" dirty="0" smtClean="0"/>
                        <a:t>Paragraph 4: Responses</a:t>
                      </a:r>
                    </a:p>
                  </a:txBody>
                  <a:tcPr/>
                </a:tc>
                <a:extLst>
                  <a:ext uri="{0D108BD9-81ED-4DB2-BD59-A6C34878D82A}">
                    <a16:rowId xmlns:a16="http://schemas.microsoft.com/office/drawing/2014/main" val="2918686786"/>
                  </a:ext>
                </a:extLst>
              </a:tr>
              <a:tr h="2424030">
                <a:tc>
                  <a:txBody>
                    <a:bodyPr/>
                    <a:lstStyle/>
                    <a:p>
                      <a:r>
                        <a:rPr lang="en-GB" dirty="0" smtClean="0"/>
                        <a:t>PARAGRAPH</a:t>
                      </a:r>
                      <a:r>
                        <a:rPr lang="en-GB" baseline="0" dirty="0" smtClean="0"/>
                        <a:t> 5: Physiological Objections</a:t>
                      </a:r>
                      <a:endParaRPr lang="en-GB" sz="1800" i="0" kern="1200" dirty="0" smtClean="0">
                        <a:solidFill>
                          <a:schemeClr val="tx1"/>
                        </a:solidFill>
                        <a:latin typeface="+mn-lt"/>
                        <a:ea typeface="+mn-ea"/>
                        <a:cs typeface="+mn-cs"/>
                      </a:endParaRPr>
                    </a:p>
                    <a:p>
                      <a:pPr marL="0" indent="0">
                        <a:buFont typeface="Arial" panose="020B0604020202020204" pitchFamily="34" charset="0"/>
                        <a:buNone/>
                      </a:pPr>
                      <a:endParaRPr lang="en-GB" sz="1800" kern="1200" dirty="0" smtClean="0">
                        <a:solidFill>
                          <a:schemeClr val="tx1"/>
                        </a:solidFill>
                        <a:effectLst/>
                        <a:latin typeface="+mn-lt"/>
                        <a:ea typeface="+mn-ea"/>
                        <a:cs typeface="+mn-cs"/>
                      </a:endParaRPr>
                    </a:p>
                  </a:txBody>
                  <a:tcPr/>
                </a:tc>
                <a:tc>
                  <a:txBody>
                    <a:bodyPr/>
                    <a:lstStyle/>
                    <a:p>
                      <a:r>
                        <a:rPr lang="en-GB" dirty="0" smtClean="0"/>
                        <a:t>Paragraph 6: Responses</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3649804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81645"/>
          </a:xfrm>
          <a:solidFill>
            <a:srgbClr val="FF0000"/>
          </a:solidFill>
        </p:spPr>
        <p:txBody>
          <a:bodyPr>
            <a:normAutofit/>
          </a:bodyPr>
          <a:lstStyle/>
          <a:p>
            <a:pPr algn="ctr"/>
            <a:r>
              <a:rPr lang="en-GB" sz="3600" dirty="0" smtClean="0">
                <a:solidFill>
                  <a:schemeClr val="bg1"/>
                </a:solidFill>
              </a:rPr>
              <a:t>89 days</a:t>
            </a:r>
            <a:endParaRPr lang="en-GB" sz="3600" dirty="0">
              <a:solidFill>
                <a:schemeClr val="bg1"/>
              </a:solidFill>
            </a:endParaRPr>
          </a:p>
        </p:txBody>
      </p:sp>
      <p:sp>
        <p:nvSpPr>
          <p:cNvPr id="5" name="Content Placeholder 4"/>
          <p:cNvSpPr>
            <a:spLocks noGrp="1"/>
          </p:cNvSpPr>
          <p:nvPr>
            <p:ph idx="1"/>
          </p:nvPr>
        </p:nvSpPr>
        <p:spPr>
          <a:xfrm>
            <a:off x="1676400" y="1"/>
            <a:ext cx="10515600" cy="681644"/>
          </a:xfrm>
        </p:spPr>
        <p:txBody>
          <a:bodyPr>
            <a:normAutofit lnSpcReduction="10000"/>
          </a:bodyPr>
          <a:lstStyle/>
          <a:p>
            <a:pPr marL="0" indent="0">
              <a:buNone/>
            </a:pPr>
            <a:r>
              <a:rPr lang="en-GB" sz="4400" dirty="0" smtClean="0"/>
              <a:t>Religious Experience</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4194404021"/>
              </p:ext>
            </p:extLst>
          </p:nvPr>
        </p:nvGraphicFramePr>
        <p:xfrm>
          <a:off x="0" y="681647"/>
          <a:ext cx="12185374" cy="6181882"/>
        </p:xfrm>
        <a:graphic>
          <a:graphicData uri="http://schemas.openxmlformats.org/drawingml/2006/table">
            <a:tbl>
              <a:tblPr firstRow="1" bandRow="1">
                <a:tableStyleId>{5940675A-B579-460E-94D1-54222C63F5DA}</a:tableStyleId>
              </a:tblPr>
              <a:tblGrid>
                <a:gridCol w="6092687">
                  <a:extLst>
                    <a:ext uri="{9D8B030D-6E8A-4147-A177-3AD203B41FA5}">
                      <a16:colId xmlns:a16="http://schemas.microsoft.com/office/drawing/2014/main" val="758000887"/>
                    </a:ext>
                  </a:extLst>
                </a:gridCol>
                <a:gridCol w="6092687">
                  <a:extLst>
                    <a:ext uri="{9D8B030D-6E8A-4147-A177-3AD203B41FA5}">
                      <a16:colId xmlns:a16="http://schemas.microsoft.com/office/drawing/2014/main" val="3548204633"/>
                    </a:ext>
                  </a:extLst>
                </a:gridCol>
              </a:tblGrid>
              <a:tr h="2009247">
                <a:tc>
                  <a:txBody>
                    <a:bodyPr/>
                    <a:lstStyle/>
                    <a:p>
                      <a:r>
                        <a:rPr lang="en-GB" dirty="0" smtClean="0"/>
                        <a:t>PARAGRAPH 1: Coming from God</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William James = 4 qualities of RE = suggests empirical phenomenon that can be studied and taken seriously</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Richard Swinburne = Principle of Credulity = what one sees is probably right; Principle of Testimony = if there isn’t evidence stating the opposite then one should believe the testimony</a:t>
                      </a:r>
                    </a:p>
                  </a:txBody>
                  <a:tcPr/>
                </a:tc>
                <a:tc>
                  <a:txBody>
                    <a:bodyPr/>
                    <a:lstStyle/>
                    <a:p>
                      <a:r>
                        <a:rPr lang="en-GB" dirty="0" smtClean="0"/>
                        <a:t>Paragraph 2: Objections</a:t>
                      </a:r>
                    </a:p>
                    <a:p>
                      <a:pPr lvl="0">
                        <a:buNone/>
                      </a:pPr>
                      <a:r>
                        <a:rPr lang="en-GB" sz="1800" b="1" i="1" dirty="0" smtClean="0"/>
                        <a:t>Principle of Credulity;</a:t>
                      </a:r>
                      <a:r>
                        <a:rPr lang="en-GB" sz="1800" dirty="0" smtClean="0"/>
                        <a:t> what one sees is probably right.</a:t>
                      </a:r>
                    </a:p>
                    <a:p>
                      <a:r>
                        <a:rPr lang="en-GB" sz="1800" b="1" dirty="0" smtClean="0"/>
                        <a:t>Criticism:</a:t>
                      </a:r>
                      <a:r>
                        <a:rPr lang="en-GB" sz="1800" dirty="0" smtClean="0"/>
                        <a:t> can be mistaken in what is seen, senses may cause you to misinterpret things.</a:t>
                      </a:r>
                    </a:p>
                    <a:p>
                      <a:r>
                        <a:rPr lang="en-GB" sz="1800" b="1" dirty="0" smtClean="0"/>
                        <a:t>Counter: </a:t>
                      </a:r>
                      <a:r>
                        <a:rPr lang="en-GB" sz="1800" dirty="0" smtClean="0"/>
                        <a:t>not mistaken all the time. If we constantly rejected things we’d end up doubting everyday ordinary experiences which is absurd.</a:t>
                      </a:r>
                    </a:p>
                  </a:txBody>
                  <a:tcPr/>
                </a:tc>
                <a:extLst>
                  <a:ext uri="{0D108BD9-81ED-4DB2-BD59-A6C34878D82A}">
                    <a16:rowId xmlns:a16="http://schemas.microsoft.com/office/drawing/2014/main" val="3120774046"/>
                  </a:ext>
                </a:extLst>
              </a:tr>
              <a:tr h="2557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PARAGRAPH 3: Psychological Objections</a:t>
                      </a:r>
                    </a:p>
                    <a:p>
                      <a:pPr marL="285750" indent="-285750">
                        <a:buFont typeface="Arial" panose="020B0604020202020204" pitchFamily="34" charset="0"/>
                        <a:buChar char="•"/>
                      </a:pPr>
                      <a:r>
                        <a:rPr lang="en-GB" sz="1800" i="0" kern="1200" dirty="0" err="1" smtClean="0">
                          <a:solidFill>
                            <a:schemeClr val="tx1"/>
                          </a:solidFill>
                          <a:latin typeface="+mn-lt"/>
                          <a:ea typeface="+mn-ea"/>
                          <a:cs typeface="+mn-cs"/>
                        </a:rPr>
                        <a:t>Feurebach</a:t>
                      </a:r>
                      <a:r>
                        <a:rPr lang="en-GB" sz="1800" i="0" kern="1200" dirty="0" smtClean="0">
                          <a:solidFill>
                            <a:schemeClr val="tx1"/>
                          </a:solidFill>
                          <a:latin typeface="+mn-lt"/>
                          <a:ea typeface="+mn-ea"/>
                          <a:cs typeface="+mn-cs"/>
                        </a:rPr>
                        <a:t>: Religious Experience originates in mind. We take the</a:t>
                      </a:r>
                      <a:r>
                        <a:rPr lang="en-GB" sz="1800" i="0" kern="1200" baseline="0" dirty="0" smtClean="0">
                          <a:solidFill>
                            <a:schemeClr val="tx1"/>
                          </a:solidFill>
                          <a:latin typeface="+mn-lt"/>
                          <a:ea typeface="+mn-ea"/>
                          <a:cs typeface="+mn-cs"/>
                        </a:rPr>
                        <a:t> best of human nature and project it onto God. God is designed to meet our needs.</a:t>
                      </a:r>
                    </a:p>
                    <a:p>
                      <a:pPr marL="285750" indent="-285750">
                        <a:buFont typeface="Arial" panose="020B0604020202020204" pitchFamily="34" charset="0"/>
                        <a:buChar char="•"/>
                      </a:pPr>
                      <a:r>
                        <a:rPr lang="en-GB" sz="1800" i="0" kern="1200" baseline="0" dirty="0" err="1" smtClean="0">
                          <a:solidFill>
                            <a:schemeClr val="tx1"/>
                          </a:solidFill>
                          <a:latin typeface="+mn-lt"/>
                          <a:ea typeface="+mn-ea"/>
                          <a:cs typeface="+mn-cs"/>
                        </a:rPr>
                        <a:t>Winnicott</a:t>
                      </a:r>
                      <a:r>
                        <a:rPr lang="en-GB" sz="1800" i="0" kern="1200" baseline="0" dirty="0" smtClean="0">
                          <a:solidFill>
                            <a:schemeClr val="tx1"/>
                          </a:solidFill>
                          <a:latin typeface="+mn-lt"/>
                          <a:ea typeface="+mn-ea"/>
                          <a:cs typeface="+mn-cs"/>
                        </a:rPr>
                        <a:t>: religious experience is an illusion that helps to comfort us like transitional objects comfort children in unfamiliar situations</a:t>
                      </a:r>
                    </a:p>
                    <a:p>
                      <a:pPr marL="285750" indent="-285750">
                        <a:buFont typeface="Arial" panose="020B0604020202020204" pitchFamily="34" charset="0"/>
                        <a:buChar char="•"/>
                      </a:pPr>
                      <a:r>
                        <a:rPr lang="en-GB" sz="1800" i="0" kern="1200" baseline="0" dirty="0" smtClean="0">
                          <a:solidFill>
                            <a:schemeClr val="tx1"/>
                          </a:solidFill>
                          <a:latin typeface="+mn-lt"/>
                          <a:ea typeface="+mn-ea"/>
                          <a:cs typeface="+mn-cs"/>
                        </a:rPr>
                        <a:t>Freud: religious experience born from desire for father figure</a:t>
                      </a:r>
                    </a:p>
                  </a:txBody>
                  <a:tcPr/>
                </a:tc>
                <a:tc>
                  <a:txBody>
                    <a:bodyPr/>
                    <a:lstStyle/>
                    <a:p>
                      <a:r>
                        <a:rPr lang="en-GB" dirty="0" smtClean="0"/>
                        <a:t>Paragraph 4: Responses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i="0" kern="1200" baseline="0" dirty="0" smtClean="0">
                          <a:solidFill>
                            <a:schemeClr val="tx1"/>
                          </a:solidFill>
                          <a:latin typeface="+mn-lt"/>
                          <a:ea typeface="+mn-ea"/>
                          <a:cs typeface="+mn-cs"/>
                        </a:rPr>
                        <a:t>We know very little about the subconscious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Jung for positive view of religious experience - </a:t>
                      </a:r>
                      <a:r>
                        <a:rPr lang="en-GB" sz="1800" i="0" kern="1200" baseline="0" dirty="0" smtClean="0">
                          <a:solidFill>
                            <a:schemeClr val="tx1"/>
                          </a:solidFill>
                          <a:latin typeface="+mn-lt"/>
                          <a:ea typeface="+mn-ea"/>
                          <a:cs typeface="+mn-cs"/>
                        </a:rPr>
                        <a:t>says religious experience can be a path to individuation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Jung</a:t>
                      </a:r>
                      <a:r>
                        <a:rPr lang="en-GB" baseline="0" dirty="0" smtClean="0"/>
                        <a:t> believes we are composed of an </a:t>
                      </a:r>
                      <a:r>
                        <a:rPr lang="en-GB" dirty="0" smtClean="0"/>
                        <a:t>ego (the centre of consciousness) and the self (the total personality which includes consciousness). First half of our lives marked by ego-differentiation, the second half individuation. Jung believed religion was a path to individuation.</a:t>
                      </a:r>
                    </a:p>
                  </a:txBody>
                  <a:tcPr/>
                </a:tc>
                <a:extLst>
                  <a:ext uri="{0D108BD9-81ED-4DB2-BD59-A6C34878D82A}">
                    <a16:rowId xmlns:a16="http://schemas.microsoft.com/office/drawing/2014/main" val="2918686786"/>
                  </a:ext>
                </a:extLst>
              </a:tr>
              <a:tr h="1609882">
                <a:tc>
                  <a:txBody>
                    <a:bodyPr/>
                    <a:lstStyle/>
                    <a:p>
                      <a:r>
                        <a:rPr lang="en-GB" dirty="0" smtClean="0"/>
                        <a:t>PARAGRAPH</a:t>
                      </a:r>
                      <a:r>
                        <a:rPr lang="en-GB" baseline="0" dirty="0" smtClean="0"/>
                        <a:t> 5: Physiological Objections</a:t>
                      </a:r>
                      <a:endParaRPr lang="en-GB" sz="1800" i="0" kern="1200" dirty="0" smtClean="0">
                        <a:solidFill>
                          <a:schemeClr val="tx1"/>
                        </a:solidFill>
                        <a:latin typeface="+mn-lt"/>
                        <a:ea typeface="+mn-ea"/>
                        <a:cs typeface="+mn-cs"/>
                      </a:endParaRPr>
                    </a:p>
                    <a:p>
                      <a:pPr marL="285750" indent="-285750">
                        <a:buFont typeface="Arial" panose="020B0604020202020204" pitchFamily="34" charset="0"/>
                        <a:buChar char="•"/>
                      </a:pPr>
                      <a:r>
                        <a:rPr lang="en-GB" sz="1800" kern="1200" dirty="0" err="1" smtClean="0">
                          <a:solidFill>
                            <a:schemeClr val="tx1"/>
                          </a:solidFill>
                          <a:effectLst/>
                          <a:latin typeface="+mn-lt"/>
                          <a:ea typeface="+mn-ea"/>
                          <a:cs typeface="+mn-cs"/>
                        </a:rPr>
                        <a:t>Persinger</a:t>
                      </a:r>
                      <a:r>
                        <a:rPr lang="en-GB" sz="1800" kern="1200" dirty="0" smtClean="0">
                          <a:solidFill>
                            <a:schemeClr val="tx1"/>
                          </a:solidFill>
                          <a:effectLst/>
                          <a:latin typeface="+mn-lt"/>
                          <a:ea typeface="+mn-ea"/>
                          <a:cs typeface="+mn-cs"/>
                        </a:rPr>
                        <a:t>: religious experience could be explained by unknowingly</a:t>
                      </a:r>
                      <a:r>
                        <a:rPr lang="en-GB" sz="1800" kern="1200" baseline="0" dirty="0" smtClean="0">
                          <a:solidFill>
                            <a:schemeClr val="tx1"/>
                          </a:solidFill>
                          <a:effectLst/>
                          <a:latin typeface="+mn-lt"/>
                          <a:ea typeface="+mn-ea"/>
                          <a:cs typeface="+mn-cs"/>
                        </a:rPr>
                        <a:t> being in presence of some magnetic field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Paul’s vision is consistent with epileptic fit; Voices could be result of schizophrenia</a:t>
                      </a:r>
                    </a:p>
                  </a:txBody>
                  <a:tcPr/>
                </a:tc>
                <a:tc>
                  <a:txBody>
                    <a:bodyPr/>
                    <a:lstStyle/>
                    <a:p>
                      <a:r>
                        <a:rPr lang="en-GB" dirty="0" smtClean="0"/>
                        <a:t>Paragraph 6: Responses</a:t>
                      </a:r>
                    </a:p>
                    <a:p>
                      <a:pPr marL="285750" indent="-285750">
                        <a:buFont typeface="Arial" panose="020B0604020202020204" pitchFamily="34" charset="0"/>
                        <a:buChar char="•"/>
                      </a:pPr>
                      <a:r>
                        <a:rPr lang="en-GB" dirty="0" smtClean="0"/>
                        <a:t>Poor methodology in </a:t>
                      </a:r>
                      <a:r>
                        <a:rPr lang="en-GB" dirty="0" err="1" smtClean="0"/>
                        <a:t>Persingers</a:t>
                      </a:r>
                      <a:r>
                        <a:rPr lang="en-GB" dirty="0" smtClean="0"/>
                        <a:t> study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not everyone who experiences God is having an illness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Teresa’s two tests for voices 1) must be consistent with Christian teaching 2) leave the person feeling calm</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555711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764771"/>
          </a:xfrm>
          <a:solidFill>
            <a:srgbClr val="FF0000"/>
          </a:solidFill>
        </p:spPr>
        <p:txBody>
          <a:bodyPr>
            <a:normAutofit/>
          </a:bodyPr>
          <a:lstStyle/>
          <a:p>
            <a:pPr algn="ctr"/>
            <a:r>
              <a:rPr lang="en-GB" sz="3600" dirty="0" smtClean="0">
                <a:solidFill>
                  <a:schemeClr val="bg1"/>
                </a:solidFill>
              </a:rPr>
              <a:t>96 days</a:t>
            </a:r>
            <a:endParaRPr lang="en-GB" sz="3600" dirty="0">
              <a:solidFill>
                <a:schemeClr val="bg1"/>
              </a:solidFill>
            </a:endParaRPr>
          </a:p>
        </p:txBody>
      </p:sp>
      <p:sp>
        <p:nvSpPr>
          <p:cNvPr id="5" name="Content Placeholder 4"/>
          <p:cNvSpPr>
            <a:spLocks noGrp="1"/>
          </p:cNvSpPr>
          <p:nvPr>
            <p:ph idx="1"/>
          </p:nvPr>
        </p:nvSpPr>
        <p:spPr>
          <a:xfrm>
            <a:off x="1676400" y="0"/>
            <a:ext cx="10515600" cy="764771"/>
          </a:xfrm>
        </p:spPr>
        <p:txBody>
          <a:bodyPr>
            <a:normAutofit/>
          </a:bodyPr>
          <a:lstStyle/>
          <a:p>
            <a:pPr marL="0" indent="0">
              <a:buNone/>
            </a:pPr>
            <a:r>
              <a:rPr lang="en-GB" sz="4400" dirty="0" smtClean="0">
                <a:latin typeface="Comic Sans MS" panose="030F0702030302020204" pitchFamily="66" charset="0"/>
              </a:rPr>
              <a:t>Plato &amp; Aristotle (comparison question)</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764771"/>
          <a:ext cx="12192000" cy="6093229"/>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58899">
                <a:tc>
                  <a:txBody>
                    <a:bodyPr/>
                    <a:lstStyle/>
                    <a:p>
                      <a:r>
                        <a:rPr lang="en-GB" dirty="0" smtClean="0">
                          <a:latin typeface="Comic Sans MS" panose="030F0702030302020204" pitchFamily="66" charset="0"/>
                        </a:rPr>
                        <a:t>PARAGRAPH 1: PLATO</a:t>
                      </a: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We can recognise the forms because our souls transmigrated from the World of Forms, which we forget in our earthly bodies.</a:t>
                      </a: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Forms are perfect ideas: unchangeable, eternal, transcendent, archetypes</a:t>
                      </a: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Hierarchy of forms: form of good, higher forms (e.g. justice), lower forms, objects</a:t>
                      </a: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Allegory of Cave used to illustrate his theory of forms and how true knowledge is derived through reasoning.</a:t>
                      </a:r>
                    </a:p>
                  </a:txBody>
                  <a:tcPr/>
                </a:tc>
                <a:tc>
                  <a:txBody>
                    <a:bodyPr/>
                    <a:lstStyle/>
                    <a:p>
                      <a:r>
                        <a:rPr lang="en-GB" dirty="0" smtClean="0">
                          <a:latin typeface="Comic Sans MS" panose="030F0702030302020204" pitchFamily="66" charset="0"/>
                        </a:rPr>
                        <a:t>PARAGRAPH 2: OBJECTIONS</a:t>
                      </a:r>
                      <a:endParaRPr lang="en-GB" baseline="0" dirty="0" smtClean="0">
                        <a:latin typeface="Comic Sans MS" panose="030F0702030302020204" pitchFamily="66" charset="0"/>
                      </a:endParaRP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Aristotle’s Third Man Argument: you need an </a:t>
                      </a:r>
                      <a:r>
                        <a:rPr lang="en-GB" sz="1800" kern="1200" dirty="0" err="1" smtClean="0">
                          <a:solidFill>
                            <a:schemeClr val="tx1"/>
                          </a:solidFill>
                          <a:effectLst/>
                          <a:latin typeface="Comic Sans MS" panose="030F0702030302020204" pitchFamily="66" charset="0"/>
                          <a:ea typeface="+mn-ea"/>
                          <a:cs typeface="+mn-cs"/>
                        </a:rPr>
                        <a:t>an</a:t>
                      </a:r>
                      <a:r>
                        <a:rPr lang="en-GB" sz="1800" kern="1200" dirty="0" smtClean="0">
                          <a:solidFill>
                            <a:schemeClr val="tx1"/>
                          </a:solidFill>
                          <a:effectLst/>
                          <a:latin typeface="Comic Sans MS" panose="030F0702030302020204" pitchFamily="66" charset="0"/>
                          <a:ea typeface="+mn-ea"/>
                          <a:cs typeface="+mn-cs"/>
                        </a:rPr>
                        <a:t> </a:t>
                      </a:r>
                      <a:r>
                        <a:rPr lang="en-GB" sz="1800" b="1" kern="1200" dirty="0" smtClean="0">
                          <a:solidFill>
                            <a:schemeClr val="tx1"/>
                          </a:solidFill>
                          <a:effectLst/>
                          <a:latin typeface="Comic Sans MS" panose="030F0702030302020204" pitchFamily="66" charset="0"/>
                          <a:ea typeface="+mn-ea"/>
                          <a:cs typeface="+mn-cs"/>
                        </a:rPr>
                        <a:t>infinite regression </a:t>
                      </a:r>
                      <a:r>
                        <a:rPr lang="en-GB" sz="1800" b="0" kern="1200" dirty="0" smtClean="0">
                          <a:solidFill>
                            <a:schemeClr val="tx1"/>
                          </a:solidFill>
                          <a:effectLst/>
                          <a:latin typeface="Comic Sans MS" panose="030F0702030302020204" pitchFamily="66" charset="0"/>
                          <a:ea typeface="+mn-ea"/>
                          <a:cs typeface="+mn-cs"/>
                        </a:rPr>
                        <a:t>of forms to explain what the forms have in common</a:t>
                      </a:r>
                      <a:r>
                        <a:rPr lang="en-GB" sz="1800" kern="1200" dirty="0" smtClean="0">
                          <a:solidFill>
                            <a:schemeClr val="tx1"/>
                          </a:solidFill>
                          <a:effectLst/>
                          <a:latin typeface="Comic Sans MS" panose="030F0702030302020204" pitchFamily="66" charset="0"/>
                          <a:ea typeface="+mn-ea"/>
                          <a:cs typeface="+mn-cs"/>
                        </a:rPr>
                        <a:t>.</a:t>
                      </a: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Plato’s theory of forms relies on reincarnation and so cannot be proved.</a:t>
                      </a: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The world of forms is not in temporal world and so no empirical evidence for it.</a:t>
                      </a:r>
                    </a:p>
                    <a:p>
                      <a:pPr marL="285750" lvl="0" indent="-285750">
                        <a:buFont typeface="Arial" panose="020B0604020202020204" pitchFamily="34" charset="0"/>
                        <a:buChar char="•"/>
                      </a:pPr>
                      <a:r>
                        <a:rPr lang="en-GB" sz="1800" kern="1200" dirty="0" smtClean="0">
                          <a:solidFill>
                            <a:schemeClr val="tx1"/>
                          </a:solidFill>
                          <a:effectLst/>
                          <a:latin typeface="Comic Sans MS" panose="030F0702030302020204" pitchFamily="66" charset="0"/>
                          <a:ea typeface="+mn-ea"/>
                          <a:cs typeface="+mn-cs"/>
                        </a:rPr>
                        <a:t>Are there forms for evil things? E.g. cancer</a:t>
                      </a:r>
                    </a:p>
                  </a:txBody>
                  <a:tcPr/>
                </a:tc>
                <a:extLst>
                  <a:ext uri="{0D108BD9-81ED-4DB2-BD59-A6C34878D82A}">
                    <a16:rowId xmlns:a16="http://schemas.microsoft.com/office/drawing/2014/main" val="3120774046"/>
                  </a:ext>
                </a:extLst>
              </a:tr>
              <a:tr h="2834330">
                <a:tc>
                  <a:txBody>
                    <a:bodyPr/>
                    <a:lstStyle/>
                    <a:p>
                      <a:r>
                        <a:rPr lang="en-GB" dirty="0" smtClean="0">
                          <a:latin typeface="Comic Sans MS" panose="030F0702030302020204" pitchFamily="66" charset="0"/>
                        </a:rPr>
                        <a:t>PARAGRAPH</a:t>
                      </a:r>
                      <a:r>
                        <a:rPr lang="en-GB" baseline="0" dirty="0" smtClean="0">
                          <a:latin typeface="Comic Sans MS" panose="030F0702030302020204" pitchFamily="66" charset="0"/>
                        </a:rPr>
                        <a:t> 3: ARISTOTLE</a:t>
                      </a:r>
                    </a:p>
                    <a:p>
                      <a:pPr lvl="0"/>
                      <a:r>
                        <a:rPr lang="en-GB" sz="1800" kern="1200" dirty="0" smtClean="0">
                          <a:solidFill>
                            <a:schemeClr val="tx1"/>
                          </a:solidFill>
                          <a:effectLst/>
                          <a:latin typeface="Comic Sans MS" panose="030F0702030302020204" pitchFamily="66" charset="0"/>
                          <a:ea typeface="+mn-ea"/>
                          <a:cs typeface="+mn-cs"/>
                        </a:rPr>
                        <a:t>Knowledge derives from </a:t>
                      </a:r>
                      <a:r>
                        <a:rPr lang="en-GB" sz="1800" kern="1200" dirty="0" err="1" smtClean="0">
                          <a:solidFill>
                            <a:schemeClr val="tx1"/>
                          </a:solidFill>
                          <a:effectLst/>
                          <a:latin typeface="Comic Sans MS" panose="030F0702030302020204" pitchFamily="66" charset="0"/>
                          <a:ea typeface="+mn-ea"/>
                          <a:cs typeface="+mn-cs"/>
                        </a:rPr>
                        <a:t>doxa</a:t>
                      </a:r>
                      <a:endParaRPr lang="en-GB" sz="1800" kern="1200" dirty="0" smtClean="0">
                        <a:solidFill>
                          <a:schemeClr val="tx1"/>
                        </a:solidFill>
                        <a:effectLst/>
                        <a:latin typeface="Comic Sans MS" panose="030F0702030302020204" pitchFamily="66" charset="0"/>
                        <a:ea typeface="+mn-ea"/>
                        <a:cs typeface="+mn-cs"/>
                      </a:endParaRPr>
                    </a:p>
                    <a:p>
                      <a:pPr lvl="0"/>
                      <a:r>
                        <a:rPr lang="en-GB" sz="1800" kern="1200" dirty="0" smtClean="0">
                          <a:solidFill>
                            <a:schemeClr val="tx1"/>
                          </a:solidFill>
                          <a:effectLst/>
                          <a:latin typeface="Comic Sans MS" panose="030F0702030302020204" pitchFamily="66" charset="0"/>
                          <a:ea typeface="+mn-ea"/>
                          <a:cs typeface="+mn-cs"/>
                        </a:rPr>
                        <a:t>Everything is related to have four Causes = material, formal, efficient, final (telos)</a:t>
                      </a:r>
                    </a:p>
                    <a:p>
                      <a:pPr lvl="0"/>
                      <a:r>
                        <a:rPr lang="en-GB" sz="1800" kern="1200" dirty="0" smtClean="0">
                          <a:solidFill>
                            <a:schemeClr val="tx1"/>
                          </a:solidFill>
                          <a:effectLst/>
                          <a:latin typeface="Comic Sans MS" panose="030F0702030302020204" pitchFamily="66" charset="0"/>
                          <a:ea typeface="+mn-ea"/>
                          <a:cs typeface="+mn-cs"/>
                        </a:rPr>
                        <a:t>E.g. Statue of Athena by </a:t>
                      </a:r>
                      <a:r>
                        <a:rPr lang="en-GB" sz="1800" kern="1200" dirty="0" err="1" smtClean="0">
                          <a:solidFill>
                            <a:schemeClr val="tx1"/>
                          </a:solidFill>
                          <a:effectLst/>
                          <a:latin typeface="Comic Sans MS" panose="030F0702030302020204" pitchFamily="66" charset="0"/>
                          <a:ea typeface="+mn-ea"/>
                          <a:cs typeface="+mn-cs"/>
                        </a:rPr>
                        <a:t>Pheidas</a:t>
                      </a:r>
                      <a:endParaRPr lang="en-GB" sz="1800" kern="1200" dirty="0" smtClean="0">
                        <a:solidFill>
                          <a:schemeClr val="tx1"/>
                        </a:solidFill>
                        <a:effectLst/>
                        <a:latin typeface="Comic Sans MS" panose="030F0702030302020204" pitchFamily="66" charset="0"/>
                        <a:ea typeface="+mn-ea"/>
                        <a:cs typeface="+mn-cs"/>
                      </a:endParaRPr>
                    </a:p>
                    <a:p>
                      <a:pPr lvl="0"/>
                      <a:r>
                        <a:rPr lang="en-GB" sz="1800" kern="1200" dirty="0" smtClean="0">
                          <a:solidFill>
                            <a:schemeClr val="tx1"/>
                          </a:solidFill>
                          <a:effectLst/>
                          <a:latin typeface="Comic Sans MS" panose="030F0702030302020204" pitchFamily="66" charset="0"/>
                          <a:ea typeface="+mn-ea"/>
                          <a:cs typeface="+mn-cs"/>
                        </a:rPr>
                        <a:t>Everything is in a state of motion from potentiality to actuality.</a:t>
                      </a:r>
                    </a:p>
                  </a:txBody>
                  <a:tcPr/>
                </a:tc>
                <a:tc>
                  <a:txBody>
                    <a:bodyPr/>
                    <a:lstStyle/>
                    <a:p>
                      <a:r>
                        <a:rPr lang="en-GB" dirty="0" smtClean="0">
                          <a:latin typeface="Comic Sans MS" panose="030F0702030302020204" pitchFamily="66" charset="0"/>
                        </a:rPr>
                        <a:t>PARAGRAPH 4: OBJECTIONS</a:t>
                      </a:r>
                    </a:p>
                    <a:p>
                      <a:pPr lvl="0"/>
                      <a:r>
                        <a:rPr lang="en-GB" sz="1800" kern="1200" dirty="0" smtClean="0">
                          <a:solidFill>
                            <a:schemeClr val="tx1"/>
                          </a:solidFill>
                          <a:effectLst/>
                          <a:latin typeface="Comic Sans MS" panose="030F0702030302020204" pitchFamily="66" charset="0"/>
                          <a:ea typeface="+mn-ea"/>
                          <a:cs typeface="+mn-cs"/>
                        </a:rPr>
                        <a:t>What</a:t>
                      </a:r>
                      <a:r>
                        <a:rPr lang="en-GB" sz="1800" kern="1200" baseline="0" dirty="0" smtClean="0">
                          <a:solidFill>
                            <a:schemeClr val="tx1"/>
                          </a:solidFill>
                          <a:effectLst/>
                          <a:latin typeface="Comic Sans MS" panose="030F0702030302020204" pitchFamily="66" charset="0"/>
                          <a:ea typeface="+mn-ea"/>
                          <a:cs typeface="+mn-cs"/>
                        </a:rPr>
                        <a:t> was once thought to be true in science is now known to be false. </a:t>
                      </a:r>
                      <a:r>
                        <a:rPr lang="en-GB" sz="1800" kern="1200" dirty="0" smtClean="0">
                          <a:solidFill>
                            <a:schemeClr val="tx1"/>
                          </a:solidFill>
                          <a:effectLst/>
                          <a:latin typeface="Comic Sans MS" panose="030F0702030302020204" pitchFamily="66" charset="0"/>
                          <a:ea typeface="+mn-ea"/>
                          <a:cs typeface="+mn-cs"/>
                        </a:rPr>
                        <a:t>This shows that empirical study of the world is unreliable and liable to change.</a:t>
                      </a:r>
                    </a:p>
                    <a:p>
                      <a:pPr lvl="0"/>
                      <a:r>
                        <a:rPr lang="en-GB" sz="1800" kern="1200" dirty="0" smtClean="0">
                          <a:solidFill>
                            <a:schemeClr val="tx1"/>
                          </a:solidFill>
                          <a:effectLst/>
                          <a:latin typeface="Comic Sans MS" panose="030F0702030302020204" pitchFamily="66" charset="0"/>
                          <a:ea typeface="+mn-ea"/>
                          <a:cs typeface="+mn-cs"/>
                        </a:rPr>
                        <a:t>Aristotle’s errors in observation also bring into question the reliability of empiricism.</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7320602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679331" cy="681645"/>
          </a:xfrm>
          <a:solidFill>
            <a:srgbClr val="FF0000"/>
          </a:solidFill>
        </p:spPr>
        <p:txBody>
          <a:bodyPr>
            <a:normAutofit/>
          </a:bodyPr>
          <a:lstStyle/>
          <a:p>
            <a:pPr algn="ctr"/>
            <a:r>
              <a:rPr lang="en-GB" sz="3600" dirty="0" smtClean="0">
                <a:solidFill>
                  <a:schemeClr val="bg1"/>
                </a:solidFill>
              </a:rPr>
              <a:t>90 days</a:t>
            </a:r>
            <a:endParaRPr lang="en-GB" sz="3600" dirty="0">
              <a:solidFill>
                <a:schemeClr val="bg1"/>
              </a:solidFill>
            </a:endParaRPr>
          </a:p>
        </p:txBody>
      </p:sp>
      <p:sp>
        <p:nvSpPr>
          <p:cNvPr id="5" name="Content Placeholder 4"/>
          <p:cNvSpPr>
            <a:spLocks noGrp="1"/>
          </p:cNvSpPr>
          <p:nvPr>
            <p:ph idx="1"/>
          </p:nvPr>
        </p:nvSpPr>
        <p:spPr>
          <a:xfrm>
            <a:off x="1676400" y="1"/>
            <a:ext cx="10515600" cy="681644"/>
          </a:xfrm>
        </p:spPr>
        <p:txBody>
          <a:bodyPr>
            <a:normAutofit lnSpcReduction="10000"/>
          </a:bodyPr>
          <a:lstStyle/>
          <a:p>
            <a:pPr marL="0" indent="0">
              <a:buNone/>
            </a:pPr>
            <a:r>
              <a:rPr lang="en-GB" sz="4400" dirty="0" smtClean="0"/>
              <a:t>Religious Experience (comparison)</a:t>
            </a:r>
            <a:endParaRPr lang="en-GB" sz="4400" dirty="0"/>
          </a:p>
        </p:txBody>
      </p:sp>
      <p:graphicFrame>
        <p:nvGraphicFramePr>
          <p:cNvPr id="6" name="Table 5"/>
          <p:cNvGraphicFramePr>
            <a:graphicFrameLocks noGrp="1"/>
          </p:cNvGraphicFramePr>
          <p:nvPr>
            <p:extLst/>
          </p:nvPr>
        </p:nvGraphicFramePr>
        <p:xfrm>
          <a:off x="0" y="681645"/>
          <a:ext cx="12192000" cy="6176355"/>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154447">
                <a:tc>
                  <a:txBody>
                    <a:bodyPr/>
                    <a:lstStyle/>
                    <a:p>
                      <a:r>
                        <a:rPr lang="en-GB" dirty="0" smtClean="0"/>
                        <a:t>PARAGRAPH 1: CORPORATE</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E.g. Pentecost,</a:t>
                      </a:r>
                      <a:r>
                        <a:rPr lang="en-GB" sz="1800" kern="1200" baseline="0" dirty="0" smtClean="0">
                          <a:solidFill>
                            <a:schemeClr val="tx1"/>
                          </a:solidFill>
                          <a:effectLst/>
                          <a:latin typeface="+mn-lt"/>
                          <a:ea typeface="+mn-ea"/>
                          <a:cs typeface="+mn-cs"/>
                        </a:rPr>
                        <a:t> Toronto Blessing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err="1" smtClean="0">
                          <a:solidFill>
                            <a:schemeClr val="tx1"/>
                          </a:solidFill>
                          <a:effectLst/>
                          <a:latin typeface="+mn-lt"/>
                          <a:ea typeface="+mn-ea"/>
                          <a:cs typeface="+mn-cs"/>
                        </a:rPr>
                        <a:t>Schlieremacher</a:t>
                      </a:r>
                      <a:r>
                        <a:rPr lang="en-GB" sz="1800" kern="1200" baseline="0" dirty="0" smtClean="0">
                          <a:solidFill>
                            <a:schemeClr val="tx1"/>
                          </a:solidFill>
                          <a:effectLst/>
                          <a:latin typeface="+mn-lt"/>
                          <a:ea typeface="+mn-ea"/>
                          <a:cs typeface="+mn-cs"/>
                        </a:rPr>
                        <a:t> – all religious experiences are self-authenticating and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Strength: numerical validity</a:t>
                      </a:r>
                    </a:p>
                    <a:p>
                      <a:pPr marL="285750" indent="-285750">
                        <a:buFont typeface="Arial" panose="020B0604020202020204" pitchFamily="34" charset="0"/>
                        <a:buChar char="•"/>
                      </a:pPr>
                      <a:endParaRPr lang="en-GB" sz="1800" kern="1200" baseline="0" dirty="0" smtClean="0">
                        <a:solidFill>
                          <a:schemeClr val="tx1"/>
                        </a:solidFill>
                        <a:effectLst/>
                        <a:latin typeface="+mn-lt"/>
                        <a:ea typeface="+mn-ea"/>
                        <a:cs typeface="+mn-cs"/>
                      </a:endParaRPr>
                    </a:p>
                    <a:p>
                      <a:pPr marL="285750" indent="-285750">
                        <a:buFont typeface="Arial" panose="020B0604020202020204" pitchFamily="34" charset="0"/>
                        <a:buChar char="•"/>
                      </a:pPr>
                      <a:endParaRPr lang="en-GB" sz="1800" kern="1200" baseline="0" dirty="0" smtClean="0">
                        <a:solidFill>
                          <a:schemeClr val="tx1"/>
                        </a:solidFill>
                        <a:effectLst/>
                        <a:latin typeface="+mn-lt"/>
                        <a:ea typeface="+mn-ea"/>
                        <a:cs typeface="+mn-cs"/>
                      </a:endParaRPr>
                    </a:p>
                  </a:txBody>
                  <a:tcPr/>
                </a:tc>
                <a:tc>
                  <a:txBody>
                    <a:bodyPr/>
                    <a:lstStyle/>
                    <a:p>
                      <a:r>
                        <a:rPr lang="en-GB" dirty="0" smtClean="0"/>
                        <a:t>PARAGRAPH 2: OBJECTIONS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Participants can be lying e.g. six teenagers and children claimed to see the virgin </a:t>
                      </a:r>
                      <a:r>
                        <a:rPr lang="en-GB" sz="1800" kern="1200" baseline="0" dirty="0" err="1" smtClean="0">
                          <a:solidFill>
                            <a:schemeClr val="tx1"/>
                          </a:solidFill>
                          <a:effectLst/>
                          <a:latin typeface="+mn-lt"/>
                          <a:ea typeface="+mn-ea"/>
                          <a:cs typeface="+mn-cs"/>
                        </a:rPr>
                        <a:t>mary</a:t>
                      </a:r>
                      <a:endParaRPr lang="en-GB" sz="1800" kern="1200" baseline="0" dirty="0" smtClean="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err="1" smtClean="0">
                          <a:solidFill>
                            <a:schemeClr val="tx1"/>
                          </a:solidFill>
                          <a:effectLst/>
                          <a:latin typeface="+mn-lt"/>
                          <a:ea typeface="+mn-ea"/>
                          <a:cs typeface="+mn-cs"/>
                        </a:rPr>
                        <a:t>Persinger</a:t>
                      </a:r>
                      <a:r>
                        <a:rPr lang="en-GB" sz="1800" kern="1200" baseline="0" dirty="0" smtClean="0">
                          <a:solidFill>
                            <a:schemeClr val="tx1"/>
                          </a:solidFill>
                          <a:effectLst/>
                          <a:latin typeface="+mn-lt"/>
                          <a:ea typeface="+mn-ea"/>
                          <a:cs typeface="+mn-cs"/>
                        </a:rPr>
                        <a:t>: ‘God-helmet’ experiment – cause is magnetic fields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Catholic Church states all religious experience do need testing e.g. Lourdes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kern="1200" baseline="0" dirty="0" smtClean="0">
                          <a:solidFill>
                            <a:schemeClr val="tx1"/>
                          </a:solidFill>
                          <a:effectLst/>
                          <a:latin typeface="+mn-lt"/>
                          <a:ea typeface="+mn-ea"/>
                          <a:cs typeface="+mn-cs"/>
                        </a:rPr>
                        <a:t>Freud</a:t>
                      </a:r>
                      <a:r>
                        <a:rPr lang="en-GB" sz="1800" kern="1200" baseline="0" dirty="0" smtClean="0">
                          <a:solidFill>
                            <a:schemeClr val="tx1"/>
                          </a:solidFill>
                          <a:effectLst/>
                          <a:latin typeface="+mn-lt"/>
                          <a:ea typeface="+mn-ea"/>
                          <a:cs typeface="+mn-cs"/>
                        </a:rPr>
                        <a:t> – religion is a ‘mass delusion’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i="0" kern="1200" dirty="0" smtClean="0">
                          <a:solidFill>
                            <a:schemeClr val="tx1"/>
                          </a:solidFill>
                          <a:latin typeface="+mn-lt"/>
                          <a:ea typeface="+mn-ea"/>
                          <a:cs typeface="+mn-cs"/>
                        </a:rPr>
                        <a:t>Hank </a:t>
                      </a:r>
                      <a:r>
                        <a:rPr lang="en-GB" sz="1800" b="1" i="0" kern="1200" dirty="0" err="1" smtClean="0">
                          <a:solidFill>
                            <a:schemeClr val="tx1"/>
                          </a:solidFill>
                          <a:latin typeface="+mn-lt"/>
                          <a:ea typeface="+mn-ea"/>
                          <a:cs typeface="+mn-cs"/>
                        </a:rPr>
                        <a:t>Hanegraaff</a:t>
                      </a:r>
                      <a:r>
                        <a:rPr lang="en-GB" sz="1800" i="0" kern="1200" dirty="0" smtClean="0">
                          <a:solidFill>
                            <a:schemeClr val="tx1"/>
                          </a:solidFill>
                          <a:latin typeface="+mn-lt"/>
                          <a:ea typeface="+mn-ea"/>
                          <a:cs typeface="+mn-cs"/>
                        </a:rPr>
                        <a:t> argues that such phenomena are the result of mass hypnosis</a:t>
                      </a:r>
                    </a:p>
                  </a:txBody>
                  <a:tcPr/>
                </a:tc>
                <a:extLst>
                  <a:ext uri="{0D108BD9-81ED-4DB2-BD59-A6C34878D82A}">
                    <a16:rowId xmlns:a16="http://schemas.microsoft.com/office/drawing/2014/main" val="3120774046"/>
                  </a:ext>
                </a:extLst>
              </a:tr>
              <a:tr h="3021908">
                <a:tc>
                  <a:txBody>
                    <a:bodyPr/>
                    <a:lstStyle/>
                    <a:p>
                      <a:r>
                        <a:rPr lang="en-GB" dirty="0" smtClean="0"/>
                        <a:t>PARAGRAPH</a:t>
                      </a:r>
                      <a:r>
                        <a:rPr lang="en-GB" baseline="0" dirty="0" smtClean="0"/>
                        <a:t> 3: INDIVIDUAL</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William James – individual conversion experience more reliable as can see direct change in the subject</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Four qualities allows</a:t>
                      </a:r>
                      <a:r>
                        <a:rPr lang="en-GB" sz="1800" kern="1200" baseline="0" dirty="0" smtClean="0">
                          <a:solidFill>
                            <a:schemeClr val="tx1"/>
                          </a:solidFill>
                          <a:effectLst/>
                          <a:latin typeface="+mn-lt"/>
                          <a:ea typeface="+mn-ea"/>
                          <a:cs typeface="+mn-cs"/>
                        </a:rPr>
                        <a:t> it to be studied and tested – noetic, passive, transient, ineffable</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Swinburne – Principle of Credulity and Testimony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i="0" kern="1200" dirty="0" smtClean="0">
                          <a:solidFill>
                            <a:schemeClr val="tx1"/>
                          </a:solidFill>
                          <a:latin typeface="+mn-lt"/>
                          <a:ea typeface="+mn-ea"/>
                          <a:cs typeface="+mn-cs"/>
                        </a:rPr>
                        <a:t>Strength: They are less likely to be conditioned or result of mass hypnosis</a:t>
                      </a:r>
                    </a:p>
                    <a:p>
                      <a:pPr marL="0" indent="0">
                        <a:buFont typeface="Arial" panose="020B0604020202020204" pitchFamily="34" charset="0"/>
                        <a:buNone/>
                      </a:pPr>
                      <a:endParaRPr lang="en-GB" sz="1800" kern="1200" dirty="0" smtClean="0">
                        <a:solidFill>
                          <a:schemeClr val="tx1"/>
                        </a:solidFill>
                        <a:effectLst/>
                        <a:latin typeface="+mn-lt"/>
                        <a:ea typeface="+mn-ea"/>
                        <a:cs typeface="+mn-cs"/>
                      </a:endParaRPr>
                    </a:p>
                    <a:p>
                      <a:pPr marL="285750" indent="-285750">
                        <a:buFont typeface="Arial" panose="020B0604020202020204" pitchFamily="34" charset="0"/>
                        <a:buChar char="•"/>
                      </a:pPr>
                      <a:endParaRPr lang="en-GB" sz="1800" kern="1200" dirty="0" smtClean="0">
                        <a:solidFill>
                          <a:schemeClr val="tx1"/>
                        </a:solidFill>
                        <a:effectLst/>
                        <a:latin typeface="+mn-lt"/>
                        <a:ea typeface="+mn-ea"/>
                        <a:cs typeface="+mn-cs"/>
                      </a:endParaRPr>
                    </a:p>
                  </a:txBody>
                  <a:tcPr/>
                </a:tc>
                <a:tc>
                  <a:txBody>
                    <a:bodyPr/>
                    <a:lstStyle/>
                    <a:p>
                      <a:r>
                        <a:rPr lang="en-GB" dirty="0" smtClean="0"/>
                        <a:t>PARAGRAPH 4: OBJECTIONS</a:t>
                      </a:r>
                    </a:p>
                    <a:p>
                      <a:pPr marL="285750" indent="-285750">
                        <a:buFont typeface="Arial" panose="020B0604020202020204" pitchFamily="34" charset="0"/>
                        <a:buChar char="•"/>
                      </a:pPr>
                      <a:r>
                        <a:rPr lang="en-GB" baseline="0" dirty="0" smtClean="0"/>
                        <a:t>Feuerbach – </a:t>
                      </a:r>
                      <a:r>
                        <a:rPr lang="en-GB" dirty="0" smtClean="0"/>
                        <a:t>Our idea of ‘God’ designed to meet our needs i.e. if we’re of insignificant status we imagine a God who values us.</a:t>
                      </a:r>
                    </a:p>
                    <a:p>
                      <a:pPr marL="285750" indent="-285750">
                        <a:buFont typeface="Arial" panose="020B0604020202020204" pitchFamily="34" charset="0"/>
                        <a:buChar char="•"/>
                      </a:pPr>
                      <a:r>
                        <a:rPr lang="en-GB" dirty="0" err="1" smtClean="0"/>
                        <a:t>Winnicott</a:t>
                      </a:r>
                      <a:r>
                        <a:rPr lang="en-GB" dirty="0" smtClean="0"/>
                        <a:t> – compares it to transitional object</a:t>
                      </a:r>
                    </a:p>
                    <a:p>
                      <a:pPr marL="285750" indent="-285750">
                        <a:buFont typeface="Arial" panose="020B0604020202020204" pitchFamily="34" charset="0"/>
                        <a:buChar char="•"/>
                      </a:pPr>
                      <a:r>
                        <a:rPr lang="en-GB" baseline="0" dirty="0" smtClean="0"/>
                        <a:t>Schizophrenia = voices</a:t>
                      </a:r>
                    </a:p>
                    <a:p>
                      <a:pPr marL="285750" indent="-285750">
                        <a:buFont typeface="Arial" panose="020B0604020202020204" pitchFamily="34" charset="0"/>
                        <a:buChar char="•"/>
                      </a:pPr>
                      <a:r>
                        <a:rPr lang="en-GB" dirty="0" smtClean="0"/>
                        <a:t>Epilepsy</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1415097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7030A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Swinburne’s Argument for RE = God</a:t>
            </a:r>
            <a:endParaRPr lang="en-GB" sz="1600" dirty="0">
              <a:solidFill>
                <a:schemeClr val="bg1"/>
              </a:solidFill>
            </a:endParaRPr>
          </a:p>
        </p:txBody>
      </p:sp>
      <p:sp>
        <p:nvSpPr>
          <p:cNvPr id="3" name="Content Placeholder 2"/>
          <p:cNvSpPr>
            <a:spLocks noGrp="1"/>
          </p:cNvSpPr>
          <p:nvPr>
            <p:ph idx="1"/>
          </p:nvPr>
        </p:nvSpPr>
        <p:spPr/>
        <p:txBody>
          <a:bodyPr>
            <a:normAutofit/>
          </a:bodyPr>
          <a:lstStyle/>
          <a:p>
            <a:pPr lvl="0">
              <a:buNone/>
            </a:pPr>
            <a:r>
              <a:rPr lang="en-GB" sz="1800" b="1" i="1" dirty="0" smtClean="0"/>
              <a:t>Principle of Credulity;</a:t>
            </a:r>
            <a:r>
              <a:rPr lang="en-GB" sz="1800" dirty="0" smtClean="0"/>
              <a:t> what one sees is probably right.</a:t>
            </a:r>
          </a:p>
          <a:p>
            <a:r>
              <a:rPr lang="en-GB" sz="1800" b="1" dirty="0" smtClean="0"/>
              <a:t>Criticism:</a:t>
            </a:r>
            <a:r>
              <a:rPr lang="en-GB" sz="1800" dirty="0" smtClean="0"/>
              <a:t> can be mistaken in what is seen, senses may cause you to misinterpret things.</a:t>
            </a:r>
          </a:p>
          <a:p>
            <a:r>
              <a:rPr lang="en-GB" sz="1800" b="1" dirty="0" smtClean="0"/>
              <a:t>Counter: </a:t>
            </a:r>
            <a:r>
              <a:rPr lang="en-GB" sz="1800" dirty="0" smtClean="0"/>
              <a:t>not mistaken all the time. If we constantly rejected things we’d end up doubting everyday ordinary experiences which is absurd.</a:t>
            </a:r>
          </a:p>
          <a:p>
            <a:pPr>
              <a:buNone/>
            </a:pPr>
            <a:endParaRPr lang="en-GB" sz="1800" dirty="0" smtClean="0"/>
          </a:p>
          <a:p>
            <a:pPr lvl="0">
              <a:buNone/>
            </a:pPr>
            <a:r>
              <a:rPr lang="en-GB" sz="1800" b="1" i="1" dirty="0" smtClean="0"/>
              <a:t>Principle of Testimony;</a:t>
            </a:r>
            <a:r>
              <a:rPr lang="en-GB" sz="1800" dirty="0" smtClean="0"/>
              <a:t> if there isn’t evidence stating the opposite then one should believe the testimony of religious experience.</a:t>
            </a:r>
          </a:p>
          <a:p>
            <a:r>
              <a:rPr lang="en-GB" sz="1800" b="1" dirty="0" smtClean="0"/>
              <a:t>Criticism:</a:t>
            </a:r>
            <a:r>
              <a:rPr lang="en-GB" sz="1800" dirty="0" smtClean="0"/>
              <a:t> Testimonies can be flawed. Person may lie or be wrong. If one accepts the possibility of religious experience not coming from God then how can we trust any testimony? A proof for God should be flawless.</a:t>
            </a:r>
          </a:p>
          <a:p>
            <a:r>
              <a:rPr lang="en-GB" sz="1800" b="1" dirty="0" smtClean="0"/>
              <a:t>Counter:</a:t>
            </a:r>
            <a:r>
              <a:rPr lang="en-GB" sz="1800" dirty="0" smtClean="0"/>
              <a:t> There isn’t evidence contrary to the testimony. There are a large number of testimonies. Testimonies happen randomly. Some testimonies come from credible witnesses.</a:t>
            </a:r>
          </a:p>
        </p:txBody>
      </p:sp>
    </p:spTree>
    <p:extLst>
      <p:ext uri="{BB962C8B-B14F-4D97-AF65-F5344CB8AC3E}">
        <p14:creationId xmlns:p14="http://schemas.microsoft.com/office/powerpoint/2010/main" val="425545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Physiological= account of religious experience naturalistically in terms of the human brain</a:t>
            </a:r>
            <a:endParaRPr lang="en-GB" dirty="0"/>
          </a:p>
        </p:txBody>
      </p:sp>
      <p:graphicFrame>
        <p:nvGraphicFramePr>
          <p:cNvPr id="4" name="Content Placeholder 3"/>
          <p:cNvGraphicFramePr>
            <a:graphicFrameLocks noGrp="1"/>
          </p:cNvGraphicFramePr>
          <p:nvPr>
            <p:ph idx="1"/>
            <p:extLst/>
          </p:nvPr>
        </p:nvGraphicFramePr>
        <p:xfrm>
          <a:off x="838200" y="1825625"/>
          <a:ext cx="10515600" cy="41503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en-GB" sz="1600" dirty="0" smtClean="0"/>
                        <a:t>Argument</a:t>
                      </a:r>
                      <a:endParaRPr lang="en-GB" sz="1600" dirty="0"/>
                    </a:p>
                  </a:txBody>
                  <a:tcPr/>
                </a:tc>
                <a:tc>
                  <a:txBody>
                    <a:bodyPr/>
                    <a:lstStyle/>
                    <a:p>
                      <a:r>
                        <a:rPr lang="en-GB" sz="1600" dirty="0" smtClean="0"/>
                        <a:t>Response</a:t>
                      </a:r>
                      <a:endParaRPr lang="en-GB" sz="1600" dirty="0"/>
                    </a:p>
                  </a:txBody>
                  <a:tcPr/>
                </a:tc>
                <a:extLst>
                  <a:ext uri="{0D108BD9-81ED-4DB2-BD59-A6C34878D82A}">
                    <a16:rowId xmlns:a16="http://schemas.microsoft.com/office/drawing/2014/main" val="10000"/>
                  </a:ext>
                </a:extLst>
              </a:tr>
              <a:tr h="370840">
                <a:tc>
                  <a:txBody>
                    <a:bodyPr/>
                    <a:lstStyle/>
                    <a:p>
                      <a:r>
                        <a:rPr lang="en-GB" sz="1600" dirty="0" smtClean="0"/>
                        <a:t>Voices = Schizophrenia</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rPr>
                        <a:t>Teresa’s Response:</a:t>
                      </a:r>
                      <a:br>
                        <a:rPr lang="en-GB" sz="1600" dirty="0" smtClean="0">
                          <a:solidFill>
                            <a:schemeClr val="tx1"/>
                          </a:solidFill>
                        </a:rPr>
                      </a:br>
                      <a:r>
                        <a:rPr lang="en-GB" sz="1600" dirty="0" smtClean="0">
                          <a:solidFill>
                            <a:schemeClr val="tx1"/>
                          </a:solidFill>
                        </a:rPr>
                        <a:t>Two tests 1) does it fit with Christian teaching 2) does the person feel at peace after the experience?</a:t>
                      </a:r>
                    </a:p>
                    <a:p>
                      <a:endParaRPr lang="en-GB" sz="1600" dirty="0">
                        <a:solidFill>
                          <a:schemeClr val="tx1"/>
                        </a:solidFill>
                      </a:endParaRPr>
                    </a:p>
                  </a:txBody>
                  <a:tcPr/>
                </a:tc>
                <a:extLst>
                  <a:ext uri="{0D108BD9-81ED-4DB2-BD59-A6C34878D82A}">
                    <a16:rowId xmlns:a16="http://schemas.microsoft.com/office/drawing/2014/main" val="10001"/>
                  </a:ext>
                </a:extLst>
              </a:tr>
              <a:tr h="370840">
                <a:tc>
                  <a:txBody>
                    <a:bodyPr/>
                    <a:lstStyle/>
                    <a:p>
                      <a:r>
                        <a:rPr lang="en-GB" sz="1600" dirty="0" smtClean="0"/>
                        <a:t>Paul’s</a:t>
                      </a:r>
                      <a:r>
                        <a:rPr lang="en-GB" sz="1600" baseline="0" dirty="0" smtClean="0"/>
                        <a:t> </a:t>
                      </a:r>
                      <a:r>
                        <a:rPr lang="en-GB" sz="1600" dirty="0" smtClean="0"/>
                        <a:t>Vision = Epilepsy</a:t>
                      </a:r>
                      <a:r>
                        <a:rPr lang="en-GB" sz="1600" baseline="0" dirty="0" smtClean="0"/>
                        <a:t> </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rPr>
                        <a:t>Response: No evidence every person who has experienced religious experience suffered from illness </a:t>
                      </a:r>
                    </a:p>
                    <a:p>
                      <a:endParaRPr lang="en-GB" sz="1600" dirty="0">
                        <a:solidFill>
                          <a:schemeClr val="tx1"/>
                        </a:solidFill>
                      </a:endParaRPr>
                    </a:p>
                  </a:txBody>
                  <a:tcPr/>
                </a:tc>
                <a:extLst>
                  <a:ext uri="{0D108BD9-81ED-4DB2-BD59-A6C34878D82A}">
                    <a16:rowId xmlns:a16="http://schemas.microsoft.com/office/drawing/2014/main" val="10002"/>
                  </a:ext>
                </a:extLst>
              </a:tr>
              <a:tr h="370840">
                <a:tc>
                  <a:txBody>
                    <a:bodyPr/>
                    <a:lstStyle/>
                    <a:p>
                      <a:r>
                        <a:rPr lang="en-GB" sz="1600" dirty="0" smtClean="0"/>
                        <a:t>Michael</a:t>
                      </a:r>
                      <a:r>
                        <a:rPr lang="en-GB" sz="1600" baseline="0" dirty="0" smtClean="0"/>
                        <a:t> </a:t>
                      </a:r>
                      <a:r>
                        <a:rPr lang="en-GB" sz="1600" baseline="0" dirty="0" err="1" smtClean="0"/>
                        <a:t>Persinger</a:t>
                      </a:r>
                      <a:r>
                        <a:rPr lang="en-GB" sz="1600" baseline="0" dirty="0" smtClean="0"/>
                        <a:t> – religious experience could be explained by unknowingly being in the presence of some magnetic field</a:t>
                      </a:r>
                      <a:endParaRPr lang="en-GB" sz="1600" dirty="0"/>
                    </a:p>
                  </a:txBody>
                  <a:tcPr/>
                </a:tc>
                <a:tc>
                  <a:txBody>
                    <a:bodyPr/>
                    <a:lstStyle/>
                    <a:p>
                      <a:r>
                        <a:rPr lang="en-GB" sz="1600" dirty="0" smtClean="0">
                          <a:solidFill>
                            <a:schemeClr val="tx1"/>
                          </a:solidFill>
                        </a:rPr>
                        <a:t>Poor methodology – participants</a:t>
                      </a:r>
                      <a:r>
                        <a:rPr lang="en-GB" sz="1600" baseline="0" dirty="0" smtClean="0">
                          <a:solidFill>
                            <a:schemeClr val="tx1"/>
                          </a:solidFill>
                        </a:rPr>
                        <a:t> knew in advance what the investigators were hoping to find and other attempts to repeat experiment have not led to same result</a:t>
                      </a:r>
                    </a:p>
                    <a:p>
                      <a:endParaRPr lang="en-GB" sz="1600" dirty="0">
                        <a:solidFill>
                          <a:schemeClr val="tx1"/>
                        </a:solidFill>
                      </a:endParaRPr>
                    </a:p>
                  </a:txBody>
                  <a:tcPr/>
                </a:tc>
                <a:extLst>
                  <a:ext uri="{0D108BD9-81ED-4DB2-BD59-A6C34878D82A}">
                    <a16:rowId xmlns:a16="http://schemas.microsoft.com/office/drawing/2014/main" val="10003"/>
                  </a:ext>
                </a:extLst>
              </a:tr>
              <a:tr h="370840">
                <a:tc>
                  <a:txBody>
                    <a:bodyPr/>
                    <a:lstStyle/>
                    <a:p>
                      <a:r>
                        <a:rPr lang="en-GB" sz="1600" dirty="0" err="1" smtClean="0"/>
                        <a:t>Mobbs</a:t>
                      </a:r>
                      <a:r>
                        <a:rPr lang="en-GB" sz="1600" dirty="0" smtClean="0"/>
                        <a:t> and Watt - Near-death</a:t>
                      </a:r>
                      <a:r>
                        <a:rPr lang="en-GB" sz="1600" baseline="0" dirty="0" smtClean="0"/>
                        <a:t> experience – explained through observing parts of the brain and emotion-altering hormones in the body at the times of stress (e.g. dopamine) </a:t>
                      </a:r>
                      <a:endParaRPr lang="en-GB" sz="1600" dirty="0"/>
                    </a:p>
                  </a:txBody>
                  <a:tcPr/>
                </a:tc>
                <a:tc>
                  <a:txBody>
                    <a:bodyPr/>
                    <a:lstStyle/>
                    <a:p>
                      <a:endParaRPr lang="en-GB" sz="1600" dirty="0">
                        <a:solidFill>
                          <a:schemeClr val="tx1"/>
                        </a:solidFill>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872329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Psychological account of religious experience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877718"/>
              </p:ext>
            </p:extLst>
          </p:nvPr>
        </p:nvGraphicFramePr>
        <p:xfrm>
          <a:off x="838200" y="1825625"/>
          <a:ext cx="10515600" cy="46990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endParaRPr lang="en-GB" sz="1600" dirty="0"/>
                    </a:p>
                  </a:txBody>
                  <a:tcPr/>
                </a:tc>
                <a:tc>
                  <a:txBody>
                    <a:bodyPr/>
                    <a:lstStyle/>
                    <a:p>
                      <a:endParaRPr lang="en-GB" sz="1600" dirty="0"/>
                    </a:p>
                  </a:txBody>
                  <a:tcPr/>
                </a:tc>
                <a:extLst>
                  <a:ext uri="{0D108BD9-81ED-4DB2-BD59-A6C34878D82A}">
                    <a16:rowId xmlns:a16="http://schemas.microsoft.com/office/drawing/2014/main" val="10000"/>
                  </a:ext>
                </a:extLst>
              </a:tr>
              <a:tr h="370840">
                <a:tc>
                  <a:txBody>
                    <a:bodyPr/>
                    <a:lstStyle/>
                    <a:p>
                      <a:r>
                        <a:rPr lang="en-GB" sz="1600" b="1" dirty="0" err="1" smtClean="0"/>
                        <a:t>Feurebach</a:t>
                      </a:r>
                      <a:endParaRPr lang="en-GB" sz="1600" b="1" dirty="0" smtClean="0"/>
                    </a:p>
                    <a:p>
                      <a:r>
                        <a:rPr lang="en-GB" sz="1600" dirty="0" smtClean="0"/>
                        <a:t>Religious experience originates in the mind</a:t>
                      </a:r>
                    </a:p>
                    <a:p>
                      <a:r>
                        <a:rPr lang="en-GB" sz="1600" dirty="0" smtClean="0"/>
                        <a:t>Worship God = worship human nature</a:t>
                      </a:r>
                    </a:p>
                    <a:p>
                      <a:r>
                        <a:rPr lang="en-GB" sz="1600" dirty="0" smtClean="0"/>
                        <a:t>We take the best of human nature (heroism, compassion) and project it onto ‘God’.</a:t>
                      </a:r>
                    </a:p>
                    <a:p>
                      <a:r>
                        <a:rPr lang="en-GB" sz="1600" dirty="0" smtClean="0"/>
                        <a:t>Our idea of ‘God’ designed to meet our needs i.e. if we’re of insignificant status we imagine a God who values us.</a:t>
                      </a:r>
                    </a:p>
                    <a:p>
                      <a:endParaRPr lang="en-GB" sz="1600" dirty="0"/>
                    </a:p>
                  </a:txBody>
                  <a:tcPr/>
                </a:tc>
                <a:tc>
                  <a:txBody>
                    <a:bodyPr/>
                    <a:lstStyle/>
                    <a:p>
                      <a:r>
                        <a:rPr lang="en-GB" sz="1600" b="1" dirty="0" smtClean="0"/>
                        <a:t>Freud</a:t>
                      </a:r>
                    </a:p>
                    <a:p>
                      <a:r>
                        <a:rPr lang="en-GB" sz="1600" dirty="0" smtClean="0"/>
                        <a:t>Religion linked with neurosis.</a:t>
                      </a:r>
                    </a:p>
                    <a:p>
                      <a:pPr lvl="0"/>
                      <a:r>
                        <a:rPr lang="en-GB" sz="1600" dirty="0" smtClean="0"/>
                        <a:t>E.g. observed patients at </a:t>
                      </a:r>
                      <a:r>
                        <a:rPr lang="en-GB" sz="1600" dirty="0" err="1" smtClean="0"/>
                        <a:t>Salpetriere</a:t>
                      </a:r>
                      <a:r>
                        <a:rPr lang="en-GB" sz="1600" dirty="0" smtClean="0"/>
                        <a:t> mental hospital displayed obsessive behaviour</a:t>
                      </a:r>
                    </a:p>
                    <a:p>
                      <a:pPr lvl="0"/>
                      <a:r>
                        <a:rPr lang="en-GB" sz="1600" dirty="0" smtClean="0"/>
                        <a:t>Religious practice, such as formal prayer and worship shows similar behaviour</a:t>
                      </a:r>
                    </a:p>
                    <a:p>
                      <a:r>
                        <a:rPr lang="en-GB" sz="1600" dirty="0" smtClean="0"/>
                        <a:t>Religion is an illusion i.e. it expresses peoples desires and psychological needs e.g. comforting answer</a:t>
                      </a:r>
                    </a:p>
                    <a:p>
                      <a:pPr lvl="0"/>
                      <a:r>
                        <a:rPr lang="en-GB" sz="1600" dirty="0" smtClean="0"/>
                        <a:t>religious experiences are a product for a childlike desire for a father figure – God</a:t>
                      </a:r>
                    </a:p>
                  </a:txBody>
                  <a:tcPr/>
                </a:tc>
                <a:extLst>
                  <a:ext uri="{0D108BD9-81ED-4DB2-BD59-A6C34878D82A}">
                    <a16:rowId xmlns:a16="http://schemas.microsoft.com/office/drawing/2014/main" val="10001"/>
                  </a:ext>
                </a:extLst>
              </a:tr>
              <a:tr h="370840">
                <a:tc>
                  <a:txBody>
                    <a:bodyPr/>
                    <a:lstStyle/>
                    <a:p>
                      <a:r>
                        <a:rPr lang="en-GB" sz="1600" b="1" dirty="0" err="1" smtClean="0"/>
                        <a:t>Winnicott</a:t>
                      </a:r>
                      <a:endParaRPr lang="en-GB" sz="1600" b="1" dirty="0" smtClean="0"/>
                    </a:p>
                    <a:p>
                      <a:r>
                        <a:rPr lang="en-GB" sz="1600" dirty="0" smtClean="0"/>
                        <a:t>Children make attachment to transitional object (e.g. teddy bear)</a:t>
                      </a:r>
                    </a:p>
                    <a:p>
                      <a:r>
                        <a:rPr lang="en-GB" sz="1600" dirty="0" smtClean="0"/>
                        <a:t>Child holds it for comfort in unfamiliar situations</a:t>
                      </a:r>
                    </a:p>
                    <a:p>
                      <a:r>
                        <a:rPr lang="en-GB" sz="1600" dirty="0" smtClean="0"/>
                        <a:t>Transitional object lies between imagination and reality Religious experience is an illusion that helps to comfort us</a:t>
                      </a:r>
                    </a:p>
                  </a:txBody>
                  <a:tcPr/>
                </a:tc>
                <a:tc>
                  <a:txBody>
                    <a:bodyPr/>
                    <a:lstStyle/>
                    <a:p>
                      <a:r>
                        <a:rPr lang="en-GB" sz="1600" b="1" dirty="0" smtClean="0"/>
                        <a:t>Objections</a:t>
                      </a:r>
                    </a:p>
                    <a:p>
                      <a:endParaRPr lang="en-GB"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The great difficulty with challenges to religious experience based on the subconscious is that scientists today still understand relatively little of the relationship between mind and body, and the conscious and unconscious mind. </a:t>
                      </a:r>
                    </a:p>
                    <a:p>
                      <a:endParaRPr lang="en-GB" sz="16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625187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7030A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Individual v Corporate Experience</a:t>
            </a:r>
            <a:endParaRPr lang="en-GB" dirty="0">
              <a:solidFill>
                <a:schemeClr val="bg1"/>
              </a:solidFill>
            </a:endParaRPr>
          </a:p>
        </p:txBody>
      </p:sp>
      <p:graphicFrame>
        <p:nvGraphicFramePr>
          <p:cNvPr id="5" name="Table 4"/>
          <p:cNvGraphicFramePr>
            <a:graphicFrameLocks noGrp="1"/>
          </p:cNvGraphicFramePr>
          <p:nvPr>
            <p:extLst/>
          </p:nvPr>
        </p:nvGraphicFramePr>
        <p:xfrm>
          <a:off x="0" y="1690688"/>
          <a:ext cx="12192000" cy="2818250"/>
        </p:xfrm>
        <a:graphic>
          <a:graphicData uri="http://schemas.openxmlformats.org/drawingml/2006/table">
            <a:tbl>
              <a:tblPr firstRow="1" bandRow="1">
                <a:tableStyleId>{7E9639D4-E3E2-4D34-9284-5A2195B3D0D7}</a:tableStyleId>
              </a:tblPr>
              <a:tblGrid>
                <a:gridCol w="2979783">
                  <a:extLst>
                    <a:ext uri="{9D8B030D-6E8A-4147-A177-3AD203B41FA5}">
                      <a16:colId xmlns:a16="http://schemas.microsoft.com/office/drawing/2014/main" val="20002"/>
                    </a:ext>
                  </a:extLst>
                </a:gridCol>
                <a:gridCol w="2788732">
                  <a:extLst>
                    <a:ext uri="{9D8B030D-6E8A-4147-A177-3AD203B41FA5}">
                      <a16:colId xmlns:a16="http://schemas.microsoft.com/office/drawing/2014/main" val="20001"/>
                    </a:ext>
                  </a:extLst>
                </a:gridCol>
                <a:gridCol w="3164741">
                  <a:extLst>
                    <a:ext uri="{9D8B030D-6E8A-4147-A177-3AD203B41FA5}">
                      <a16:colId xmlns:a16="http://schemas.microsoft.com/office/drawing/2014/main" val="20003"/>
                    </a:ext>
                  </a:extLst>
                </a:gridCol>
                <a:gridCol w="3258744">
                  <a:extLst>
                    <a:ext uri="{9D8B030D-6E8A-4147-A177-3AD203B41FA5}">
                      <a16:colId xmlns:a16="http://schemas.microsoft.com/office/drawing/2014/main" val="20004"/>
                    </a:ext>
                  </a:extLst>
                </a:gridCol>
              </a:tblGrid>
              <a:tr h="379072">
                <a:tc>
                  <a:txBody>
                    <a:bodyPr/>
                    <a:lstStyle/>
                    <a:p>
                      <a:pPr>
                        <a:buFont typeface="Arial" pitchFamily="34" charset="0"/>
                        <a:buNone/>
                      </a:pPr>
                      <a:r>
                        <a:rPr lang="en-GB" sz="1200" dirty="0" smtClean="0">
                          <a:solidFill>
                            <a:schemeClr val="bg1"/>
                          </a:solidFill>
                        </a:rPr>
                        <a:t>Individual Strength</a:t>
                      </a:r>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buFont typeface="Arial" pitchFamily="34" charset="0"/>
                        <a:buNone/>
                      </a:pPr>
                      <a:r>
                        <a:rPr lang="en-GB" sz="1200" dirty="0" smtClean="0">
                          <a:solidFill>
                            <a:schemeClr val="bg1"/>
                          </a:solidFill>
                        </a:rPr>
                        <a:t>Individual</a:t>
                      </a:r>
                      <a:r>
                        <a:rPr lang="en-GB" sz="1200" baseline="0" dirty="0" smtClean="0">
                          <a:solidFill>
                            <a:schemeClr val="bg1"/>
                          </a:solidFill>
                        </a:rPr>
                        <a:t> </a:t>
                      </a:r>
                      <a:r>
                        <a:rPr lang="en-GB" sz="1200" dirty="0" smtClean="0">
                          <a:solidFill>
                            <a:schemeClr val="bg1"/>
                          </a:solidFill>
                        </a:rPr>
                        <a:t>Weakness</a:t>
                      </a:r>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buFont typeface="Arial" pitchFamily="34" charset="0"/>
                        <a:buNone/>
                      </a:pPr>
                      <a:r>
                        <a:rPr lang="en-GB" sz="1200" dirty="0" smtClean="0">
                          <a:solidFill>
                            <a:schemeClr val="bg1"/>
                          </a:solidFill>
                        </a:rPr>
                        <a:t>Corporate Strength</a:t>
                      </a:r>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buFont typeface="Arial" pitchFamily="34" charset="0"/>
                        <a:buNone/>
                      </a:pPr>
                      <a:r>
                        <a:rPr lang="en-GB" sz="1200" dirty="0" smtClean="0">
                          <a:solidFill>
                            <a:schemeClr val="bg1"/>
                          </a:solidFill>
                        </a:rPr>
                        <a:t>Corporate Weakness</a:t>
                      </a:r>
                      <a:endParaRPr lang="en-GB"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0000"/>
                  </a:ext>
                </a:extLst>
              </a:tr>
              <a:tr h="2439178">
                <a:tc>
                  <a:txBody>
                    <a:bodyPr/>
                    <a:lstStyle/>
                    <a:p>
                      <a:pPr rtl="0">
                        <a:buFont typeface="Arial" pitchFamily="34" charset="0"/>
                        <a:buChar char="•"/>
                      </a:pPr>
                      <a:r>
                        <a:rPr lang="en-GB" sz="1200" i="0" kern="1200" dirty="0" smtClean="0">
                          <a:solidFill>
                            <a:schemeClr val="tx1"/>
                          </a:solidFill>
                          <a:latin typeface="+mn-lt"/>
                          <a:ea typeface="+mn-ea"/>
                          <a:cs typeface="+mn-cs"/>
                        </a:rPr>
                        <a:t>Corporate experiences can be described as being down to 'mass hypnosis'</a:t>
                      </a:r>
                    </a:p>
                    <a:p>
                      <a:pPr rtl="0">
                        <a:buFont typeface="Arial" pitchFamily="34" charset="0"/>
                        <a:buChar char="•"/>
                      </a:pPr>
                      <a:r>
                        <a:rPr lang="en-GB" sz="1200" i="0" kern="1200" dirty="0" smtClean="0">
                          <a:solidFill>
                            <a:schemeClr val="tx1"/>
                          </a:solidFill>
                          <a:latin typeface="+mn-lt"/>
                          <a:ea typeface="+mn-ea"/>
                          <a:cs typeface="+mn-cs"/>
                        </a:rPr>
                        <a:t>They can be authenticated personally</a:t>
                      </a:r>
                    </a:p>
                    <a:p>
                      <a:pPr rtl="0">
                        <a:buFont typeface="Arial" pitchFamily="34" charset="0"/>
                        <a:buChar char="•"/>
                      </a:pPr>
                      <a:r>
                        <a:rPr lang="en-GB" sz="1200" i="0" kern="1200" dirty="0" smtClean="0">
                          <a:solidFill>
                            <a:schemeClr val="tx1"/>
                          </a:solidFill>
                          <a:latin typeface="+mn-lt"/>
                          <a:ea typeface="+mn-ea"/>
                          <a:cs typeface="+mn-cs"/>
                        </a:rPr>
                        <a:t>They are less likely to be conditioned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a:buFont typeface="Arial" pitchFamily="34" charset="0"/>
                        <a:buChar char="•"/>
                      </a:pPr>
                      <a:r>
                        <a:rPr lang="en-GB" sz="1200" i="0" kern="1200" dirty="0" smtClean="0">
                          <a:solidFill>
                            <a:schemeClr val="tx1"/>
                          </a:solidFill>
                          <a:latin typeface="+mn-lt"/>
                          <a:ea typeface="+mn-ea"/>
                          <a:cs typeface="+mn-cs"/>
                        </a:rPr>
                        <a:t>Don't appear as valid as corporate experiences</a:t>
                      </a:r>
                    </a:p>
                    <a:p>
                      <a:pPr rtl="0">
                        <a:buFont typeface="Arial" pitchFamily="34" charset="0"/>
                        <a:buChar char="•"/>
                      </a:pPr>
                      <a:r>
                        <a:rPr lang="en-GB" sz="1200" i="0" kern="1200" dirty="0" smtClean="0">
                          <a:solidFill>
                            <a:schemeClr val="tx1"/>
                          </a:solidFill>
                          <a:latin typeface="+mn-lt"/>
                          <a:ea typeface="+mn-ea"/>
                          <a:cs typeface="+mn-cs"/>
                        </a:rPr>
                        <a:t>There are often no witnesses to these experiences</a:t>
                      </a:r>
                    </a:p>
                    <a:p>
                      <a:pPr rtl="0">
                        <a:buFont typeface="Arial" pitchFamily="34" charset="0"/>
                        <a:buChar char="•"/>
                      </a:pPr>
                      <a:r>
                        <a:rPr lang="en-GB" sz="1200" i="0" kern="1200" dirty="0" smtClean="0">
                          <a:solidFill>
                            <a:schemeClr val="tx1"/>
                          </a:solidFill>
                          <a:latin typeface="+mn-lt"/>
                          <a:ea typeface="+mn-ea"/>
                          <a:cs typeface="+mn-cs"/>
                        </a:rPr>
                        <a:t>Lack of empirical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Font typeface="Arial" pitchFamily="34" charset="0"/>
                        <a:buChar char="•"/>
                      </a:pPr>
                      <a:r>
                        <a:rPr lang="en-GB" sz="1200" i="0" kern="1200" dirty="0" smtClean="0">
                          <a:solidFill>
                            <a:schemeClr val="tx1"/>
                          </a:solidFill>
                          <a:latin typeface="+mn-lt"/>
                          <a:ea typeface="+mn-ea"/>
                          <a:cs typeface="+mn-cs"/>
                        </a:rPr>
                        <a:t>Corporate experiences are </a:t>
                      </a:r>
                      <a:r>
                        <a:rPr lang="en-GB" sz="1200" b="1" i="0" kern="1200" dirty="0" smtClean="0">
                          <a:solidFill>
                            <a:schemeClr val="tx1"/>
                          </a:solidFill>
                          <a:latin typeface="+mn-lt"/>
                          <a:ea typeface="+mn-ea"/>
                          <a:cs typeface="+mn-cs"/>
                        </a:rPr>
                        <a:t>more numerically valid.</a:t>
                      </a:r>
                    </a:p>
                    <a:p>
                      <a:pPr>
                        <a:buFont typeface="Arial" pitchFamily="34" charset="0"/>
                        <a:buChar char="•"/>
                      </a:pPr>
                      <a:r>
                        <a:rPr lang="en-GB" sz="1200" i="0" kern="1200" dirty="0" smtClean="0">
                          <a:solidFill>
                            <a:schemeClr val="tx1"/>
                          </a:solidFill>
                          <a:latin typeface="+mn-lt"/>
                          <a:ea typeface="+mn-ea"/>
                          <a:cs typeface="+mn-cs"/>
                        </a:rPr>
                        <a:t>They often show shared feelings and responses, which are more valid than individual experiences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i="0" kern="1200" dirty="0" smtClean="0">
                          <a:solidFill>
                            <a:schemeClr val="tx1"/>
                          </a:solidFill>
                          <a:latin typeface="+mn-lt"/>
                          <a:ea typeface="+mn-ea"/>
                          <a:cs typeface="+mn-cs"/>
                        </a:rPr>
                        <a:t>Suggests that experiences come from God, not individual imaginations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i="0" kern="1200" dirty="0" smtClean="0">
                          <a:solidFill>
                            <a:schemeClr val="tx1"/>
                          </a:solidFill>
                          <a:latin typeface="+mn-lt"/>
                          <a:ea typeface="+mn-ea"/>
                          <a:cs typeface="+mn-cs"/>
                        </a:rPr>
                        <a:t>Taking the Toronto Blessing as an example - why would God show himself by making people laugh hysterically and bark like dogs?!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i="0" kern="1200" dirty="0" smtClean="0">
                          <a:solidFill>
                            <a:schemeClr val="tx1"/>
                          </a:solidFill>
                          <a:latin typeface="+mn-lt"/>
                          <a:ea typeface="+mn-ea"/>
                          <a:cs typeface="+mn-cs"/>
                        </a:rPr>
                        <a:t>Hank </a:t>
                      </a:r>
                      <a:r>
                        <a:rPr lang="en-GB" sz="1200" b="1" i="0" kern="1200" dirty="0" err="1" smtClean="0">
                          <a:solidFill>
                            <a:schemeClr val="tx1"/>
                          </a:solidFill>
                          <a:latin typeface="+mn-lt"/>
                          <a:ea typeface="+mn-ea"/>
                          <a:cs typeface="+mn-cs"/>
                        </a:rPr>
                        <a:t>Hanegraaff</a:t>
                      </a:r>
                      <a:r>
                        <a:rPr lang="en-GB" sz="1200" i="0" kern="1200" dirty="0" smtClean="0">
                          <a:solidFill>
                            <a:schemeClr val="tx1"/>
                          </a:solidFill>
                          <a:latin typeface="+mn-lt"/>
                          <a:ea typeface="+mn-ea"/>
                          <a:cs typeface="+mn-cs"/>
                        </a:rPr>
                        <a:t> argues that such phenomena are the result of mass hypnosis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i="0" kern="1200" dirty="0" smtClean="0">
                          <a:solidFill>
                            <a:schemeClr val="tx1"/>
                          </a:solidFill>
                          <a:latin typeface="+mn-lt"/>
                          <a:ea typeface="+mn-ea"/>
                          <a:cs typeface="+mn-cs"/>
                        </a:rPr>
                        <a:t>William Sergeant</a:t>
                      </a:r>
                      <a:r>
                        <a:rPr lang="en-GB" sz="1200" i="0" kern="1200" dirty="0" smtClean="0">
                          <a:solidFill>
                            <a:schemeClr val="tx1"/>
                          </a:solidFill>
                          <a:latin typeface="+mn-lt"/>
                          <a:ea typeface="+mn-ea"/>
                          <a:cs typeface="+mn-cs"/>
                        </a:rPr>
                        <a:t> argued that mass religious conversions are down to conditioning</a:t>
                      </a:r>
                    </a:p>
                    <a:p>
                      <a:pPr rtl="0">
                        <a:buFont typeface="Arial" pitchFamily="34" charset="0"/>
                        <a:buChar char="•"/>
                      </a:pPr>
                      <a:r>
                        <a:rPr lang="en-GB" sz="1200" i="0" kern="1200" dirty="0" smtClean="0">
                          <a:solidFill>
                            <a:schemeClr val="tx1"/>
                          </a:solidFill>
                          <a:latin typeface="+mn-lt"/>
                          <a:ea typeface="+mn-ea"/>
                          <a:cs typeface="+mn-cs"/>
                        </a:rPr>
                        <a:t>Christian psychiatrist </a:t>
                      </a:r>
                      <a:r>
                        <a:rPr lang="en-GB" sz="1200" b="1" i="0" kern="1200" dirty="0" smtClean="0">
                          <a:solidFill>
                            <a:schemeClr val="tx1"/>
                          </a:solidFill>
                          <a:latin typeface="+mn-lt"/>
                          <a:ea typeface="+mn-ea"/>
                          <a:cs typeface="+mn-cs"/>
                        </a:rPr>
                        <a:t>John White</a:t>
                      </a:r>
                      <a:r>
                        <a:rPr lang="en-GB" sz="1200" i="0" kern="1200" dirty="0" smtClean="0">
                          <a:solidFill>
                            <a:schemeClr val="tx1"/>
                          </a:solidFill>
                          <a:latin typeface="+mn-lt"/>
                          <a:ea typeface="+mn-ea"/>
                          <a:cs typeface="+mn-cs"/>
                        </a:rPr>
                        <a:t> refers to corporate experiences as “learned</a:t>
                      </a:r>
                      <a:r>
                        <a:rPr lang="en-GB" sz="1200" i="0" kern="1200" baseline="0" dirty="0" smtClean="0">
                          <a:solidFill>
                            <a:schemeClr val="tx1"/>
                          </a:solidFill>
                          <a:latin typeface="+mn-lt"/>
                          <a:ea typeface="+mn-ea"/>
                          <a:cs typeface="+mn-cs"/>
                        </a:rPr>
                        <a:t> patterns of behaviour</a:t>
                      </a:r>
                      <a:r>
                        <a:rPr lang="en-GB" sz="1200" i="0" kern="1200" dirty="0" smtClean="0">
                          <a:solidFill>
                            <a:schemeClr val="tx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613748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Name 4 types of religious experience</a:t>
            </a:r>
          </a:p>
          <a:p>
            <a:pPr marL="514350" indent="-514350">
              <a:buFont typeface="+mj-lt"/>
              <a:buAutoNum type="arabicPeriod"/>
            </a:pPr>
            <a:r>
              <a:rPr lang="en-GB" dirty="0" smtClean="0"/>
              <a:t>Describe Michael </a:t>
            </a:r>
            <a:r>
              <a:rPr lang="en-GB" dirty="0" err="1" smtClean="0"/>
              <a:t>Persinger’s</a:t>
            </a:r>
            <a:r>
              <a:rPr lang="en-GB" dirty="0" smtClean="0"/>
              <a:t> study</a:t>
            </a:r>
          </a:p>
          <a:p>
            <a:pPr marL="514350" indent="-514350">
              <a:buFont typeface="+mj-lt"/>
              <a:buAutoNum type="arabicPeriod"/>
            </a:pPr>
            <a:r>
              <a:rPr lang="en-GB" dirty="0" smtClean="0"/>
              <a:t>Name three psychologists who object to religious experience</a:t>
            </a:r>
          </a:p>
          <a:p>
            <a:pPr marL="514350" indent="-514350">
              <a:buFont typeface="+mj-lt"/>
              <a:buAutoNum type="arabicPeriod"/>
            </a:pPr>
            <a:r>
              <a:rPr lang="en-GB" dirty="0" smtClean="0"/>
              <a:t>What are Swinburne’s two tests</a:t>
            </a:r>
          </a:p>
          <a:p>
            <a:pPr marL="514350" indent="-514350">
              <a:buFont typeface="+mj-lt"/>
              <a:buAutoNum type="arabicPeriod"/>
            </a:pPr>
            <a:r>
              <a:rPr lang="en-GB" dirty="0" smtClean="0"/>
              <a:t>How can you defend Richard Swinburne</a:t>
            </a:r>
          </a:p>
          <a:p>
            <a:pPr marL="514350" indent="-514350">
              <a:buFont typeface="+mj-lt"/>
              <a:buAutoNum type="arabicPeriod"/>
            </a:pPr>
            <a:r>
              <a:rPr lang="en-GB" dirty="0" smtClean="0"/>
              <a:t>Name 4 qualities of religious experience</a:t>
            </a:r>
            <a:endParaRPr lang="en-GB" dirty="0"/>
          </a:p>
        </p:txBody>
      </p:sp>
    </p:spTree>
    <p:extLst>
      <p:ext uri="{BB962C8B-B14F-4D97-AF65-F5344CB8AC3E}">
        <p14:creationId xmlns:p14="http://schemas.microsoft.com/office/powerpoint/2010/main" val="2910404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GB" dirty="0" smtClean="0"/>
              <a:t>Name 4 types of religious experience: NUMINOUS, VOICES, CONVERSION, CORPORATE</a:t>
            </a:r>
          </a:p>
          <a:p>
            <a:pPr marL="514350" indent="-514350">
              <a:buFont typeface="+mj-lt"/>
              <a:buAutoNum type="arabicPeriod"/>
            </a:pPr>
            <a:r>
              <a:rPr lang="en-GB" dirty="0" smtClean="0"/>
              <a:t>Describe Michael </a:t>
            </a:r>
            <a:r>
              <a:rPr lang="en-GB" dirty="0" err="1" smtClean="0"/>
              <a:t>Persinger’s</a:t>
            </a:r>
            <a:r>
              <a:rPr lang="en-GB" dirty="0" smtClean="0"/>
              <a:t> study: ‘God-helmet’ claimed that religious experiences can be caused by magnetic fields</a:t>
            </a:r>
          </a:p>
          <a:p>
            <a:pPr marL="514350" indent="-514350">
              <a:buFont typeface="+mj-lt"/>
              <a:buAutoNum type="arabicPeriod"/>
            </a:pPr>
            <a:r>
              <a:rPr lang="en-GB" dirty="0" smtClean="0"/>
              <a:t>Name three psychologists who object to religious experience: WINNICOTT (transitional-objects), FREUD (father-figure, mass delusion, wish-</a:t>
            </a:r>
            <a:r>
              <a:rPr lang="en-GB" dirty="0" err="1" smtClean="0"/>
              <a:t>fullfilment</a:t>
            </a:r>
            <a:r>
              <a:rPr lang="en-GB" dirty="0" smtClean="0"/>
              <a:t>), FEUREBACH</a:t>
            </a:r>
          </a:p>
          <a:p>
            <a:pPr marL="514350" indent="-514350">
              <a:buFont typeface="+mj-lt"/>
              <a:buAutoNum type="arabicPeriod"/>
            </a:pPr>
            <a:r>
              <a:rPr lang="en-GB" dirty="0" smtClean="0"/>
              <a:t>What are Swinburne’s two tests – PRINCIPLE OF CREDULITY AND TESTIMONY</a:t>
            </a:r>
          </a:p>
          <a:p>
            <a:pPr marL="514350" indent="-514350">
              <a:buFont typeface="+mj-lt"/>
              <a:buAutoNum type="arabicPeriod"/>
            </a:pPr>
            <a:r>
              <a:rPr lang="en-GB" dirty="0" smtClean="0"/>
              <a:t>How can you defend Richard Swinburne – we cannot doubt everything that we see – testimonies can be trusted as they happen randomly</a:t>
            </a:r>
          </a:p>
          <a:p>
            <a:pPr marL="514350" indent="-514350">
              <a:buFont typeface="+mj-lt"/>
              <a:buAutoNum type="arabicPeriod"/>
            </a:pPr>
            <a:r>
              <a:rPr lang="en-GB" dirty="0" smtClean="0"/>
              <a:t>Name 4 qualities of religious experience – NOETIC, PASSIVE, TRANSIENT, INEFFABLE</a:t>
            </a:r>
            <a:endParaRPr lang="en-GB" dirty="0"/>
          </a:p>
        </p:txBody>
      </p:sp>
    </p:spTree>
    <p:extLst>
      <p:ext uri="{BB962C8B-B14F-4D97-AF65-F5344CB8AC3E}">
        <p14:creationId xmlns:p14="http://schemas.microsoft.com/office/powerpoint/2010/main" val="9742171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7: Religious language I</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88819958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41548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438049"/>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1"/>
            <a:ext cx="10515600" cy="438050"/>
          </a:xfrm>
        </p:spPr>
        <p:txBody>
          <a:bodyPr>
            <a:normAutofit fontScale="70000" lnSpcReduction="20000"/>
          </a:bodyPr>
          <a:lstStyle/>
          <a:p>
            <a:pPr marL="0" indent="0">
              <a:buNone/>
            </a:pPr>
            <a:r>
              <a:rPr lang="en-GB" sz="4400" dirty="0" smtClean="0"/>
              <a:t>Symbols &amp; Analogy</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1455595116"/>
              </p:ext>
            </p:extLst>
          </p:nvPr>
        </p:nvGraphicFramePr>
        <p:xfrm>
          <a:off x="0" y="438050"/>
          <a:ext cx="12192000" cy="641995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34649">
                <a:tc>
                  <a:txBody>
                    <a:bodyPr/>
                    <a:lstStyle/>
                    <a:p>
                      <a:r>
                        <a:rPr lang="en-GB" dirty="0" smtClean="0"/>
                        <a:t>PARAGRAPH 1: Tillich’s Symbols</a:t>
                      </a:r>
                    </a:p>
                  </a:txBody>
                  <a:tcPr/>
                </a:tc>
                <a:tc>
                  <a:txBody>
                    <a:bodyPr/>
                    <a:lstStyle/>
                    <a:p>
                      <a:r>
                        <a:rPr lang="en-GB" dirty="0" smtClean="0"/>
                        <a:t>PARAGRAPH 2: Objections</a:t>
                      </a:r>
                    </a:p>
                  </a:txBody>
                  <a:tcPr/>
                </a:tc>
                <a:extLst>
                  <a:ext uri="{0D108BD9-81ED-4DB2-BD59-A6C34878D82A}">
                    <a16:rowId xmlns:a16="http://schemas.microsoft.com/office/drawing/2014/main" val="3120774046"/>
                  </a:ext>
                </a:extLst>
              </a:tr>
              <a:tr h="318530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PARAGRAPH 3:</a:t>
                      </a:r>
                      <a:r>
                        <a:rPr lang="en-GB" baseline="0" dirty="0" smtClean="0"/>
                        <a:t> Aquinas’ Analogy</a:t>
                      </a:r>
                    </a:p>
                  </a:txBody>
                  <a:tcPr/>
                </a:tc>
                <a:tc>
                  <a:txBody>
                    <a:bodyPr/>
                    <a:lstStyle/>
                    <a:p>
                      <a:pPr marL="0" indent="0">
                        <a:buFont typeface="Arial" pitchFamily="34" charset="0"/>
                        <a:buNone/>
                      </a:pPr>
                      <a:r>
                        <a:rPr lang="en-GB" dirty="0" smtClean="0"/>
                        <a:t>Paragraph 4: Objections</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789781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631768"/>
          </a:xfrm>
          <a:solidFill>
            <a:srgbClr val="FF0000"/>
          </a:solidFill>
        </p:spPr>
        <p:txBody>
          <a:bodyPr>
            <a:normAutofit/>
          </a:bodyPr>
          <a:lstStyle/>
          <a:p>
            <a:pPr algn="ctr"/>
            <a:r>
              <a:rPr lang="en-GB" sz="3600" dirty="0" smtClean="0">
                <a:solidFill>
                  <a:schemeClr val="bg1"/>
                </a:solidFill>
              </a:rPr>
              <a:t>96 days</a:t>
            </a:r>
            <a:endParaRPr lang="en-GB" sz="3600" dirty="0">
              <a:solidFill>
                <a:schemeClr val="bg1"/>
              </a:solidFill>
            </a:endParaRPr>
          </a:p>
        </p:txBody>
      </p:sp>
      <p:sp>
        <p:nvSpPr>
          <p:cNvPr id="5" name="Content Placeholder 4"/>
          <p:cNvSpPr>
            <a:spLocks noGrp="1"/>
          </p:cNvSpPr>
          <p:nvPr>
            <p:ph idx="1"/>
          </p:nvPr>
        </p:nvSpPr>
        <p:spPr>
          <a:xfrm>
            <a:off x="1676400" y="1"/>
            <a:ext cx="10515600" cy="640080"/>
          </a:xfrm>
        </p:spPr>
        <p:txBody>
          <a:bodyPr>
            <a:normAutofit lnSpcReduction="10000"/>
          </a:bodyPr>
          <a:lstStyle/>
          <a:p>
            <a:pPr marL="0" indent="0">
              <a:buNone/>
            </a:pPr>
            <a:r>
              <a:rPr lang="en-GB" sz="4400" dirty="0" err="1" smtClean="0">
                <a:latin typeface="Comic Sans MS" panose="030F0702030302020204" pitchFamily="66" charset="0"/>
              </a:rPr>
              <a:t>FoG</a:t>
            </a:r>
            <a:r>
              <a:rPr lang="en-GB" sz="4400" dirty="0" smtClean="0">
                <a:latin typeface="Comic Sans MS" panose="030F0702030302020204" pitchFamily="66" charset="0"/>
              </a:rPr>
              <a:t> &amp; PM (comparison question)</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631768"/>
          <a:ext cx="12192000" cy="59436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929058">
                <a:tc>
                  <a:txBody>
                    <a:bodyPr/>
                    <a:lstStyle/>
                    <a:p>
                      <a:r>
                        <a:rPr lang="en-GB" sz="1400" b="1" dirty="0" smtClean="0">
                          <a:latin typeface="+mn-lt"/>
                        </a:rPr>
                        <a:t>PARAGRAPH</a:t>
                      </a:r>
                      <a:r>
                        <a:rPr lang="en-GB" sz="1400" b="1" baseline="0" dirty="0" smtClean="0">
                          <a:latin typeface="+mn-lt"/>
                        </a:rPr>
                        <a:t> 1: Form of the Good</a:t>
                      </a:r>
                    </a:p>
                    <a:p>
                      <a:pPr marL="285750" lvl="0" indent="-285750">
                        <a:buFont typeface="Arial" panose="020B0604020202020204" pitchFamily="34" charset="0"/>
                        <a:buChar char="•"/>
                      </a:pPr>
                      <a:r>
                        <a:rPr lang="en-GB" sz="1400" kern="1200" dirty="0" smtClean="0">
                          <a:solidFill>
                            <a:schemeClr val="tx1"/>
                          </a:solidFill>
                          <a:effectLst/>
                          <a:latin typeface="+mn-lt"/>
                          <a:ea typeface="+mn-ea"/>
                          <a:cs typeface="+mn-cs"/>
                        </a:rPr>
                        <a:t>Forms are interrelated and arranged in a hierarchy, at the top of which is the Form of the Good</a:t>
                      </a:r>
                    </a:p>
                    <a:p>
                      <a:pPr marL="285750" lvl="0" indent="-285750">
                        <a:buFont typeface="Arial" panose="020B0604020202020204" pitchFamily="34" charset="0"/>
                        <a:buChar char="•"/>
                      </a:pPr>
                      <a:r>
                        <a:rPr lang="en-GB" sz="1400" kern="1200" dirty="0" smtClean="0">
                          <a:solidFill>
                            <a:schemeClr val="tx1"/>
                          </a:solidFill>
                          <a:effectLst/>
                          <a:latin typeface="+mn-lt"/>
                          <a:ea typeface="+mn-ea"/>
                          <a:cs typeface="+mn-cs"/>
                        </a:rPr>
                        <a:t>Like the sun in the analogy of the cave, the form of the good </a:t>
                      </a:r>
                      <a:r>
                        <a:rPr lang="en-GB" sz="1400" b="1" kern="1200" dirty="0" smtClean="0">
                          <a:solidFill>
                            <a:schemeClr val="tx1"/>
                          </a:solidFill>
                          <a:effectLst/>
                          <a:latin typeface="+mn-lt"/>
                          <a:ea typeface="+mn-ea"/>
                          <a:cs typeface="+mn-cs"/>
                        </a:rPr>
                        <a:t>illuminates</a:t>
                      </a:r>
                      <a:r>
                        <a:rPr lang="en-GB" sz="1400" kern="1200" dirty="0" smtClean="0">
                          <a:solidFill>
                            <a:schemeClr val="tx1"/>
                          </a:solidFill>
                          <a:effectLst/>
                          <a:latin typeface="+mn-lt"/>
                          <a:ea typeface="+mn-ea"/>
                          <a:cs typeface="+mn-cs"/>
                        </a:rPr>
                        <a:t> the other forms and gives them their </a:t>
                      </a:r>
                      <a:r>
                        <a:rPr lang="en-GB" sz="1400" b="1" kern="1200" dirty="0" smtClean="0">
                          <a:solidFill>
                            <a:schemeClr val="tx1"/>
                          </a:solidFill>
                          <a:effectLst/>
                          <a:latin typeface="+mn-lt"/>
                          <a:ea typeface="+mn-ea"/>
                          <a:cs typeface="+mn-cs"/>
                        </a:rPr>
                        <a:t>value</a:t>
                      </a:r>
                      <a:r>
                        <a:rPr lang="en-GB" sz="1400" kern="1200" dirty="0" smtClean="0">
                          <a:solidFill>
                            <a:schemeClr val="tx1"/>
                          </a:solidFill>
                          <a:effectLst/>
                          <a:latin typeface="+mn-lt"/>
                          <a:ea typeface="+mn-ea"/>
                          <a:cs typeface="+mn-cs"/>
                        </a:rPr>
                        <a:t>. E.g. wisdom and courage are aspects of the form of the good</a:t>
                      </a:r>
                    </a:p>
                    <a:p>
                      <a:pPr marL="285750" lvl="0" indent="-285750">
                        <a:buFont typeface="Arial" panose="020B0604020202020204" pitchFamily="34" charset="0"/>
                        <a:buChar char="•"/>
                      </a:pPr>
                      <a:r>
                        <a:rPr lang="en-GB" sz="1400" kern="1200" dirty="0" smtClean="0">
                          <a:solidFill>
                            <a:schemeClr val="tx1"/>
                          </a:solidFill>
                          <a:effectLst/>
                          <a:latin typeface="+mn-lt"/>
                          <a:ea typeface="+mn-ea"/>
                          <a:cs typeface="+mn-cs"/>
                        </a:rPr>
                        <a:t>Goodness is the purest and most abstract of the forms and furthest from the physical world cf. form of redness</a:t>
                      </a:r>
                    </a:p>
                    <a:p>
                      <a:pPr marL="285750" lvl="0" indent="-285750">
                        <a:buFont typeface="Arial" panose="020B0604020202020204" pitchFamily="34" charset="0"/>
                        <a:buChar char="•"/>
                      </a:pPr>
                      <a:r>
                        <a:rPr lang="en-GB" sz="1400" kern="1200" dirty="0" smtClean="0">
                          <a:solidFill>
                            <a:schemeClr val="tx1"/>
                          </a:solidFill>
                          <a:effectLst/>
                          <a:latin typeface="+mn-lt"/>
                          <a:ea typeface="+mn-ea"/>
                          <a:cs typeface="+mn-cs"/>
                        </a:rPr>
                        <a:t>We have never seen goodness perfectly exemplified in the physical world but we can recognise actions and role models who seem to be good. We recognise it because it corresponds with our intuitive knowledge of the form of the good</a:t>
                      </a:r>
                    </a:p>
                    <a:p>
                      <a:pPr marL="285750" lvl="0" indent="-285750">
                        <a:buFont typeface="Arial" panose="020B0604020202020204" pitchFamily="34" charset="0"/>
                        <a:buChar char="•"/>
                      </a:pPr>
                      <a:r>
                        <a:rPr lang="en-GB" sz="1400" kern="1200" dirty="0" smtClean="0">
                          <a:solidFill>
                            <a:schemeClr val="tx1"/>
                          </a:solidFill>
                          <a:effectLst/>
                          <a:latin typeface="+mn-lt"/>
                          <a:ea typeface="+mn-ea"/>
                          <a:cs typeface="+mn-cs"/>
                        </a:rPr>
                        <a:t>The philosopher aims to recognise the nature of true goodness and will put the wisdom into action by teaching others and setting an example hence philosopher kings</a:t>
                      </a:r>
                    </a:p>
                    <a:p>
                      <a:pPr marL="285750" lvl="0" indent="-285750">
                        <a:buFont typeface="Arial" panose="020B0604020202020204" pitchFamily="34" charset="0"/>
                        <a:buChar char="•"/>
                      </a:pPr>
                      <a:r>
                        <a:rPr lang="en-GB" sz="1400" kern="1200" dirty="0" smtClean="0">
                          <a:solidFill>
                            <a:schemeClr val="tx1"/>
                          </a:solidFill>
                          <a:effectLst/>
                          <a:latin typeface="+mn-lt"/>
                          <a:ea typeface="+mn-ea"/>
                          <a:cs typeface="+mn-cs"/>
                        </a:rPr>
                        <a:t>If someone knows what is good and what is bad they will always choose to do good. It is only ignorance that leads to bad actions. </a:t>
                      </a:r>
                    </a:p>
                  </a:txBody>
                  <a:tcPr/>
                </a:tc>
                <a:tc>
                  <a:txBody>
                    <a:bodyPr/>
                    <a:lstStyle/>
                    <a:p>
                      <a:r>
                        <a:rPr lang="en-GB" sz="1400" b="1" dirty="0" smtClean="0">
                          <a:latin typeface="+mn-lt"/>
                        </a:rPr>
                        <a:t>PARAGRAPH 2:</a:t>
                      </a:r>
                      <a:r>
                        <a:rPr lang="en-GB" sz="1400" b="1" baseline="0" dirty="0" smtClean="0">
                          <a:latin typeface="+mn-lt"/>
                        </a:rPr>
                        <a:t> Evaluate strengths and weaknesses</a:t>
                      </a:r>
                    </a:p>
                    <a:p>
                      <a:pPr marL="285750" indent="-285750">
                        <a:buFont typeface="Arial" panose="020B0604020202020204" pitchFamily="34" charset="0"/>
                        <a:buChar char="•"/>
                      </a:pPr>
                      <a:r>
                        <a:rPr lang="en-GB" sz="1400" dirty="0" smtClean="0">
                          <a:latin typeface="+mn-lt"/>
                        </a:rPr>
                        <a:t>Strength: </a:t>
                      </a:r>
                      <a:r>
                        <a:rPr lang="en-GB" sz="1400" dirty="0" smtClean="0">
                          <a:effectLst/>
                          <a:latin typeface="+mn-lt"/>
                        </a:rPr>
                        <a:t>Iris Murdoch, in the 20</a:t>
                      </a:r>
                      <a:r>
                        <a:rPr lang="en-GB" sz="1400" baseline="30000" dirty="0" smtClean="0">
                          <a:effectLst/>
                          <a:latin typeface="+mn-lt"/>
                        </a:rPr>
                        <a:t>th</a:t>
                      </a:r>
                      <a:r>
                        <a:rPr lang="en-GB" sz="1400" dirty="0" smtClean="0">
                          <a:effectLst/>
                          <a:latin typeface="+mn-lt"/>
                        </a:rPr>
                        <a:t> century, argued that Plato’s theory of knowledge is convincing. She argued that there must exist a Platonic form of ‘goodness’ that guides us to become better people and rise to an external standard of morality</a:t>
                      </a:r>
                    </a:p>
                    <a:p>
                      <a:pPr marL="285750" indent="-285750">
                        <a:buFont typeface="Arial" panose="020B0604020202020204" pitchFamily="34" charset="0"/>
                        <a:buChar char="•"/>
                      </a:pPr>
                      <a:r>
                        <a:rPr lang="en-GB" sz="1400" dirty="0" smtClean="0">
                          <a:latin typeface="+mn-lt"/>
                        </a:rPr>
                        <a:t>Objection:</a:t>
                      </a:r>
                      <a:r>
                        <a:rPr lang="en-GB" sz="1400" baseline="0" dirty="0" smtClean="0">
                          <a:latin typeface="+mn-lt"/>
                        </a:rPr>
                        <a:t> </a:t>
                      </a:r>
                      <a:r>
                        <a:rPr lang="en-GB" sz="1400" dirty="0" smtClean="0">
                          <a:latin typeface="+mn-lt"/>
                        </a:rPr>
                        <a:t>Aristotle – </a:t>
                      </a:r>
                      <a:r>
                        <a:rPr lang="en-GB" sz="1400" kern="1200" dirty="0" smtClean="0">
                          <a:solidFill>
                            <a:schemeClr val="tx1"/>
                          </a:solidFill>
                          <a:effectLst/>
                          <a:latin typeface="+mn-lt"/>
                          <a:ea typeface="+mn-ea"/>
                          <a:cs typeface="+mn-cs"/>
                        </a:rPr>
                        <a:t>there</a:t>
                      </a:r>
                      <a:r>
                        <a:rPr lang="en-GB" sz="1400" kern="1200" baseline="0" dirty="0" smtClean="0">
                          <a:solidFill>
                            <a:schemeClr val="tx1"/>
                          </a:solidFill>
                          <a:effectLst/>
                          <a:latin typeface="+mn-lt"/>
                          <a:ea typeface="+mn-ea"/>
                          <a:cs typeface="+mn-cs"/>
                        </a:rPr>
                        <a:t> is no single form of the good – good is the fulfilment of something’s telos and differs for each object</a:t>
                      </a:r>
                      <a:br>
                        <a:rPr lang="en-GB" sz="1400" kern="1200" baseline="0" dirty="0" smtClean="0">
                          <a:solidFill>
                            <a:schemeClr val="tx1"/>
                          </a:solidFill>
                          <a:effectLst/>
                          <a:latin typeface="+mn-lt"/>
                          <a:ea typeface="+mn-ea"/>
                          <a:cs typeface="+mn-cs"/>
                        </a:rPr>
                      </a:br>
                      <a:r>
                        <a:rPr lang="en-GB" sz="1400" kern="1200" baseline="0" dirty="0" err="1" smtClean="0">
                          <a:solidFill>
                            <a:schemeClr val="tx1"/>
                          </a:solidFill>
                          <a:effectLst/>
                          <a:latin typeface="+mn-lt"/>
                          <a:ea typeface="+mn-ea"/>
                          <a:cs typeface="+mn-cs"/>
                        </a:rPr>
                        <a:t>e.g</a:t>
                      </a:r>
                      <a:r>
                        <a:rPr lang="en-GB" sz="1400" kern="1200" baseline="0" dirty="0" smtClean="0">
                          <a:solidFill>
                            <a:schemeClr val="tx1"/>
                          </a:solidFill>
                          <a:effectLst/>
                          <a:latin typeface="+mn-lt"/>
                          <a:ea typeface="+mn-ea"/>
                          <a:cs typeface="+mn-cs"/>
                        </a:rPr>
                        <a:t> goodness for a projector is that it projects clearly, for a builder is that he builds well etc.</a:t>
                      </a:r>
                    </a:p>
                    <a:p>
                      <a:pPr marL="285750" indent="-285750">
                        <a:buFont typeface="Arial" panose="020B0604020202020204" pitchFamily="34" charset="0"/>
                        <a:buChar char="•"/>
                      </a:pPr>
                      <a:r>
                        <a:rPr lang="en-GB" sz="1400" kern="1200" baseline="0" dirty="0" smtClean="0">
                          <a:solidFill>
                            <a:schemeClr val="tx1"/>
                          </a:solidFill>
                          <a:effectLst/>
                          <a:latin typeface="+mn-lt"/>
                          <a:ea typeface="+mn-ea"/>
                          <a:cs typeface="+mn-cs"/>
                        </a:rPr>
                        <a:t>Objection: Elitist – Plato is suggesting only philosopher can grasp the good and moral knowledge – excludes those who are intellectually disabled.</a:t>
                      </a:r>
                      <a:endParaRPr lang="en-GB" sz="1400" dirty="0" smtClean="0">
                        <a:latin typeface="+mn-lt"/>
                      </a:endParaRPr>
                    </a:p>
                  </a:txBody>
                  <a:tcPr/>
                </a:tc>
                <a:extLst>
                  <a:ext uri="{0D108BD9-81ED-4DB2-BD59-A6C34878D82A}">
                    <a16:rowId xmlns:a16="http://schemas.microsoft.com/office/drawing/2014/main" val="3120774046"/>
                  </a:ext>
                </a:extLst>
              </a:tr>
              <a:tr h="1642941">
                <a:tc>
                  <a:txBody>
                    <a:bodyPr/>
                    <a:lstStyle/>
                    <a:p>
                      <a:r>
                        <a:rPr lang="en-GB" sz="1400" b="1" dirty="0" smtClean="0">
                          <a:latin typeface="+mn-lt"/>
                        </a:rPr>
                        <a:t>PARAGRAPH</a:t>
                      </a:r>
                      <a:r>
                        <a:rPr lang="en-GB" sz="1400" b="1" baseline="0" dirty="0" smtClean="0">
                          <a:latin typeface="+mn-lt"/>
                        </a:rPr>
                        <a:t> 3: Prime Mover</a:t>
                      </a:r>
                    </a:p>
                    <a:p>
                      <a:pPr marL="285750" indent="-285750" fontAlgn="base">
                        <a:buFont typeface="Arial" panose="020B0604020202020204" pitchFamily="34" charset="0"/>
                        <a:buChar char="•"/>
                      </a:pPr>
                      <a:r>
                        <a:rPr lang="en-GB" sz="1400" b="0" kern="1200" dirty="0" smtClean="0">
                          <a:solidFill>
                            <a:schemeClr val="tx1"/>
                          </a:solidFill>
                          <a:effectLst/>
                          <a:latin typeface="+mn-lt"/>
                          <a:ea typeface="+mn-ea"/>
                          <a:cs typeface="+mn-cs"/>
                        </a:rPr>
                        <a:t>Motion – movement from potentiality to actuality</a:t>
                      </a:r>
                    </a:p>
                    <a:p>
                      <a:pPr marL="285750" indent="-285750" fontAlgn="base">
                        <a:buFont typeface="Arial" panose="020B0604020202020204" pitchFamily="34" charset="0"/>
                        <a:buChar char="•"/>
                      </a:pPr>
                      <a:r>
                        <a:rPr lang="en-GB" sz="1400" b="0" kern="1200" dirty="0" smtClean="0">
                          <a:solidFill>
                            <a:schemeClr val="tx1"/>
                          </a:solidFill>
                          <a:effectLst/>
                          <a:latin typeface="+mn-lt"/>
                          <a:ea typeface="+mn-ea"/>
                          <a:cs typeface="+mn-cs"/>
                        </a:rPr>
                        <a:t>planets are moving eternally</a:t>
                      </a:r>
                    </a:p>
                    <a:p>
                      <a:pPr marL="285750" indent="-285750" fontAlgn="base">
                        <a:buFont typeface="Arial" panose="020B0604020202020204" pitchFamily="34" charset="0"/>
                        <a:buChar char="•"/>
                      </a:pPr>
                      <a:r>
                        <a:rPr lang="en-GB" sz="1400" b="0" kern="1200" dirty="0" smtClean="0">
                          <a:solidFill>
                            <a:schemeClr val="tx1"/>
                          </a:solidFill>
                          <a:effectLst/>
                          <a:latin typeface="+mn-lt"/>
                          <a:ea typeface="+mn-ea"/>
                          <a:cs typeface="+mn-cs"/>
                        </a:rPr>
                        <a:t>Prime Mover final cause of universe cf. saucer of milk</a:t>
                      </a:r>
                    </a:p>
                    <a:p>
                      <a:pPr marL="285750" indent="-285750" fontAlgn="base">
                        <a:buFont typeface="Arial" panose="020B0604020202020204" pitchFamily="34" charset="0"/>
                        <a:buChar char="•"/>
                      </a:pPr>
                      <a:r>
                        <a:rPr lang="en-GB" sz="1400" b="0" kern="1200" dirty="0" smtClean="0">
                          <a:solidFill>
                            <a:schemeClr val="tx1"/>
                          </a:solidFill>
                          <a:effectLst/>
                          <a:latin typeface="+mn-lt"/>
                          <a:ea typeface="+mn-ea"/>
                          <a:cs typeface="+mn-cs"/>
                        </a:rPr>
                        <a:t>Prime Mover not efficient cause – universe moving eternally</a:t>
                      </a:r>
                    </a:p>
                    <a:p>
                      <a:pPr marL="285750" indent="-285750" fontAlgn="base">
                        <a:buFont typeface="Arial" panose="020B0604020202020204" pitchFamily="34" charset="0"/>
                        <a:buChar char="•"/>
                      </a:pPr>
                      <a:r>
                        <a:rPr lang="en-GB" sz="1400" b="0" kern="1200" dirty="0" smtClean="0">
                          <a:solidFill>
                            <a:schemeClr val="tx1"/>
                          </a:solidFill>
                          <a:effectLst/>
                          <a:latin typeface="+mn-lt"/>
                          <a:ea typeface="+mn-ea"/>
                          <a:cs typeface="+mn-cs"/>
                        </a:rPr>
                        <a:t>Prime Mover is immaterial (only capable of intellectual/spiritual activities); immutable; perfect; necessary</a:t>
                      </a:r>
                    </a:p>
                  </a:txBody>
                  <a:tcPr/>
                </a:tc>
                <a:tc>
                  <a:txBody>
                    <a:bodyPr/>
                    <a:lstStyle/>
                    <a:p>
                      <a:r>
                        <a:rPr lang="en-GB" sz="1400" b="1" dirty="0" smtClean="0">
                          <a:latin typeface="+mn-lt"/>
                        </a:rPr>
                        <a:t>PARAGRAPH 4: Evaluate</a:t>
                      </a:r>
                      <a:r>
                        <a:rPr lang="en-GB" sz="1400" b="1" baseline="0" dirty="0" smtClean="0">
                          <a:latin typeface="+mn-lt"/>
                        </a:rPr>
                        <a:t> strengths and weaknesses</a:t>
                      </a:r>
                      <a:endParaRPr lang="en-GB" sz="1400" b="1" dirty="0" smtClean="0">
                        <a:latin typeface="+mn-lt"/>
                      </a:endParaRPr>
                    </a:p>
                    <a:p>
                      <a:pPr marL="285750" lvl="0" indent="-285750">
                        <a:buFont typeface="Arial" panose="020B0604020202020204" pitchFamily="34" charset="0"/>
                        <a:buChar char="•"/>
                      </a:pPr>
                      <a:r>
                        <a:rPr lang="en-GB" sz="1400" dirty="0" smtClean="0"/>
                        <a:t>Strength: Both explain why anything exists – </a:t>
                      </a:r>
                      <a:r>
                        <a:rPr lang="en-GB" sz="1400" dirty="0" err="1" smtClean="0"/>
                        <a:t>FoG</a:t>
                      </a:r>
                      <a:r>
                        <a:rPr lang="en-GB" sz="1400" dirty="0" smtClean="0"/>
                        <a:t> top of a hierarchy that gives the other forms its values, without forms nothing would exist, objects are imitations of the forms.</a:t>
                      </a:r>
                      <a:r>
                        <a:rPr lang="en-GB" sz="1400" baseline="0" dirty="0" smtClean="0"/>
                        <a:t> </a:t>
                      </a:r>
                      <a:r>
                        <a:rPr lang="en-GB" sz="1400" dirty="0" smtClean="0"/>
                        <a:t>PM primary cause of existence – final cause of everything and reason why everything is in motion</a:t>
                      </a:r>
                    </a:p>
                    <a:p>
                      <a:pPr marL="285750" lvl="0" indent="-285750">
                        <a:buFont typeface="Arial" panose="020B0604020202020204" pitchFamily="34" charset="0"/>
                        <a:buChar char="•"/>
                      </a:pPr>
                      <a:r>
                        <a:rPr lang="en-GB" sz="1400" dirty="0" smtClean="0"/>
                        <a:t>Objection: Neither form of the good nor prime mover have an interest in the moral affairs of humanity cf. Christian god. However, humans have the possibility of meeting the Form of the Good after they die.</a:t>
                      </a:r>
                    </a:p>
                    <a:p>
                      <a:pPr marL="285750" indent="-285750" fontAlgn="base">
                        <a:buFont typeface="Arial" panose="020B0604020202020204" pitchFamily="34" charset="0"/>
                        <a:buChar char="•"/>
                      </a:pPr>
                      <a:r>
                        <a:rPr lang="en-GB" sz="1400" dirty="0" smtClean="0"/>
                        <a:t>Objection: scientific criticism = universe not eternal - Big Bang Theory suggests universe has a beginning</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5907483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438049"/>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1"/>
            <a:ext cx="10515600" cy="438050"/>
          </a:xfrm>
        </p:spPr>
        <p:txBody>
          <a:bodyPr>
            <a:normAutofit fontScale="70000" lnSpcReduction="20000"/>
          </a:bodyPr>
          <a:lstStyle/>
          <a:p>
            <a:pPr marL="0" indent="0">
              <a:buNone/>
            </a:pPr>
            <a:r>
              <a:rPr lang="en-GB" sz="4400" dirty="0" smtClean="0"/>
              <a:t>Symbols &amp; Analogy</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1971028486"/>
              </p:ext>
            </p:extLst>
          </p:nvPr>
        </p:nvGraphicFramePr>
        <p:xfrm>
          <a:off x="0" y="438050"/>
          <a:ext cx="12192000" cy="649224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428554">
                <a:tc>
                  <a:txBody>
                    <a:bodyPr/>
                    <a:lstStyle/>
                    <a:p>
                      <a:r>
                        <a:rPr lang="en-GB" dirty="0" smtClean="0"/>
                        <a:t>PARAGRAPH 1: Tillich’s Symbols</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God is the Ground of Being – important not to anthropomorphising</a:t>
                      </a:r>
                      <a:r>
                        <a:rPr lang="en-GB" sz="1800" kern="1200" baseline="0" dirty="0" smtClean="0">
                          <a:solidFill>
                            <a:schemeClr val="tx1"/>
                          </a:solidFill>
                          <a:effectLst/>
                          <a:latin typeface="+mn-lt"/>
                          <a:ea typeface="+mn-ea"/>
                          <a:cs typeface="+mn-cs"/>
                        </a:rPr>
                        <a:t> God – making him like a superman figure ‘most loving, most powerful, most knowledgeable’ cf. Moses and the Burning Bush – God describes himself as Yahweh ‘I am what I am’</a:t>
                      </a:r>
                      <a:endParaRPr lang="en-GB" sz="1800"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Symbols participate to which they point to e.g. crucifixion symbol – participating in Christ’s death</a:t>
                      </a:r>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Meaning of words when used</a:t>
                      </a:r>
                      <a:r>
                        <a:rPr lang="en-GB" sz="1800" kern="1200" baseline="0" dirty="0" smtClean="0">
                          <a:solidFill>
                            <a:schemeClr val="tx1"/>
                          </a:solidFill>
                          <a:effectLst/>
                          <a:latin typeface="+mn-lt"/>
                          <a:ea typeface="+mn-ea"/>
                          <a:cs typeface="+mn-cs"/>
                        </a:rPr>
                        <a:t> symbolically is partially negated by that which they point e.g. God is Father – negates the meaning of father in biological sense and opens deeper meaning</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Leibniz: God is beyond comprehension – supports </a:t>
                      </a:r>
                      <a:endParaRPr lang="en-GB" sz="1800" kern="1200" dirty="0" smtClean="0">
                        <a:solidFill>
                          <a:schemeClr val="tx1"/>
                        </a:solidFill>
                        <a:effectLst/>
                        <a:latin typeface="+mn-lt"/>
                        <a:ea typeface="+mn-ea"/>
                        <a:cs typeface="+mn-cs"/>
                      </a:endParaRPr>
                    </a:p>
                  </a:txBody>
                  <a:tcPr/>
                </a:tc>
                <a:tc>
                  <a:txBody>
                    <a:bodyPr/>
                    <a:lstStyle/>
                    <a:p>
                      <a:r>
                        <a:rPr lang="en-GB" dirty="0" smtClean="0"/>
                        <a:t>PARAGRAPH 2: Objections</a:t>
                      </a:r>
                    </a:p>
                    <a:p>
                      <a:r>
                        <a:rPr lang="en-GB" dirty="0" smtClean="0"/>
                        <a:t>Objection: Symbols are ambiguous because they be interpreted differently e.g. swastika</a:t>
                      </a:r>
                    </a:p>
                    <a:p>
                      <a:r>
                        <a:rPr lang="en-GB" dirty="0" smtClean="0"/>
                        <a:t>Objection:</a:t>
                      </a:r>
                      <a:r>
                        <a:rPr lang="en-GB" baseline="0" dirty="0" smtClean="0"/>
                        <a:t> Not all religious language is symbolic e.g. resurrection – e.g. Jesus’ resurrection</a:t>
                      </a:r>
                    </a:p>
                    <a:p>
                      <a:r>
                        <a:rPr lang="en-GB" baseline="0" dirty="0" smtClean="0"/>
                        <a:t>Cf. Macquarie – symbolic language is a language of the mind and ‘bounces off’ the subject of the speaker on what wishes to refer – in other words, it is </a:t>
                      </a:r>
                      <a:r>
                        <a:rPr lang="en-GB" b="1" u="sng" baseline="0" dirty="0" smtClean="0"/>
                        <a:t>subjective </a:t>
                      </a:r>
                      <a:r>
                        <a:rPr lang="en-GB" baseline="0" dirty="0" smtClean="0"/>
                        <a:t>and exist in mind of individual </a:t>
                      </a:r>
                    </a:p>
                  </a:txBody>
                  <a:tcPr/>
                </a:tc>
                <a:extLst>
                  <a:ext uri="{0D108BD9-81ED-4DB2-BD59-A6C34878D82A}">
                    <a16:rowId xmlns:a16="http://schemas.microsoft.com/office/drawing/2014/main" val="3120774046"/>
                  </a:ext>
                </a:extLst>
              </a:tr>
              <a:tr h="276235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PARAGRAPH 3:</a:t>
                      </a:r>
                      <a:r>
                        <a:rPr lang="en-GB" baseline="0" dirty="0" smtClean="0"/>
                        <a:t> Aquinas’ Analogy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smtClean="0">
                          <a:solidFill>
                            <a:schemeClr val="tx1"/>
                          </a:solidFill>
                          <a:effectLst/>
                          <a:latin typeface="+mn-lt"/>
                          <a:ea typeface="+mn-ea"/>
                          <a:cs typeface="+mn-cs"/>
                        </a:rPr>
                        <a:t>Analogy of attribution</a:t>
                      </a:r>
                      <a:r>
                        <a:rPr lang="en-GB" sz="1800" kern="1200" baseline="0" dirty="0" smtClean="0">
                          <a:solidFill>
                            <a:schemeClr val="tx1"/>
                          </a:solidFill>
                          <a:effectLst/>
                          <a:latin typeface="+mn-lt"/>
                          <a:ea typeface="+mn-ea"/>
                          <a:cs typeface="+mn-cs"/>
                        </a:rPr>
                        <a:t> – causal – can understand the agent by looking at its product e.g. the urine is healthy and the doctor is healthy – God is good and the man is good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Analogy of proportion – when applied to God it is infinitely greater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Strength: we observe the word empirically and consequently deduce that there must be a higher being above, we are just incapable of understanding its nature</a:t>
                      </a:r>
                    </a:p>
                  </a:txBody>
                  <a:tcPr/>
                </a:tc>
                <a:tc>
                  <a:txBody>
                    <a:bodyPr/>
                    <a:lstStyle/>
                    <a:p>
                      <a:pPr marL="0" indent="0">
                        <a:buFont typeface="Arial" pitchFamily="34" charset="0"/>
                        <a:buNone/>
                      </a:pPr>
                      <a:r>
                        <a:rPr lang="en-GB" dirty="0" smtClean="0"/>
                        <a:t>Via </a:t>
                      </a:r>
                      <a:r>
                        <a:rPr lang="en-GB" dirty="0" err="1" smtClean="0"/>
                        <a:t>Negativa</a:t>
                      </a:r>
                      <a:endParaRPr lang="en-GB" dirty="0" smtClean="0"/>
                    </a:p>
                    <a:p>
                      <a:pPr marL="174625" indent="-174625">
                        <a:buFont typeface="Arial" pitchFamily="34" charset="0"/>
                        <a:buChar char="•"/>
                      </a:pPr>
                      <a:r>
                        <a:rPr lang="en-GB" dirty="0" smtClean="0"/>
                        <a:t>God is greater than anything we can comprehend – therefore statements about Him cannot be made accurately!</a:t>
                      </a:r>
                    </a:p>
                    <a:p>
                      <a:pPr marL="174625" indent="-174625">
                        <a:buFont typeface="Arial" pitchFamily="34" charset="0"/>
                        <a:buChar char="•"/>
                      </a:pPr>
                      <a:r>
                        <a:rPr lang="en-GB" dirty="0" smtClean="0"/>
                        <a:t>Language applied to God is equivocal. Saying ‘God is good’ and ‘John is good’ are two very different things. We still don't know what God is...</a:t>
                      </a:r>
                    </a:p>
                    <a:p>
                      <a:pPr marL="174625" indent="-174625">
                        <a:buFont typeface="Arial" pitchFamily="34" charset="0"/>
                        <a:buChar char="•"/>
                      </a:pPr>
                      <a:r>
                        <a:rPr lang="en-GB" dirty="0" smtClean="0"/>
                        <a:t>Instead we say what God is not! </a:t>
                      </a:r>
                    </a:p>
                    <a:p>
                      <a:pPr marL="174625" indent="-174625">
                        <a:buFont typeface="Arial" pitchFamily="34" charset="0"/>
                        <a:buChar char="•"/>
                      </a:pPr>
                      <a:r>
                        <a:rPr lang="en-GB" dirty="0" smtClean="0"/>
                        <a:t>By making a number of negative statement we may arrive at a knowledge , albeit limited, of what God is!</a:t>
                      </a:r>
                    </a:p>
                    <a:p>
                      <a:pPr marL="174625" indent="-174625">
                        <a:buFont typeface="Arial" pitchFamily="34" charset="0"/>
                        <a:buChar char="•"/>
                      </a:pPr>
                      <a:r>
                        <a:rPr lang="en-GB" dirty="0" smtClean="0"/>
                        <a:t>Moses Maimonides and Pseudo-</a:t>
                      </a:r>
                      <a:r>
                        <a:rPr lang="en-GB" dirty="0" err="1" smtClean="0"/>
                        <a:t>Dionysios</a:t>
                      </a:r>
                      <a:endParaRPr lang="en-GB"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62528351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8: Religious Language II</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5317149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ext uri="{D42A27DB-BD31-4B8C-83A1-F6EECF244321}">
                <p14:modId xmlns:p14="http://schemas.microsoft.com/office/powerpoint/2010/main" val="199688944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083094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631766"/>
          </a:xfrm>
          <a:solidFill>
            <a:srgbClr val="FF0000"/>
          </a:solidFill>
        </p:spPr>
        <p:txBody>
          <a:bodyPr>
            <a:normAutofit/>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800101"/>
          </a:xfrm>
        </p:spPr>
        <p:txBody>
          <a:bodyPr>
            <a:normAutofit/>
          </a:bodyPr>
          <a:lstStyle/>
          <a:p>
            <a:pPr marL="0" indent="0">
              <a:buNone/>
            </a:pPr>
            <a:r>
              <a:rPr lang="en-GB" sz="4400" dirty="0" err="1" smtClean="0"/>
              <a:t>Falsificationism</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2740374026"/>
              </p:ext>
            </p:extLst>
          </p:nvPr>
        </p:nvGraphicFramePr>
        <p:xfrm>
          <a:off x="0" y="640080"/>
          <a:ext cx="12192000" cy="621792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40670">
                <a:tc>
                  <a:txBody>
                    <a:bodyPr/>
                    <a:lstStyle/>
                    <a:p>
                      <a:r>
                        <a:rPr lang="en-GB" dirty="0" smtClean="0"/>
                        <a:t>PARAGRAPH 1: </a:t>
                      </a:r>
                      <a:r>
                        <a:rPr lang="en-GB" dirty="0" err="1" smtClean="0"/>
                        <a:t>Flew’s</a:t>
                      </a:r>
                      <a:r>
                        <a:rPr lang="en-GB" dirty="0" smtClean="0"/>
                        <a:t> </a:t>
                      </a:r>
                      <a:r>
                        <a:rPr lang="en-GB" dirty="0" err="1" smtClean="0"/>
                        <a:t>Falsificationism</a:t>
                      </a:r>
                      <a:r>
                        <a:rPr lang="en-GB" dirty="0" smtClean="0"/>
                        <a:t> – Parable of</a:t>
                      </a:r>
                      <a:r>
                        <a:rPr lang="en-GB" baseline="0" dirty="0" smtClean="0"/>
                        <a:t> the Invisible Gardener</a:t>
                      </a:r>
                      <a:endParaRPr lang="en-GB" dirty="0" smtClean="0"/>
                    </a:p>
                  </a:txBody>
                  <a:tcPr/>
                </a:tc>
                <a:tc>
                  <a:txBody>
                    <a:bodyPr/>
                    <a:lstStyle/>
                    <a:p>
                      <a:r>
                        <a:rPr lang="en-GB" dirty="0" smtClean="0"/>
                        <a:t>PARAGRAPH 2: OBJECTIONS – Hare’s </a:t>
                      </a:r>
                      <a:r>
                        <a:rPr lang="en-GB" dirty="0" err="1" smtClean="0"/>
                        <a:t>Bliks</a:t>
                      </a:r>
                      <a:r>
                        <a:rPr lang="en-GB" dirty="0" smtClean="0"/>
                        <a:t> + RESPONSE</a:t>
                      </a:r>
                    </a:p>
                  </a:txBody>
                  <a:tcPr/>
                </a:tc>
                <a:extLst>
                  <a:ext uri="{0D108BD9-81ED-4DB2-BD59-A6C34878D82A}">
                    <a16:rowId xmlns:a16="http://schemas.microsoft.com/office/drawing/2014/main" val="3120774046"/>
                  </a:ext>
                </a:extLst>
              </a:tr>
              <a:tr h="297725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PARAGRAPH 3:</a:t>
                      </a:r>
                      <a:r>
                        <a:rPr lang="en-GB" baseline="0" dirty="0" smtClean="0"/>
                        <a:t> OBJECTIONS – Basil Mitchel’s Parable of the Partisan + RESPONSE</a:t>
                      </a:r>
                      <a:endParaRPr lang="en-GB" dirty="0" smtClean="0"/>
                    </a:p>
                  </a:txBody>
                  <a:tcPr/>
                </a:tc>
                <a:tc>
                  <a:txBody>
                    <a:bodyPr/>
                    <a:lstStyle/>
                    <a:p>
                      <a:r>
                        <a:rPr lang="en-GB" dirty="0" smtClean="0"/>
                        <a:t>PARAGRAPH 4:</a:t>
                      </a:r>
                      <a:r>
                        <a:rPr lang="en-GB" baseline="0" dirty="0" smtClean="0"/>
                        <a:t> OBJECTION – A.J. Ayer</a:t>
                      </a:r>
                    </a:p>
                    <a:p>
                      <a:endParaRPr lang="en-GB"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7138151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631766"/>
          </a:xfrm>
          <a:solidFill>
            <a:srgbClr val="FF0000"/>
          </a:solidFill>
        </p:spPr>
        <p:txBody>
          <a:bodyPr>
            <a:normAutofit/>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800101"/>
          </a:xfrm>
        </p:spPr>
        <p:txBody>
          <a:bodyPr>
            <a:normAutofit/>
          </a:bodyPr>
          <a:lstStyle/>
          <a:p>
            <a:pPr marL="0" indent="0">
              <a:buNone/>
            </a:pPr>
            <a:r>
              <a:rPr lang="en-GB" sz="4400" dirty="0" err="1" smtClean="0"/>
              <a:t>Falsificationism</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1611825570"/>
              </p:ext>
            </p:extLst>
          </p:nvPr>
        </p:nvGraphicFramePr>
        <p:xfrm>
          <a:off x="0" y="640080"/>
          <a:ext cx="12192000" cy="621792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957253">
                <a:tc>
                  <a:txBody>
                    <a:bodyPr/>
                    <a:lstStyle/>
                    <a:p>
                      <a:r>
                        <a:rPr lang="en-GB" dirty="0" smtClean="0"/>
                        <a:t>PARAGRAPH 1: </a:t>
                      </a:r>
                      <a:r>
                        <a:rPr lang="en-GB" dirty="0" err="1" smtClean="0"/>
                        <a:t>Flew’s</a:t>
                      </a:r>
                      <a:r>
                        <a:rPr lang="en-GB" dirty="0" smtClean="0"/>
                        <a:t> </a:t>
                      </a:r>
                      <a:r>
                        <a:rPr lang="en-GB" dirty="0" err="1" smtClean="0"/>
                        <a:t>Falsificationism</a:t>
                      </a:r>
                      <a:r>
                        <a:rPr lang="en-GB" dirty="0" smtClean="0"/>
                        <a:t> – Parable of</a:t>
                      </a:r>
                      <a:r>
                        <a:rPr lang="en-GB" baseline="0" dirty="0" smtClean="0"/>
                        <a:t> the Invisible Gardener</a:t>
                      </a:r>
                      <a:endParaRPr lang="en-GB" dirty="0" smtClean="0"/>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God-talk</a:t>
                      </a:r>
                      <a:r>
                        <a:rPr lang="en-GB" sz="1800" kern="1200" baseline="0" dirty="0" smtClean="0">
                          <a:solidFill>
                            <a:schemeClr val="tx1"/>
                          </a:solidFill>
                          <a:effectLst/>
                          <a:latin typeface="+mn-lt"/>
                          <a:ea typeface="+mn-ea"/>
                          <a:cs typeface="+mn-cs"/>
                        </a:rPr>
                        <a:t> is unfalsifiable and therefore meaningless</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Truth can only be </a:t>
                      </a:r>
                      <a:r>
                        <a:rPr lang="en-GB" sz="1800" kern="1200" baseline="0" dirty="0" err="1" smtClean="0">
                          <a:solidFill>
                            <a:schemeClr val="tx1"/>
                          </a:solidFill>
                          <a:effectLst/>
                          <a:latin typeface="+mn-lt"/>
                          <a:ea typeface="+mn-ea"/>
                          <a:cs typeface="+mn-cs"/>
                        </a:rPr>
                        <a:t>gound</a:t>
                      </a:r>
                      <a:r>
                        <a:rPr lang="en-GB" sz="1800" kern="1200" baseline="0" dirty="0" smtClean="0">
                          <a:solidFill>
                            <a:schemeClr val="tx1"/>
                          </a:solidFill>
                          <a:effectLst/>
                          <a:latin typeface="+mn-lt"/>
                          <a:ea typeface="+mn-ea"/>
                          <a:cs typeface="+mn-cs"/>
                        </a:rPr>
                        <a:t> in empirically sense-observed statement</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Parable of Invisible Gardener – neglected garden – claims invisible gardener who is invisible, beyond smell etc.</a:t>
                      </a:r>
                    </a:p>
                  </a:txBody>
                  <a:tcPr/>
                </a:tc>
                <a:tc>
                  <a:txBody>
                    <a:bodyPr/>
                    <a:lstStyle/>
                    <a:p>
                      <a:r>
                        <a:rPr lang="en-GB" dirty="0" smtClean="0"/>
                        <a:t>PARAGRAPH 2: OBJECTIONS – Hare’s </a:t>
                      </a:r>
                      <a:r>
                        <a:rPr lang="en-GB" dirty="0" err="1" smtClean="0"/>
                        <a:t>Bliks</a:t>
                      </a:r>
                      <a:r>
                        <a:rPr lang="en-GB" dirty="0" smtClean="0"/>
                        <a:t> + RESPONSE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Cf. Alston ‘epistemic imperialism’ – rejecting all other methods of reaching the truth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Hare argues that everyone has their own personal ‘spin’ on their worldview, which is not falsifiable and cannot be tested at all.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Uses the idea of the Oxford Dons and the lunatic – unfalsifiable but meaningful for participant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baseline="0" dirty="0" smtClean="0">
                          <a:solidFill>
                            <a:schemeClr val="tx1"/>
                          </a:solidFill>
                          <a:effectLst/>
                          <a:latin typeface="+mn-lt"/>
                          <a:ea typeface="+mn-ea"/>
                          <a:cs typeface="+mn-cs"/>
                        </a:rPr>
                        <a:t>RESPONSE: Christians do not see their beliefs as a </a:t>
                      </a:r>
                      <a:r>
                        <a:rPr lang="en-GB" sz="1800" kern="1200" baseline="0" dirty="0" err="1" smtClean="0">
                          <a:solidFill>
                            <a:schemeClr val="tx1"/>
                          </a:solidFill>
                          <a:effectLst/>
                          <a:latin typeface="+mn-lt"/>
                          <a:ea typeface="+mn-ea"/>
                          <a:cs typeface="+mn-cs"/>
                        </a:rPr>
                        <a:t>blik</a:t>
                      </a:r>
                      <a:r>
                        <a:rPr lang="en-GB" sz="1800" kern="1200" baseline="0" dirty="0" smtClean="0">
                          <a:solidFill>
                            <a:schemeClr val="tx1"/>
                          </a:solidFill>
                          <a:effectLst/>
                          <a:latin typeface="+mn-lt"/>
                          <a:ea typeface="+mn-ea"/>
                          <a:cs typeface="+mn-cs"/>
                        </a:rPr>
                        <a:t> but as faction assertions that can be falsified e.g. God created the universe.</a:t>
                      </a:r>
                      <a:endParaRPr lang="en-GB" sz="180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3120774046"/>
                  </a:ext>
                </a:extLst>
              </a:tr>
              <a:tr h="281789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smtClean="0"/>
                        <a:t>PARAGRAPH 3:</a:t>
                      </a:r>
                      <a:r>
                        <a:rPr lang="en-GB" baseline="0" dirty="0" smtClean="0"/>
                        <a:t> OBJECTIONS – Basil Mitchel’s Parable of the Partisan + RESPONSE</a:t>
                      </a:r>
                      <a:endParaRPr lang="en-GB" dirty="0" smtClean="0"/>
                    </a:p>
                    <a:p>
                      <a:pPr marL="285750" indent="-285750">
                        <a:buFont typeface="Arial" panose="020B0604020202020204" pitchFamily="34" charset="0"/>
                        <a:buChar char="•"/>
                      </a:pPr>
                      <a:r>
                        <a:rPr lang="en-GB" sz="1800" kern="1200" dirty="0" smtClean="0">
                          <a:solidFill>
                            <a:schemeClr val="tx1"/>
                          </a:solidFill>
                          <a:effectLst/>
                          <a:latin typeface="+mn-lt"/>
                          <a:ea typeface="+mn-ea"/>
                          <a:cs typeface="+mn-cs"/>
                        </a:rPr>
                        <a:t>Mitchell says that theists do not accept evidence that goes against their beliefs. Believers have to take care that religious beliefs are not just based on blind faith</a:t>
                      </a:r>
                      <a:r>
                        <a:rPr lang="en-GB" sz="1800" kern="1200" baseline="0" dirty="0" smtClean="0">
                          <a:solidFill>
                            <a:schemeClr val="tx1"/>
                          </a:solidFill>
                          <a:effectLst/>
                          <a:latin typeface="+mn-lt"/>
                          <a:ea typeface="+mn-ea"/>
                          <a:cs typeface="+mn-cs"/>
                        </a:rPr>
                        <a:t> alone which would make them unfalsifiable. </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Parable of Partisan and stranger – stranger helps member of the resistance and police but claims he is on our side.</a:t>
                      </a:r>
                    </a:p>
                    <a:p>
                      <a:pPr marL="285750" indent="-285750">
                        <a:buFont typeface="Arial" panose="020B0604020202020204" pitchFamily="34" charset="0"/>
                        <a:buChar char="•"/>
                      </a:pPr>
                      <a:r>
                        <a:rPr lang="en-GB" sz="1800" kern="1200" baseline="0" dirty="0" smtClean="0">
                          <a:solidFill>
                            <a:schemeClr val="tx1"/>
                          </a:solidFill>
                          <a:effectLst/>
                          <a:latin typeface="+mn-lt"/>
                          <a:ea typeface="+mn-ea"/>
                          <a:cs typeface="+mn-cs"/>
                        </a:rPr>
                        <a:t>The difference is in gardener parable is that claimant is constantly requalifying the claim and maintains it after contrary evidence</a:t>
                      </a:r>
                      <a:endParaRPr lang="en-GB" sz="1800" kern="1200" dirty="0" smtClean="0">
                        <a:solidFill>
                          <a:schemeClr val="tx1"/>
                        </a:solidFill>
                        <a:effectLst/>
                        <a:latin typeface="+mn-lt"/>
                        <a:ea typeface="+mn-ea"/>
                        <a:cs typeface="+mn-cs"/>
                      </a:endParaRPr>
                    </a:p>
                  </a:txBody>
                  <a:tcPr/>
                </a:tc>
                <a:tc>
                  <a:txBody>
                    <a:bodyPr/>
                    <a:lstStyle/>
                    <a:p>
                      <a:r>
                        <a:rPr lang="en-GB" dirty="0" smtClean="0"/>
                        <a:t>PARAGRAPH 4:</a:t>
                      </a:r>
                      <a:r>
                        <a:rPr lang="en-GB" baseline="0" dirty="0" smtClean="0"/>
                        <a:t> OBJECTION – A.J. Ayer</a:t>
                      </a:r>
                    </a:p>
                    <a:p>
                      <a:pPr fontAlgn="base"/>
                      <a:r>
                        <a:rPr lang="en-GB" sz="1800" b="1" u="sng" kern="1200" dirty="0" smtClean="0">
                          <a:solidFill>
                            <a:schemeClr val="tx1"/>
                          </a:solidFill>
                          <a:effectLst/>
                          <a:latin typeface="+mn-lt"/>
                          <a:ea typeface="+mn-ea"/>
                          <a:cs typeface="+mn-cs"/>
                        </a:rPr>
                        <a:t>A.J. Ayer </a:t>
                      </a:r>
                      <a:r>
                        <a:rPr lang="en-GB" sz="1800" b="0" kern="1200" dirty="0" smtClean="0">
                          <a:solidFill>
                            <a:schemeClr val="tx1"/>
                          </a:solidFill>
                          <a:effectLst/>
                          <a:latin typeface="+mn-lt"/>
                          <a:ea typeface="+mn-ea"/>
                          <a:cs typeface="+mn-cs"/>
                        </a:rPr>
                        <a:t>rejected the ideas behind falsification, arguing that statements cannot be conclusively falsified any more than statements can be conclusively verified.</a:t>
                      </a:r>
                    </a:p>
                    <a:p>
                      <a:pPr fontAlgn="base"/>
                      <a:r>
                        <a:rPr lang="en-GB" sz="1800" b="0" kern="1200" dirty="0" smtClean="0">
                          <a:solidFill>
                            <a:schemeClr val="tx1"/>
                          </a:solidFill>
                          <a:effectLst/>
                          <a:latin typeface="+mn-lt"/>
                          <a:ea typeface="+mn-ea"/>
                          <a:cs typeface="+mn-cs"/>
                        </a:rPr>
                        <a:t>For example, if I claim that unicorns visit my garden when nothing and no one is observing them, evidence strongly suggests, beyond all reasonable doubt, that my claim is false. However, the logical possibility that unicorns visit my garden when unobserved remains.</a:t>
                      </a:r>
                    </a:p>
                    <a:p>
                      <a:pPr fontAlgn="base"/>
                      <a:r>
                        <a:rPr lang="en-GB" sz="1800" b="0" kern="1200" dirty="0" smtClean="0">
                          <a:solidFill>
                            <a:schemeClr val="tx1"/>
                          </a:solidFill>
                          <a:effectLst/>
                          <a:latin typeface="+mn-lt"/>
                          <a:ea typeface="+mn-ea"/>
                          <a:cs typeface="+mn-cs"/>
                        </a:rPr>
                        <a:t>Argues for weak verification.</a:t>
                      </a:r>
                    </a:p>
                    <a:p>
                      <a:endParaRPr lang="en-GB"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0631982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800100"/>
          </a:xfrm>
          <a:solidFill>
            <a:srgbClr val="FF0000"/>
          </a:solidFill>
        </p:spPr>
        <p:txBody>
          <a:bodyPr>
            <a:normAutofit/>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800101"/>
          </a:xfrm>
        </p:spPr>
        <p:txBody>
          <a:bodyPr>
            <a:normAutofit/>
          </a:bodyPr>
          <a:lstStyle/>
          <a:p>
            <a:pPr marL="0" indent="0">
              <a:buNone/>
            </a:pPr>
            <a:r>
              <a:rPr lang="en-GB" sz="4400" dirty="0" err="1" smtClean="0"/>
              <a:t>Verificationism</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3074625188"/>
              </p:ext>
            </p:extLst>
          </p:nvPr>
        </p:nvGraphicFramePr>
        <p:xfrm>
          <a:off x="0" y="800100"/>
          <a:ext cx="12192000" cy="60579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055345">
                <a:tc>
                  <a:txBody>
                    <a:bodyPr/>
                    <a:lstStyle/>
                    <a:p>
                      <a:r>
                        <a:rPr lang="en-GB" sz="1600" b="1" dirty="0" smtClean="0"/>
                        <a:t>PARAGRAPH 1:</a:t>
                      </a:r>
                      <a:r>
                        <a:rPr lang="en-GB" sz="1600" b="1" baseline="0" dirty="0" smtClean="0"/>
                        <a:t> A.J. Ayer’s </a:t>
                      </a:r>
                      <a:r>
                        <a:rPr lang="en-GB" sz="1600" b="1" baseline="0" dirty="0" err="1" smtClean="0"/>
                        <a:t>Verificationism</a:t>
                      </a:r>
                      <a:endParaRPr lang="en-GB" sz="1600" b="1" kern="1200" dirty="0" smtClean="0">
                        <a:solidFill>
                          <a:schemeClr val="tx1"/>
                        </a:solidFill>
                        <a:effectLst/>
                        <a:latin typeface="+mn-lt"/>
                        <a:ea typeface="+mn-ea"/>
                        <a:cs typeface="+mn-cs"/>
                      </a:endParaRPr>
                    </a:p>
                  </a:txBody>
                  <a:tcPr/>
                </a:tc>
                <a:tc>
                  <a:txBody>
                    <a:bodyPr/>
                    <a:lstStyle/>
                    <a:p>
                      <a:r>
                        <a:rPr lang="en-GB" sz="1600" b="1" dirty="0" smtClean="0"/>
                        <a:t>PARAGRAPH 2:</a:t>
                      </a:r>
                      <a:r>
                        <a:rPr lang="en-GB" sz="1600" b="1" baseline="0" dirty="0" smtClean="0"/>
                        <a:t> </a:t>
                      </a:r>
                      <a:r>
                        <a:rPr lang="en-GB" sz="1600" b="1" u="sng" kern="1200" dirty="0" smtClean="0">
                          <a:solidFill>
                            <a:schemeClr val="tx1"/>
                          </a:solidFill>
                          <a:effectLst/>
                          <a:latin typeface="+mn-lt"/>
                          <a:ea typeface="+mn-ea"/>
                          <a:cs typeface="+mn-cs"/>
                        </a:rPr>
                        <a:t>Hick's </a:t>
                      </a:r>
                      <a:r>
                        <a:rPr lang="en-GB" sz="1600" b="1" kern="1200" dirty="0" smtClean="0">
                          <a:solidFill>
                            <a:schemeClr val="tx1"/>
                          </a:solidFill>
                          <a:effectLst/>
                          <a:latin typeface="+mn-lt"/>
                          <a:ea typeface="+mn-ea"/>
                          <a:cs typeface="+mn-cs"/>
                        </a:rPr>
                        <a:t>Eschatological verification</a:t>
                      </a:r>
                      <a:endParaRPr lang="en-GB" sz="1600" b="1" baseline="0" dirty="0" smtClean="0"/>
                    </a:p>
                  </a:txBody>
                  <a:tcPr/>
                </a:tc>
                <a:extLst>
                  <a:ext uri="{0D108BD9-81ED-4DB2-BD59-A6C34878D82A}">
                    <a16:rowId xmlns:a16="http://schemas.microsoft.com/office/drawing/2014/main" val="3120774046"/>
                  </a:ext>
                </a:extLst>
              </a:tr>
              <a:tr h="300255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1" dirty="0" smtClean="0"/>
                        <a:t>PARAGRAPH 3:</a:t>
                      </a:r>
                      <a:r>
                        <a:rPr lang="en-GB" sz="1600" b="1" baseline="0" dirty="0" smtClean="0"/>
                        <a:t> Problem with Strong </a:t>
                      </a:r>
                      <a:r>
                        <a:rPr lang="en-GB" sz="1600" b="1" baseline="0" dirty="0" err="1" smtClean="0"/>
                        <a:t>Verificationism</a:t>
                      </a:r>
                      <a:endParaRPr lang="en-GB" sz="1600" b="1" baseline="0" dirty="0" smtClean="0"/>
                    </a:p>
                    <a:p>
                      <a:pPr marL="0" indent="0">
                        <a:buFont typeface="Arial" panose="020B0604020202020204" pitchFamily="34" charset="0"/>
                        <a:buNone/>
                      </a:pPr>
                      <a:endParaRPr lang="en-GB" sz="1600" kern="1200" dirty="0" smtClean="0">
                        <a:solidFill>
                          <a:schemeClr val="tx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smtClean="0"/>
                        <a:t>PARAGRAPH 4:</a:t>
                      </a:r>
                      <a:r>
                        <a:rPr lang="en-GB" sz="1600" b="1" baseline="0" dirty="0" smtClean="0"/>
                        <a:t> Problem with Weak </a:t>
                      </a:r>
                      <a:r>
                        <a:rPr lang="en-GB" sz="1600" b="1" baseline="0" dirty="0" err="1" smtClean="0"/>
                        <a:t>Verificationism</a:t>
                      </a:r>
                      <a:endParaRPr lang="en-GB" sz="1600" b="1" baseline="0"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851213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800100"/>
          </a:xfrm>
          <a:solidFill>
            <a:srgbClr val="FF0000"/>
          </a:solidFill>
        </p:spPr>
        <p:txBody>
          <a:bodyPr>
            <a:normAutofit/>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800101"/>
          </a:xfrm>
        </p:spPr>
        <p:txBody>
          <a:bodyPr>
            <a:normAutofit/>
          </a:bodyPr>
          <a:lstStyle/>
          <a:p>
            <a:pPr marL="0" indent="0">
              <a:buNone/>
            </a:pPr>
            <a:r>
              <a:rPr lang="en-GB" sz="4400" dirty="0" err="1" smtClean="0"/>
              <a:t>Verificationism</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3187828784"/>
              </p:ext>
            </p:extLst>
          </p:nvPr>
        </p:nvGraphicFramePr>
        <p:xfrm>
          <a:off x="0" y="800100"/>
          <a:ext cx="12192000" cy="610939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360350">
                <a:tc>
                  <a:txBody>
                    <a:bodyPr/>
                    <a:lstStyle/>
                    <a:p>
                      <a:r>
                        <a:rPr lang="en-GB" sz="1600" b="1" dirty="0" smtClean="0"/>
                        <a:t>PARAGRAPH 1:</a:t>
                      </a:r>
                      <a:r>
                        <a:rPr lang="en-GB" sz="1600" b="1" baseline="0" dirty="0" smtClean="0"/>
                        <a:t> A.J. Ayer’s </a:t>
                      </a:r>
                      <a:r>
                        <a:rPr lang="en-GB" sz="1600" b="1" baseline="0" dirty="0" err="1" smtClean="0"/>
                        <a:t>Verificationism</a:t>
                      </a:r>
                      <a:endParaRPr lang="en-GB" sz="1600" b="1" kern="1200" dirty="0" smtClean="0">
                        <a:solidFill>
                          <a:schemeClr val="tx1"/>
                        </a:solidFill>
                        <a:effectLst/>
                        <a:latin typeface="+mn-lt"/>
                        <a:ea typeface="+mn-ea"/>
                        <a:cs typeface="+mn-cs"/>
                      </a:endParaRPr>
                    </a:p>
                    <a:p>
                      <a:pPr fontAlgn="base"/>
                      <a:r>
                        <a:rPr lang="en-GB" sz="1600" b="0" kern="1200" dirty="0" smtClean="0">
                          <a:solidFill>
                            <a:schemeClr val="tx1"/>
                          </a:solidFill>
                          <a:effectLst/>
                          <a:latin typeface="+mn-lt"/>
                          <a:ea typeface="+mn-ea"/>
                          <a:cs typeface="+mn-cs"/>
                        </a:rPr>
                        <a:t>Logical positivism, developed from the Vienna Circle, looks at how we can verify knowledge empirically</a:t>
                      </a:r>
                      <a:br>
                        <a:rPr lang="en-GB" sz="1600" b="0" kern="1200" dirty="0" smtClean="0">
                          <a:solidFill>
                            <a:schemeClr val="tx1"/>
                          </a:solidFill>
                          <a:effectLst/>
                          <a:latin typeface="+mn-lt"/>
                          <a:ea typeface="+mn-ea"/>
                          <a:cs typeface="+mn-cs"/>
                        </a:rPr>
                      </a:br>
                      <a:r>
                        <a:rPr lang="en-GB" sz="1600" b="0" kern="1200" dirty="0" smtClean="0">
                          <a:solidFill>
                            <a:schemeClr val="tx1"/>
                          </a:solidFill>
                          <a:effectLst/>
                          <a:latin typeface="+mn-lt"/>
                          <a:ea typeface="+mn-ea"/>
                          <a:cs typeface="+mn-cs"/>
                        </a:rPr>
                        <a:t>The only propositions that are knowable are those that are</a:t>
                      </a:r>
                    </a:p>
                    <a:p>
                      <a:pPr fontAlgn="base"/>
                      <a:r>
                        <a:rPr lang="en-GB" sz="1600" b="0" kern="1200" dirty="0" smtClean="0">
                          <a:solidFill>
                            <a:schemeClr val="tx1"/>
                          </a:solidFill>
                          <a:effectLst/>
                          <a:latin typeface="+mn-lt"/>
                          <a:ea typeface="+mn-ea"/>
                          <a:cs typeface="+mn-cs"/>
                        </a:rPr>
                        <a:t>1. analytic – a priori (through logical reasoning, without using external empirical evidence) AND</a:t>
                      </a:r>
                    </a:p>
                    <a:p>
                      <a:pPr fontAlgn="base"/>
                      <a:r>
                        <a:rPr lang="en-GB" sz="1600" b="0" kern="1200" dirty="0" smtClean="0">
                          <a:solidFill>
                            <a:schemeClr val="tx1"/>
                          </a:solidFill>
                          <a:effectLst/>
                          <a:latin typeface="+mn-lt"/>
                          <a:ea typeface="+mn-ea"/>
                          <a:cs typeface="+mn-cs"/>
                        </a:rPr>
                        <a:t>2. synthetic (a posteriori) which can be proved true or false through empirical experiment.</a:t>
                      </a:r>
                    </a:p>
                    <a:p>
                      <a:pPr fontAlgn="base"/>
                      <a:r>
                        <a:rPr lang="en-GB" sz="1600" b="0" kern="1200" dirty="0" smtClean="0">
                          <a:solidFill>
                            <a:schemeClr val="tx1"/>
                          </a:solidFill>
                          <a:effectLst/>
                          <a:latin typeface="+mn-lt"/>
                          <a:ea typeface="+mn-ea"/>
                          <a:cs typeface="+mn-cs"/>
                        </a:rPr>
                        <a:t>Talk of God, art and ethics are therefore meaningless​​</a:t>
                      </a:r>
                    </a:p>
                  </a:txBody>
                  <a:tcPr/>
                </a:tc>
                <a:tc>
                  <a:txBody>
                    <a:bodyPr/>
                    <a:lstStyle/>
                    <a:p>
                      <a:r>
                        <a:rPr lang="en-GB" sz="1600" b="1" dirty="0" smtClean="0"/>
                        <a:t>PARAGRAPH 2:</a:t>
                      </a:r>
                      <a:r>
                        <a:rPr lang="en-GB" sz="1600" b="1" baseline="0" dirty="0" smtClean="0"/>
                        <a:t> </a:t>
                      </a:r>
                      <a:r>
                        <a:rPr lang="en-GB" sz="1600" b="1" u="sng" kern="1200" dirty="0" smtClean="0">
                          <a:solidFill>
                            <a:schemeClr val="tx1"/>
                          </a:solidFill>
                          <a:effectLst/>
                          <a:latin typeface="+mn-lt"/>
                          <a:ea typeface="+mn-ea"/>
                          <a:cs typeface="+mn-cs"/>
                        </a:rPr>
                        <a:t>Hick's </a:t>
                      </a:r>
                      <a:r>
                        <a:rPr lang="en-GB" sz="1600" b="1" kern="1200" dirty="0" smtClean="0">
                          <a:solidFill>
                            <a:schemeClr val="tx1"/>
                          </a:solidFill>
                          <a:effectLst/>
                          <a:latin typeface="+mn-lt"/>
                          <a:ea typeface="+mn-ea"/>
                          <a:cs typeface="+mn-cs"/>
                        </a:rPr>
                        <a:t>Eschatological verification</a:t>
                      </a:r>
                      <a:endParaRPr lang="en-GB" sz="1600" b="1" baseline="0" dirty="0" smtClean="0"/>
                    </a:p>
                    <a:p>
                      <a:pPr fontAlgn="base"/>
                      <a:r>
                        <a:rPr lang="en-GB" sz="1600" b="1" u="sng" kern="1200" dirty="0" smtClean="0">
                          <a:solidFill>
                            <a:schemeClr val="tx1"/>
                          </a:solidFill>
                          <a:effectLst/>
                          <a:latin typeface="+mn-lt"/>
                          <a:ea typeface="+mn-ea"/>
                          <a:cs typeface="+mn-cs"/>
                        </a:rPr>
                        <a:t>Hick's </a:t>
                      </a:r>
                      <a:r>
                        <a:rPr lang="en-GB" sz="1600" b="0" kern="1200" dirty="0" smtClean="0">
                          <a:solidFill>
                            <a:schemeClr val="tx1"/>
                          </a:solidFill>
                          <a:effectLst/>
                          <a:latin typeface="+mn-lt"/>
                          <a:ea typeface="+mn-ea"/>
                          <a:cs typeface="+mn-cs"/>
                        </a:rPr>
                        <a:t>Eschatological verification:</a:t>
                      </a:r>
                      <a:r>
                        <a:rPr lang="en-GB" sz="1600" b="1" u="sng" kern="120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argues that at the point of death, we will have evidence of God’s existence as we will perceive God. God will be shown to exist to those who already thought God did exist.</a:t>
                      </a:r>
                    </a:p>
                    <a:p>
                      <a:pPr fontAlgn="base"/>
                      <a:r>
                        <a:rPr lang="en-GB" sz="1600" b="0" kern="1200" dirty="0" smtClean="0">
                          <a:solidFill>
                            <a:schemeClr val="tx1"/>
                          </a:solidFill>
                          <a:effectLst/>
                          <a:latin typeface="+mn-lt"/>
                          <a:ea typeface="+mn-ea"/>
                          <a:cs typeface="+mn-cs"/>
                        </a:rPr>
                        <a:t> </a:t>
                      </a:r>
                    </a:p>
                    <a:p>
                      <a:pPr fontAlgn="base"/>
                      <a:r>
                        <a:rPr lang="en-GB" sz="1600" b="0" kern="1200" dirty="0" smtClean="0">
                          <a:solidFill>
                            <a:schemeClr val="tx1"/>
                          </a:solidFill>
                          <a:effectLst/>
                          <a:latin typeface="+mn-lt"/>
                          <a:ea typeface="+mn-ea"/>
                          <a:cs typeface="+mn-cs"/>
                        </a:rPr>
                        <a:t>Parable of the Celestial City</a:t>
                      </a:r>
                    </a:p>
                    <a:p>
                      <a:pPr fontAlgn="base"/>
                      <a:r>
                        <a:rPr lang="en-GB" sz="1600" b="0" kern="1200" dirty="0" smtClean="0">
                          <a:solidFill>
                            <a:schemeClr val="tx1"/>
                          </a:solidFill>
                          <a:effectLst/>
                          <a:latin typeface="+mn-lt"/>
                          <a:ea typeface="+mn-ea"/>
                          <a:cs typeface="+mn-cs"/>
                        </a:rPr>
                        <a:t>​</a:t>
                      </a:r>
                    </a:p>
                    <a:p>
                      <a:pPr fontAlgn="base"/>
                      <a:r>
                        <a:rPr lang="en-GB" sz="1600" b="0" kern="1200" dirty="0" smtClean="0">
                          <a:solidFill>
                            <a:schemeClr val="tx1"/>
                          </a:solidFill>
                          <a:effectLst/>
                          <a:latin typeface="+mn-lt"/>
                          <a:ea typeface="+mn-ea"/>
                          <a:cs typeface="+mn-cs"/>
                        </a:rPr>
                        <a:t>Whichever one is right at the end of the journey, their views could be verified. In the same way religious statements are in principle verifiable.</a:t>
                      </a:r>
                    </a:p>
                  </a:txBody>
                  <a:tcPr/>
                </a:tc>
                <a:extLst>
                  <a:ext uri="{0D108BD9-81ED-4DB2-BD59-A6C34878D82A}">
                    <a16:rowId xmlns:a16="http://schemas.microsoft.com/office/drawing/2014/main" val="3120774046"/>
                  </a:ext>
                </a:extLst>
              </a:tr>
              <a:tr h="281789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1" dirty="0" smtClean="0"/>
                        <a:t>PARAGRAPH 3:</a:t>
                      </a:r>
                      <a:r>
                        <a:rPr lang="en-GB" sz="1600" b="1" baseline="0" dirty="0" smtClean="0"/>
                        <a:t> Problem with Strong </a:t>
                      </a:r>
                      <a:r>
                        <a:rPr lang="en-GB" sz="1600" b="1" baseline="0" dirty="0" err="1" smtClean="0"/>
                        <a:t>Verificationism</a:t>
                      </a:r>
                      <a:endParaRPr lang="en-GB" sz="1600" b="1" baseline="0" dirty="0" smtClean="0"/>
                    </a:p>
                    <a:p>
                      <a:pPr marL="0" marR="0" lvl="0" indent="0" algn="l" defTabSz="914400" rtl="0" eaLnBrk="1" fontAlgn="base" latinLnBrk="0" hangingPunct="1">
                        <a:lnSpc>
                          <a:spcPct val="100000"/>
                        </a:lnSpc>
                        <a:spcBef>
                          <a:spcPts val="0"/>
                        </a:spcBef>
                        <a:spcAft>
                          <a:spcPts val="0"/>
                        </a:spcAft>
                        <a:buClrTx/>
                        <a:buSzTx/>
                        <a:buFontTx/>
                        <a:buNone/>
                        <a:tabLst/>
                        <a:defRPr/>
                      </a:pPr>
                      <a:r>
                        <a:rPr lang="en-GB" sz="1600" b="0" kern="1200" dirty="0" smtClean="0">
                          <a:solidFill>
                            <a:schemeClr val="tx1"/>
                          </a:solidFill>
                          <a:effectLst/>
                          <a:latin typeface="+mn-lt"/>
                          <a:ea typeface="+mn-ea"/>
                          <a:cs typeface="+mn-cs"/>
                        </a:rPr>
                        <a:t>Strong verification can be conclusively proved by observation and experience e.g. the squirrel is red.</a:t>
                      </a:r>
                    </a:p>
                    <a:p>
                      <a:pPr fontAlgn="base"/>
                      <a:endParaRPr lang="en-GB" sz="1600" b="0" kern="1200" dirty="0" smtClean="0">
                        <a:solidFill>
                          <a:schemeClr val="tx1"/>
                        </a:solidFill>
                        <a:effectLst/>
                        <a:latin typeface="+mn-lt"/>
                        <a:ea typeface="+mn-ea"/>
                        <a:cs typeface="+mn-cs"/>
                      </a:endParaRPr>
                    </a:p>
                    <a:p>
                      <a:pPr fontAlgn="base"/>
                      <a:r>
                        <a:rPr lang="en-GB" sz="1600" b="1" kern="1200" dirty="0" smtClean="0">
                          <a:solidFill>
                            <a:schemeClr val="tx1"/>
                          </a:solidFill>
                          <a:effectLst/>
                          <a:latin typeface="+mn-lt"/>
                          <a:ea typeface="+mn-ea"/>
                          <a:cs typeface="+mn-cs"/>
                        </a:rPr>
                        <a:t>PROBLEM: </a:t>
                      </a:r>
                      <a:r>
                        <a:rPr lang="en-GB" sz="1600" b="0" kern="1200" dirty="0" smtClean="0">
                          <a:solidFill>
                            <a:schemeClr val="tx1"/>
                          </a:solidFill>
                          <a:effectLst/>
                          <a:latin typeface="+mn-lt"/>
                          <a:ea typeface="+mn-ea"/>
                          <a:cs typeface="+mn-cs"/>
                        </a:rPr>
                        <a:t>Strong verification excludes many areas of knowledge e.g. history</a:t>
                      </a:r>
                    </a:p>
                    <a:p>
                      <a:pPr fontAlgn="base"/>
                      <a:r>
                        <a:rPr lang="en-GB" sz="1600" b="0" kern="1200" dirty="0" smtClean="0">
                          <a:solidFill>
                            <a:schemeClr val="tx1"/>
                          </a:solidFill>
                          <a:effectLst/>
                          <a:latin typeface="+mn-lt"/>
                          <a:ea typeface="+mn-ea"/>
                          <a:cs typeface="+mn-cs"/>
                        </a:rPr>
                        <a:t> </a:t>
                      </a:r>
                    </a:p>
                    <a:p>
                      <a:pPr fontAlgn="base"/>
                      <a:r>
                        <a:rPr lang="en-GB" sz="1600" b="1" u="sng" kern="1200" dirty="0" smtClean="0">
                          <a:solidFill>
                            <a:schemeClr val="tx1"/>
                          </a:solidFill>
                          <a:effectLst/>
                          <a:latin typeface="+mn-lt"/>
                          <a:ea typeface="+mn-ea"/>
                          <a:cs typeface="+mn-cs"/>
                        </a:rPr>
                        <a:t>Swinburne </a:t>
                      </a:r>
                      <a:r>
                        <a:rPr lang="en-GB" sz="1600" b="0" kern="1200" dirty="0" smtClean="0">
                          <a:solidFill>
                            <a:schemeClr val="tx1"/>
                          </a:solidFill>
                          <a:effectLst/>
                          <a:latin typeface="+mn-lt"/>
                          <a:ea typeface="+mn-ea"/>
                          <a:cs typeface="+mn-cs"/>
                        </a:rPr>
                        <a:t>has argued that strong verification excludes universal statements of any sort. For example, you cannot say water always boils at 100 degrees centigrade at standard temperature and pressure, because there is always the possibility of repeating the test one more time and obtaining a different result.</a:t>
                      </a:r>
                    </a:p>
                    <a:p>
                      <a:pPr fontAlgn="base"/>
                      <a:r>
                        <a:rPr lang="en-GB" sz="1600" b="0" kern="1200" dirty="0" smtClean="0">
                          <a:solidFill>
                            <a:schemeClr val="tx1"/>
                          </a:solidFill>
                          <a:effectLst/>
                          <a:latin typeface="+mn-lt"/>
                          <a:ea typeface="+mn-ea"/>
                          <a:cs typeface="+mn-cs"/>
                        </a:rPr>
                        <a:t>​</a:t>
                      </a:r>
                    </a:p>
                    <a:p>
                      <a:pPr fontAlgn="base"/>
                      <a:r>
                        <a:rPr lang="en-GB" sz="1600" b="0" kern="1200" dirty="0" smtClean="0">
                          <a:solidFill>
                            <a:schemeClr val="tx1"/>
                          </a:solidFill>
                          <a:effectLst/>
                          <a:latin typeface="+mn-lt"/>
                          <a:ea typeface="+mn-ea"/>
                          <a:cs typeface="+mn-cs"/>
                        </a:rPr>
                        <a:t>A.J. Ayer himself rejected strong verifications.</a:t>
                      </a:r>
                      <a:endParaRPr lang="en-GB" sz="1600" kern="1200" dirty="0" smtClean="0">
                        <a:solidFill>
                          <a:schemeClr val="tx1"/>
                        </a:solidFill>
                        <a:effectLst/>
                        <a:latin typeface="+mn-lt"/>
                        <a:ea typeface="+mn-ea"/>
                        <a:cs typeface="+mn-cs"/>
                      </a:endParaRPr>
                    </a:p>
                    <a:p>
                      <a:pPr marL="0" indent="0">
                        <a:buFont typeface="Arial" panose="020B0604020202020204" pitchFamily="34" charset="0"/>
                        <a:buNone/>
                      </a:pPr>
                      <a:endParaRPr lang="en-GB" sz="1600" kern="1200" dirty="0" smtClean="0">
                        <a:solidFill>
                          <a:schemeClr val="tx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smtClean="0"/>
                        <a:t>PARAGRAPH 4:</a:t>
                      </a:r>
                      <a:r>
                        <a:rPr lang="en-GB" sz="1600" b="1" baseline="0" dirty="0" smtClean="0"/>
                        <a:t> Problem with Weak </a:t>
                      </a:r>
                      <a:r>
                        <a:rPr lang="en-GB" sz="1600" b="1" baseline="0" dirty="0" err="1" smtClean="0"/>
                        <a:t>Verificationism</a:t>
                      </a:r>
                      <a:endParaRPr lang="en-GB" sz="1600"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600" b="0" kern="1200" dirty="0" smtClean="0">
                          <a:solidFill>
                            <a:schemeClr val="tx1"/>
                          </a:solidFill>
                          <a:effectLst/>
                          <a:latin typeface="+mn-lt"/>
                          <a:ea typeface="+mn-ea"/>
                          <a:cs typeface="+mn-cs"/>
                        </a:rPr>
                        <a:t>Weak verification refers to statements that can be shown to be probably true beyond any reasonable doubt by observation and experience. e.g. All humans are mortal. Impossible to prove without killing every human that lives or will live in the future.</a:t>
                      </a:r>
                    </a:p>
                    <a:p>
                      <a:endParaRPr lang="en-GB" sz="1600" dirty="0" smtClean="0"/>
                    </a:p>
                    <a:p>
                      <a:pPr fontAlgn="base"/>
                      <a:r>
                        <a:rPr lang="en-GB" sz="1800" b="0" i="0" kern="1200" dirty="0" smtClean="0">
                          <a:solidFill>
                            <a:schemeClr val="tx1"/>
                          </a:solidFill>
                          <a:effectLst/>
                          <a:latin typeface="+mn-lt"/>
                          <a:ea typeface="+mn-ea"/>
                          <a:cs typeface="+mn-cs"/>
                        </a:rPr>
                        <a:t>PROBLEM: What evidence can count in the verification assessment?</a:t>
                      </a:r>
                      <a:endParaRPr lang="en-GB" sz="1800" b="0" kern="1200" dirty="0" smtClean="0">
                        <a:solidFill>
                          <a:schemeClr val="tx1"/>
                        </a:solidFill>
                        <a:effectLst/>
                        <a:latin typeface="+mn-lt"/>
                        <a:ea typeface="+mn-ea"/>
                        <a:cs typeface="+mn-cs"/>
                      </a:endParaRPr>
                    </a:p>
                    <a:p>
                      <a:pPr fontAlgn="base"/>
                      <a:r>
                        <a:rPr lang="en-GB" sz="1800" b="0" i="0" kern="1200" dirty="0" smtClean="0">
                          <a:solidFill>
                            <a:schemeClr val="tx1"/>
                          </a:solidFill>
                          <a:effectLst/>
                          <a:latin typeface="+mn-lt"/>
                          <a:ea typeface="+mn-ea"/>
                          <a:cs typeface="+mn-cs"/>
                        </a:rPr>
                        <a:t>E.g. While Ayer rejected accounts of religious experience, other researchers have suggested that there is clear evidence that such experiences happen and that a God causing the experience cannot be ruled out.</a:t>
                      </a:r>
                      <a:endParaRPr lang="en-GB" sz="1800" b="0" kern="1200" dirty="0" smtClean="0">
                        <a:solidFill>
                          <a:schemeClr val="tx1"/>
                        </a:solidFill>
                        <a:effectLst/>
                        <a:latin typeface="+mn-lt"/>
                        <a:ea typeface="+mn-ea"/>
                        <a:cs typeface="+mn-cs"/>
                      </a:endParaRPr>
                    </a:p>
                    <a:p>
                      <a:pPr fontAlgn="base"/>
                      <a:r>
                        <a:rPr lang="en-GB" sz="1800" b="0" kern="1200" dirty="0" smtClean="0">
                          <a:solidFill>
                            <a:schemeClr val="tx1"/>
                          </a:solidFill>
                          <a:effectLst/>
                          <a:latin typeface="+mn-lt"/>
                          <a:ea typeface="+mn-ea"/>
                          <a:cs typeface="+mn-cs"/>
                        </a:rPr>
                        <a:t> </a:t>
                      </a:r>
                    </a:p>
                    <a:p>
                      <a:pPr fontAlgn="base"/>
                      <a:r>
                        <a:rPr lang="en-GB" sz="1800" b="0" i="0" kern="1200" dirty="0" smtClean="0">
                          <a:solidFill>
                            <a:schemeClr val="tx1"/>
                          </a:solidFill>
                          <a:effectLst/>
                          <a:latin typeface="+mn-lt"/>
                          <a:ea typeface="+mn-ea"/>
                          <a:cs typeface="+mn-cs"/>
                        </a:rPr>
                        <a:t>Are religious experiences therefore a weak form of evidence?</a:t>
                      </a:r>
                      <a:endParaRPr lang="en-GB" sz="1600"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2648535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346840"/>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346841"/>
          </a:xfrm>
        </p:spPr>
        <p:txBody>
          <a:bodyPr>
            <a:normAutofit fontScale="47500" lnSpcReduction="20000"/>
          </a:bodyPr>
          <a:lstStyle/>
          <a:p>
            <a:pPr marL="0" indent="0">
              <a:buNone/>
            </a:pPr>
            <a:r>
              <a:rPr lang="en-GB" sz="4400" dirty="0" smtClean="0"/>
              <a:t>Wittgenstein</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2615786862"/>
              </p:ext>
            </p:extLst>
          </p:nvPr>
        </p:nvGraphicFramePr>
        <p:xfrm>
          <a:off x="0" y="346841"/>
          <a:ext cx="12192000" cy="637032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360350">
                <a:tc>
                  <a:txBody>
                    <a:bodyPr/>
                    <a:lstStyle/>
                    <a:p>
                      <a:r>
                        <a:rPr lang="en-GB" sz="1400" b="1" dirty="0" smtClean="0"/>
                        <a:t>PARAGRAPH 1:</a:t>
                      </a:r>
                      <a:r>
                        <a:rPr lang="en-GB" sz="1400" b="1" baseline="0" dirty="0" smtClean="0"/>
                        <a:t> Wittgenstein</a:t>
                      </a:r>
                    </a:p>
                    <a:p>
                      <a:r>
                        <a:rPr lang="en-GB" sz="1400" b="0" i="0" u="none" strike="noStrike" kern="1200" baseline="0" dirty="0" smtClean="0">
                          <a:solidFill>
                            <a:schemeClr val="tx1"/>
                          </a:solidFill>
                          <a:latin typeface="+mn-lt"/>
                          <a:ea typeface="+mn-ea"/>
                          <a:cs typeface="+mn-cs"/>
                        </a:rPr>
                        <a:t>• ‘Two </a:t>
                      </a:r>
                      <a:r>
                        <a:rPr lang="en-GB" sz="1400" b="0" i="0" u="none" strike="noStrike" kern="1200" baseline="0" dirty="0" err="1" smtClean="0">
                          <a:solidFill>
                            <a:schemeClr val="tx1"/>
                          </a:solidFill>
                          <a:latin typeface="+mn-lt"/>
                          <a:ea typeface="+mn-ea"/>
                          <a:cs typeface="+mn-cs"/>
                        </a:rPr>
                        <a:t>Wittgensteins</a:t>
                      </a:r>
                      <a:r>
                        <a:rPr lang="en-GB" sz="1400" b="0" i="0" u="none" strike="noStrike" kern="1200" baseline="0" dirty="0" smtClean="0">
                          <a:solidFill>
                            <a:schemeClr val="tx1"/>
                          </a:solidFill>
                          <a:latin typeface="+mn-lt"/>
                          <a:ea typeface="+mn-ea"/>
                          <a:cs typeface="+mn-cs"/>
                        </a:rPr>
                        <a:t>’ 1</a:t>
                      </a:r>
                      <a:r>
                        <a:rPr lang="en-GB" sz="1400" b="0" i="0" u="none" strike="noStrike" kern="1200" baseline="30000" dirty="0" smtClean="0">
                          <a:solidFill>
                            <a:schemeClr val="tx1"/>
                          </a:solidFill>
                          <a:latin typeface="+mn-lt"/>
                          <a:ea typeface="+mn-ea"/>
                          <a:cs typeface="+mn-cs"/>
                        </a:rPr>
                        <a:t>st</a:t>
                      </a:r>
                      <a:r>
                        <a:rPr lang="en-GB" sz="1400" b="0" i="0" u="none" strike="noStrike" kern="1200" baseline="0" dirty="0" smtClean="0">
                          <a:solidFill>
                            <a:schemeClr val="tx1"/>
                          </a:solidFill>
                          <a:latin typeface="+mn-lt"/>
                          <a:ea typeface="+mn-ea"/>
                          <a:cs typeface="+mn-cs"/>
                        </a:rPr>
                        <a:t> picture theory of meaning 2</a:t>
                      </a:r>
                      <a:r>
                        <a:rPr lang="en-GB" sz="1400" b="0" i="0" u="none" strike="noStrike" kern="1200" baseline="30000" dirty="0" smtClean="0">
                          <a:solidFill>
                            <a:schemeClr val="tx1"/>
                          </a:solidFill>
                          <a:latin typeface="+mn-lt"/>
                          <a:ea typeface="+mn-ea"/>
                          <a:cs typeface="+mn-cs"/>
                        </a:rPr>
                        <a:t>nd</a:t>
                      </a:r>
                      <a:r>
                        <a:rPr lang="en-GB" sz="1400" b="0" i="0" u="none" strike="noStrike" kern="1200" baseline="0" dirty="0" smtClean="0">
                          <a:solidFill>
                            <a:schemeClr val="tx1"/>
                          </a:solidFill>
                          <a:latin typeface="+mn-lt"/>
                          <a:ea typeface="+mn-ea"/>
                          <a:cs typeface="+mn-cs"/>
                        </a:rPr>
                        <a:t> language game</a:t>
                      </a:r>
                    </a:p>
                    <a:p>
                      <a:r>
                        <a:rPr lang="en-GB" sz="1400" b="0" i="0" u="none" strike="noStrike" kern="1200" baseline="0" dirty="0" smtClean="0">
                          <a:solidFill>
                            <a:schemeClr val="tx1"/>
                          </a:solidFill>
                          <a:latin typeface="+mn-lt"/>
                          <a:ea typeface="+mn-ea"/>
                          <a:cs typeface="+mn-cs"/>
                        </a:rPr>
                        <a:t>• Wittgenstein thought that we can understand how language can be meaningful if we think of it using the analogy of a game.</a:t>
                      </a:r>
                    </a:p>
                    <a:p>
                      <a:r>
                        <a:rPr lang="en-GB" sz="1400" b="0" i="0" u="none" strike="noStrike" kern="1200" baseline="0" dirty="0" smtClean="0">
                          <a:solidFill>
                            <a:schemeClr val="tx1"/>
                          </a:solidFill>
                          <a:latin typeface="+mn-lt"/>
                          <a:ea typeface="+mn-ea"/>
                          <a:cs typeface="+mn-cs"/>
                        </a:rPr>
                        <a:t>• A </a:t>
                      </a:r>
                      <a:r>
                        <a:rPr lang="en-GB" sz="1400" b="1" i="0" u="sng" strike="noStrike" kern="1200" baseline="0" dirty="0" smtClean="0">
                          <a:solidFill>
                            <a:schemeClr val="tx1"/>
                          </a:solidFill>
                          <a:latin typeface="+mn-lt"/>
                          <a:ea typeface="+mn-ea"/>
                          <a:cs typeface="+mn-cs"/>
                        </a:rPr>
                        <a:t>‘</a:t>
                      </a:r>
                      <a:r>
                        <a:rPr lang="en-GB" sz="1400" b="1" i="0" u="sng" strike="noStrike" kern="1200" baseline="0" dirty="0" err="1" smtClean="0">
                          <a:solidFill>
                            <a:schemeClr val="tx1"/>
                          </a:solidFill>
                          <a:latin typeface="+mn-lt"/>
                          <a:ea typeface="+mn-ea"/>
                          <a:cs typeface="+mn-cs"/>
                        </a:rPr>
                        <a:t>Lebensform</a:t>
                      </a:r>
                      <a:r>
                        <a:rPr lang="en-GB" sz="1400" b="1" i="0" u="sng" strike="noStrike" kern="1200" baseline="0" dirty="0" smtClean="0">
                          <a:solidFill>
                            <a:schemeClr val="tx1"/>
                          </a:solidFill>
                          <a:latin typeface="+mn-lt"/>
                          <a:ea typeface="+mn-ea"/>
                          <a:cs typeface="+mn-cs"/>
                        </a:rPr>
                        <a:t>’ or ‘form of life’</a:t>
                      </a:r>
                      <a:r>
                        <a:rPr lang="en-GB" sz="1400" b="0" i="0" u="none" strike="noStrike" kern="1200" baseline="0" dirty="0" smtClean="0">
                          <a:solidFill>
                            <a:schemeClr val="tx1"/>
                          </a:solidFill>
                          <a:latin typeface="+mn-lt"/>
                          <a:ea typeface="+mn-ea"/>
                          <a:cs typeface="+mn-cs"/>
                        </a:rPr>
                        <a:t> is a context in which language might be used. Language has meaning in context, and people outside that context might not understand it so easily.</a:t>
                      </a:r>
                    </a:p>
                    <a:p>
                      <a:r>
                        <a:rPr lang="en-GB" sz="1400" b="0" i="0" u="none" strike="noStrike" kern="1200" baseline="0" dirty="0" smtClean="0">
                          <a:solidFill>
                            <a:schemeClr val="tx1"/>
                          </a:solidFill>
                          <a:latin typeface="+mn-lt"/>
                          <a:ea typeface="+mn-ea"/>
                          <a:cs typeface="+mn-cs"/>
                        </a:rPr>
                        <a:t>• Within the </a:t>
                      </a:r>
                      <a:r>
                        <a:rPr lang="en-GB" sz="1400" b="0" i="0" u="none" strike="noStrike" kern="1200" baseline="0" dirty="0" err="1" smtClean="0">
                          <a:solidFill>
                            <a:schemeClr val="tx1"/>
                          </a:solidFill>
                          <a:latin typeface="+mn-lt"/>
                          <a:ea typeface="+mn-ea"/>
                          <a:cs typeface="+mn-cs"/>
                        </a:rPr>
                        <a:t>Lebensform</a:t>
                      </a:r>
                      <a:r>
                        <a:rPr lang="en-GB" sz="1400" b="0" i="0" u="none" strike="noStrike" kern="1200" baseline="0" dirty="0" smtClean="0">
                          <a:solidFill>
                            <a:schemeClr val="tx1"/>
                          </a:solidFill>
                          <a:latin typeface="+mn-lt"/>
                          <a:ea typeface="+mn-ea"/>
                          <a:cs typeface="+mn-cs"/>
                        </a:rPr>
                        <a:t>, there are </a:t>
                      </a:r>
                      <a:r>
                        <a:rPr lang="en-GB" sz="1400" b="1" i="0" u="sng" strike="noStrike" kern="1200" baseline="0" dirty="0" smtClean="0">
                          <a:solidFill>
                            <a:schemeClr val="tx1"/>
                          </a:solidFill>
                          <a:latin typeface="+mn-lt"/>
                          <a:ea typeface="+mn-ea"/>
                          <a:cs typeface="+mn-cs"/>
                        </a:rPr>
                        <a:t>rules</a:t>
                      </a:r>
                      <a:r>
                        <a:rPr lang="en-GB" sz="1400" b="0" i="0" u="none" strike="noStrike" kern="1200" baseline="0" dirty="0" smtClean="0">
                          <a:solidFill>
                            <a:schemeClr val="tx1"/>
                          </a:solidFill>
                          <a:latin typeface="+mn-lt"/>
                          <a:ea typeface="+mn-ea"/>
                          <a:cs typeface="+mn-cs"/>
                        </a:rPr>
                        <a:t> for language usage and everyone understands them.</a:t>
                      </a:r>
                    </a:p>
                    <a:p>
                      <a:r>
                        <a:rPr lang="en-GB" sz="1400" b="0" i="0" u="none" strike="noStrike" kern="1200" baseline="0" dirty="0" smtClean="0">
                          <a:solidFill>
                            <a:schemeClr val="tx1"/>
                          </a:solidFill>
                          <a:latin typeface="+mn-lt"/>
                          <a:ea typeface="+mn-ea"/>
                          <a:cs typeface="+mn-cs"/>
                        </a:rPr>
                        <a:t>• </a:t>
                      </a:r>
                      <a:r>
                        <a:rPr lang="en-GB" sz="1400" b="1" i="0" u="sng" strike="noStrike" kern="1200" baseline="0" dirty="0" smtClean="0">
                          <a:solidFill>
                            <a:schemeClr val="tx1"/>
                          </a:solidFill>
                          <a:latin typeface="+mn-lt"/>
                          <a:ea typeface="+mn-ea"/>
                          <a:cs typeface="+mn-cs"/>
                        </a:rPr>
                        <a:t>Propositions are not simply ‘meaningful’ or ‘meaningless’ to everyone</a:t>
                      </a:r>
                      <a:r>
                        <a:rPr lang="en-GB" sz="1400" b="0" i="0" u="none" strike="noStrike" kern="1200" baseline="0" dirty="0" smtClean="0">
                          <a:solidFill>
                            <a:schemeClr val="tx1"/>
                          </a:solidFill>
                          <a:latin typeface="+mn-lt"/>
                          <a:ea typeface="+mn-ea"/>
                          <a:cs typeface="+mn-cs"/>
                        </a:rPr>
                        <a:t>, they can be meaningful to some but not to others. Meaning is </a:t>
                      </a:r>
                      <a:r>
                        <a:rPr lang="en-GB" sz="1400" b="1" i="0" u="sng" strike="noStrike" kern="1200" baseline="0" dirty="0" smtClean="0">
                          <a:solidFill>
                            <a:schemeClr val="tx1"/>
                          </a:solidFill>
                          <a:latin typeface="+mn-lt"/>
                          <a:ea typeface="+mn-ea"/>
                          <a:cs typeface="+mn-cs"/>
                        </a:rPr>
                        <a:t>subjective</a:t>
                      </a:r>
                      <a:r>
                        <a:rPr lang="en-GB" sz="1400" b="0" i="0" u="none" strike="noStrike" kern="1200" baseline="0" dirty="0" smtClean="0">
                          <a:solidFill>
                            <a:schemeClr val="tx1"/>
                          </a:solidFill>
                          <a:latin typeface="+mn-lt"/>
                          <a:ea typeface="+mn-ea"/>
                          <a:cs typeface="+mn-cs"/>
                        </a:rPr>
                        <a:t>.</a:t>
                      </a:r>
                    </a:p>
                    <a:p>
                      <a:r>
                        <a:rPr lang="en-GB" sz="1400" b="0" i="0" u="none" strike="noStrike" kern="1200" baseline="0" dirty="0" smtClean="0">
                          <a:solidFill>
                            <a:schemeClr val="tx1"/>
                          </a:solidFill>
                          <a:latin typeface="+mn-lt"/>
                          <a:ea typeface="+mn-ea"/>
                          <a:cs typeface="+mn-cs"/>
                        </a:rPr>
                        <a:t>• Though Wittgenstein wrote little directly about religion, his followers </a:t>
                      </a:r>
                      <a:r>
                        <a:rPr lang="en-GB" sz="1400" b="1" i="0" u="sng" strike="noStrike" kern="1200" baseline="0" dirty="0" smtClean="0">
                          <a:solidFill>
                            <a:schemeClr val="tx1"/>
                          </a:solidFill>
                          <a:latin typeface="+mn-lt"/>
                          <a:ea typeface="+mn-ea"/>
                          <a:cs typeface="+mn-cs"/>
                        </a:rPr>
                        <a:t>DZ Philips, </a:t>
                      </a:r>
                      <a:r>
                        <a:rPr lang="en-GB" sz="1400" b="1" i="0" u="sng" strike="noStrike" kern="1200" baseline="0" dirty="0" err="1" smtClean="0">
                          <a:solidFill>
                            <a:schemeClr val="tx1"/>
                          </a:solidFill>
                          <a:latin typeface="+mn-lt"/>
                          <a:ea typeface="+mn-ea"/>
                          <a:cs typeface="+mn-cs"/>
                        </a:rPr>
                        <a:t>Rhees</a:t>
                      </a:r>
                      <a:r>
                        <a:rPr lang="en-GB" sz="1400" b="1" i="0" u="sng" strike="noStrike" kern="1200" baseline="0" dirty="0" smtClean="0">
                          <a:solidFill>
                            <a:schemeClr val="tx1"/>
                          </a:solidFill>
                          <a:latin typeface="+mn-lt"/>
                          <a:ea typeface="+mn-ea"/>
                          <a:cs typeface="+mn-cs"/>
                        </a:rPr>
                        <a:t> and </a:t>
                      </a:r>
                      <a:r>
                        <a:rPr lang="en-GB" sz="1400" b="1" i="0" u="sng" strike="noStrike" kern="1200" baseline="0" dirty="0" err="1" smtClean="0">
                          <a:solidFill>
                            <a:schemeClr val="tx1"/>
                          </a:solidFill>
                          <a:latin typeface="+mn-lt"/>
                          <a:ea typeface="+mn-ea"/>
                          <a:cs typeface="+mn-cs"/>
                        </a:rPr>
                        <a:t>Anscombe</a:t>
                      </a:r>
                      <a:r>
                        <a:rPr lang="en-GB" sz="1400" b="1" i="0" u="sng" strike="noStrike" kern="1200" baseline="0" dirty="0" smtClean="0">
                          <a:solidFill>
                            <a:schemeClr val="tx1"/>
                          </a:solidFill>
                          <a:latin typeface="+mn-lt"/>
                          <a:ea typeface="+mn-ea"/>
                          <a:cs typeface="+mn-cs"/>
                        </a:rPr>
                        <a:t> </a:t>
                      </a:r>
                      <a:r>
                        <a:rPr lang="en-GB" sz="1400" b="0" i="0" u="sng" strike="noStrike" kern="1200" baseline="0" dirty="0" smtClean="0">
                          <a:solidFill>
                            <a:schemeClr val="tx1"/>
                          </a:solidFill>
                          <a:latin typeface="+mn-lt"/>
                          <a:ea typeface="+mn-ea"/>
                          <a:cs typeface="+mn-cs"/>
                        </a:rPr>
                        <a:t>were believers who developed his ideas. </a:t>
                      </a:r>
                      <a:endParaRPr lang="en-GB" sz="1400" b="1"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smtClean="0"/>
                        <a:t>PARAGRAPH 2:</a:t>
                      </a:r>
                      <a:r>
                        <a:rPr lang="en-GB" sz="1400" b="1" baseline="0" dirty="0" smtClean="0"/>
                        <a:t> Don </a:t>
                      </a:r>
                      <a:r>
                        <a:rPr lang="en-GB" sz="1400" b="1" baseline="0" dirty="0" err="1" smtClean="0"/>
                        <a:t>Cupitt</a:t>
                      </a:r>
                      <a:r>
                        <a:rPr lang="en-GB" sz="1400" b="1" baseline="0" dirty="0" smtClean="0"/>
                        <a:t> –non-cognitive approach to language games (no sentence is true or false - </a:t>
                      </a:r>
                      <a:r>
                        <a:rPr lang="en-GB" sz="1400" b="1" baseline="0" dirty="0" err="1" smtClean="0"/>
                        <a:t>expressivism</a:t>
                      </a:r>
                      <a:r>
                        <a:rPr lang="en-GB" sz="1400" b="1" baseline="0" dirty="0" smtClean="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God is not something that exists but is simply a reality within the community of faith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Christianity is a special </a:t>
                      </a:r>
                      <a:r>
                        <a:rPr lang="en-GB" sz="1400" b="0" baseline="0" dirty="0" err="1" smtClean="0"/>
                        <a:t>lebensform</a:t>
                      </a:r>
                      <a:r>
                        <a:rPr lang="en-GB" sz="1400" b="0" baseline="0" dirty="0" smtClean="0"/>
                        <a:t> with special values and meanings.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He recommends his own non-metaphorical approach as the best way to live.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Theological Non-realism: concerned not with asserting the objective existence of God but with the meaning of God in people’s lives. Faith is a stance in life and God has no objective reality.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God-concept transforms our lives of earth.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OBJECTION</a:t>
                      </a:r>
                      <a:r>
                        <a:rPr lang="en-GB" sz="1400" b="0" baseline="0" dirty="0" smtClean="0"/>
                        <a:t>: Religious thinkers argue that a non-cognitive approach does not capture what they mean by God, which is an overwhelming reality.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OBJECTION</a:t>
                      </a:r>
                      <a:r>
                        <a:rPr lang="en-GB" sz="1400" b="0" baseline="0" dirty="0" smtClean="0"/>
                        <a:t>: DZ Philips: argues </a:t>
                      </a:r>
                      <a:r>
                        <a:rPr lang="en-GB" sz="1400" b="0" baseline="0" dirty="0" err="1" smtClean="0"/>
                        <a:t>Cupitt</a:t>
                      </a:r>
                      <a:r>
                        <a:rPr lang="en-GB" sz="1400" b="0" baseline="0" dirty="0" smtClean="0"/>
                        <a:t> has misunderstood Wittgenstein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OBJECTION</a:t>
                      </a:r>
                      <a:r>
                        <a:rPr lang="en-GB" sz="1400" b="0" baseline="0" dirty="0" smtClean="0"/>
                        <a:t>: ‘Religion’ is too wide-ranging to be interpreted as a single </a:t>
                      </a:r>
                      <a:r>
                        <a:rPr lang="en-GB" sz="1400" b="0" baseline="0" dirty="0" err="1" smtClean="0"/>
                        <a:t>lebensform</a:t>
                      </a:r>
                      <a:r>
                        <a:rPr lang="en-GB" sz="1400" b="0" baseline="0" dirty="0" smtClean="0"/>
                        <a:t>.</a:t>
                      </a:r>
                    </a:p>
                  </a:txBody>
                  <a:tcPr/>
                </a:tc>
                <a:extLst>
                  <a:ext uri="{0D108BD9-81ED-4DB2-BD59-A6C34878D82A}">
                    <a16:rowId xmlns:a16="http://schemas.microsoft.com/office/drawing/2014/main" val="3120774046"/>
                  </a:ext>
                </a:extLst>
              </a:tr>
              <a:tr h="281789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smtClean="0"/>
                        <a:t>PARAGRAPH 3:</a:t>
                      </a:r>
                      <a:r>
                        <a:rPr lang="en-GB" sz="1400" b="1" baseline="0" dirty="0" smtClean="0"/>
                        <a:t> D.Z. Philips – Language Games are cognitive (appropriate to ask if true or false)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Philips understands </a:t>
                      </a:r>
                      <a:r>
                        <a:rPr lang="en-GB" sz="1400" b="0" baseline="0" dirty="0" err="1" smtClean="0"/>
                        <a:t>Wittgensteins</a:t>
                      </a:r>
                      <a:r>
                        <a:rPr lang="en-GB" sz="1400" b="0" baseline="0" dirty="0" smtClean="0"/>
                        <a:t> task not to comment on the truth of religious statements but to question and clarify their meaning within the discourse of faith.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Philips does not deny the objective existence of God but denies that it is the philosophers task to determine God’s existence. The question of God’s existence is in the religious </a:t>
                      </a:r>
                      <a:r>
                        <a:rPr lang="en-GB" sz="1400" b="0" baseline="0" dirty="0" err="1" smtClean="0"/>
                        <a:t>lebensform</a:t>
                      </a:r>
                      <a:r>
                        <a:rPr lang="en-GB" sz="1400" b="0" baseline="0" dirty="0" smtClean="0"/>
                        <a:t> and not the scientific one. Contrast with </a:t>
                      </a:r>
                      <a:r>
                        <a:rPr lang="en-GB" sz="1400" b="0" baseline="0" dirty="0" err="1" smtClean="0"/>
                        <a:t>Cupitt</a:t>
                      </a:r>
                      <a:r>
                        <a:rPr lang="en-GB" sz="1400" b="0" baseline="0" dirty="0" smtClean="0"/>
                        <a:t> who denies the objective existence of God.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Philips argues that as philosophers we can only look at the meanings and grammar of sentences in religious sentence. There is a reality beyond the game with which we are confronted. For </a:t>
                      </a:r>
                      <a:r>
                        <a:rPr lang="en-GB" sz="1400" b="0" baseline="0" dirty="0" err="1" smtClean="0"/>
                        <a:t>Cupitt</a:t>
                      </a:r>
                      <a:r>
                        <a:rPr lang="en-GB" sz="1400" b="0" baseline="0" dirty="0" smtClean="0"/>
                        <a:t>, the only reality of God is found within the game.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err="1" smtClean="0"/>
                        <a:t>Phiilips</a:t>
                      </a:r>
                      <a:r>
                        <a:rPr lang="en-GB" sz="1400" b="0" baseline="0" dirty="0" smtClean="0"/>
                        <a:t> doesn’t deny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t>PARAGRAPH 4:</a:t>
                      </a:r>
                      <a:r>
                        <a:rPr lang="en-GB" sz="1400" b="1" baseline="0" dirty="0" smtClean="0"/>
                        <a:t> Objections to Language Games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Circularity</a:t>
                      </a:r>
                      <a:r>
                        <a:rPr lang="en-GB" sz="1400" b="0" baseline="0" dirty="0" smtClean="0"/>
                        <a:t>: language games are circular. Where do we find the meaning of a word? From the language game from which it takes its meaning. But where does the language game get its meaning? From the words that make it up. If a language game is to make sense, there has to be some external link to give meaning to the whole.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Choosing between language games</a:t>
                      </a:r>
                      <a:r>
                        <a:rPr lang="en-GB" sz="1400" b="0" baseline="0" dirty="0" smtClean="0"/>
                        <a:t>: If all language games are autonomous, how can we justify choosing one over another.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Truth</a:t>
                      </a:r>
                      <a:r>
                        <a:rPr lang="en-GB" sz="1400" b="0" baseline="0" dirty="0" smtClean="0"/>
                        <a:t>: The question whether those in a community believe and whether those beliefs are true matter within the game. In the faith community the term God is not simply a given term with meaning to the community. A thoughtful believer is open to possibility that God might not exist, this is why its faith rather than certainty. Truth matters. </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65124711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346840"/>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346841"/>
          </a:xfrm>
        </p:spPr>
        <p:txBody>
          <a:bodyPr>
            <a:normAutofit fontScale="47500" lnSpcReduction="20000"/>
          </a:bodyPr>
          <a:lstStyle/>
          <a:p>
            <a:pPr marL="0" indent="0">
              <a:buNone/>
            </a:pPr>
            <a:r>
              <a:rPr lang="en-GB" sz="4400" dirty="0" smtClean="0"/>
              <a:t>Wittgenstein</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2380375051"/>
              </p:ext>
            </p:extLst>
          </p:nvPr>
        </p:nvGraphicFramePr>
        <p:xfrm>
          <a:off x="0" y="346841"/>
          <a:ext cx="12192000" cy="658368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360350">
                <a:tc>
                  <a:txBody>
                    <a:bodyPr/>
                    <a:lstStyle/>
                    <a:p>
                      <a:r>
                        <a:rPr lang="en-GB" sz="1400" b="1" dirty="0" smtClean="0"/>
                        <a:t>PARAGRAPH 1:</a:t>
                      </a:r>
                      <a:r>
                        <a:rPr lang="en-GB" sz="1400" b="1" baseline="0" dirty="0" smtClean="0"/>
                        <a:t> Wittgenstein</a:t>
                      </a:r>
                    </a:p>
                    <a:p>
                      <a:r>
                        <a:rPr lang="en-GB" sz="1400" b="0" i="0" u="none" strike="noStrike" kern="1200" baseline="0" dirty="0" smtClean="0">
                          <a:solidFill>
                            <a:schemeClr val="tx1"/>
                          </a:solidFill>
                          <a:latin typeface="+mn-lt"/>
                          <a:ea typeface="+mn-ea"/>
                          <a:cs typeface="+mn-cs"/>
                        </a:rPr>
                        <a:t>• ‘Two </a:t>
                      </a:r>
                      <a:r>
                        <a:rPr lang="en-GB" sz="1400" b="0" i="0" u="none" strike="noStrike" kern="1200" baseline="0" dirty="0" err="1" smtClean="0">
                          <a:solidFill>
                            <a:schemeClr val="tx1"/>
                          </a:solidFill>
                          <a:latin typeface="+mn-lt"/>
                          <a:ea typeface="+mn-ea"/>
                          <a:cs typeface="+mn-cs"/>
                        </a:rPr>
                        <a:t>Wittgensteins</a:t>
                      </a:r>
                      <a:r>
                        <a:rPr lang="en-GB" sz="1400" b="0" i="0" u="none" strike="noStrike" kern="1200" baseline="0" dirty="0" smtClean="0">
                          <a:solidFill>
                            <a:schemeClr val="tx1"/>
                          </a:solidFill>
                          <a:latin typeface="+mn-lt"/>
                          <a:ea typeface="+mn-ea"/>
                          <a:cs typeface="+mn-cs"/>
                        </a:rPr>
                        <a:t>’ 1</a:t>
                      </a:r>
                      <a:r>
                        <a:rPr lang="en-GB" sz="1400" b="0" i="0" u="none" strike="noStrike" kern="1200" baseline="30000" dirty="0" smtClean="0">
                          <a:solidFill>
                            <a:schemeClr val="tx1"/>
                          </a:solidFill>
                          <a:latin typeface="+mn-lt"/>
                          <a:ea typeface="+mn-ea"/>
                          <a:cs typeface="+mn-cs"/>
                        </a:rPr>
                        <a:t>st</a:t>
                      </a:r>
                      <a:r>
                        <a:rPr lang="en-GB" sz="1400" b="0" i="0" u="none" strike="noStrike" kern="1200" baseline="0" dirty="0" smtClean="0">
                          <a:solidFill>
                            <a:schemeClr val="tx1"/>
                          </a:solidFill>
                          <a:latin typeface="+mn-lt"/>
                          <a:ea typeface="+mn-ea"/>
                          <a:cs typeface="+mn-cs"/>
                        </a:rPr>
                        <a:t> picture theory of meaning 2</a:t>
                      </a:r>
                      <a:r>
                        <a:rPr lang="en-GB" sz="1400" b="0" i="0" u="none" strike="noStrike" kern="1200" baseline="30000" dirty="0" smtClean="0">
                          <a:solidFill>
                            <a:schemeClr val="tx1"/>
                          </a:solidFill>
                          <a:latin typeface="+mn-lt"/>
                          <a:ea typeface="+mn-ea"/>
                          <a:cs typeface="+mn-cs"/>
                        </a:rPr>
                        <a:t>nd</a:t>
                      </a:r>
                      <a:r>
                        <a:rPr lang="en-GB" sz="1400" b="0" i="0" u="none" strike="noStrike" kern="1200" baseline="0" dirty="0" smtClean="0">
                          <a:solidFill>
                            <a:schemeClr val="tx1"/>
                          </a:solidFill>
                          <a:latin typeface="+mn-lt"/>
                          <a:ea typeface="+mn-ea"/>
                          <a:cs typeface="+mn-cs"/>
                        </a:rPr>
                        <a:t> language game</a:t>
                      </a:r>
                    </a:p>
                    <a:p>
                      <a:r>
                        <a:rPr lang="en-GB" sz="1400" b="0" i="0" u="none" strike="noStrike" kern="1200" baseline="0" dirty="0" smtClean="0">
                          <a:solidFill>
                            <a:schemeClr val="tx1"/>
                          </a:solidFill>
                          <a:latin typeface="+mn-lt"/>
                          <a:ea typeface="+mn-ea"/>
                          <a:cs typeface="+mn-cs"/>
                        </a:rPr>
                        <a:t>• Wittgenstein thought that we can understand how language can be meaningful if we think of it using the analogy of a game.</a:t>
                      </a:r>
                    </a:p>
                    <a:p>
                      <a:r>
                        <a:rPr lang="en-GB" sz="1400" b="0" i="0" u="none" strike="noStrike" kern="1200" baseline="0" dirty="0" smtClean="0">
                          <a:solidFill>
                            <a:schemeClr val="tx1"/>
                          </a:solidFill>
                          <a:latin typeface="+mn-lt"/>
                          <a:ea typeface="+mn-ea"/>
                          <a:cs typeface="+mn-cs"/>
                        </a:rPr>
                        <a:t>• A </a:t>
                      </a:r>
                      <a:r>
                        <a:rPr lang="en-GB" sz="1400" b="1" i="0" u="sng" strike="noStrike" kern="1200" baseline="0" dirty="0" smtClean="0">
                          <a:solidFill>
                            <a:schemeClr val="tx1"/>
                          </a:solidFill>
                          <a:latin typeface="+mn-lt"/>
                          <a:ea typeface="+mn-ea"/>
                          <a:cs typeface="+mn-cs"/>
                        </a:rPr>
                        <a:t>‘</a:t>
                      </a:r>
                      <a:r>
                        <a:rPr lang="en-GB" sz="1400" b="1" i="0" u="sng" strike="noStrike" kern="1200" baseline="0" dirty="0" err="1" smtClean="0">
                          <a:solidFill>
                            <a:schemeClr val="tx1"/>
                          </a:solidFill>
                          <a:latin typeface="+mn-lt"/>
                          <a:ea typeface="+mn-ea"/>
                          <a:cs typeface="+mn-cs"/>
                        </a:rPr>
                        <a:t>Lebensform</a:t>
                      </a:r>
                      <a:r>
                        <a:rPr lang="en-GB" sz="1400" b="1" i="0" u="sng" strike="noStrike" kern="1200" baseline="0" dirty="0" smtClean="0">
                          <a:solidFill>
                            <a:schemeClr val="tx1"/>
                          </a:solidFill>
                          <a:latin typeface="+mn-lt"/>
                          <a:ea typeface="+mn-ea"/>
                          <a:cs typeface="+mn-cs"/>
                        </a:rPr>
                        <a:t>’ or ‘form of life’</a:t>
                      </a:r>
                      <a:r>
                        <a:rPr lang="en-GB" sz="1400" b="0" i="0" u="none" strike="noStrike" kern="1200" baseline="0" dirty="0" smtClean="0">
                          <a:solidFill>
                            <a:schemeClr val="tx1"/>
                          </a:solidFill>
                          <a:latin typeface="+mn-lt"/>
                          <a:ea typeface="+mn-ea"/>
                          <a:cs typeface="+mn-cs"/>
                        </a:rPr>
                        <a:t> is a context in which language might be used. Language has meaning in context, and people outside that context might not understand it so easily.</a:t>
                      </a:r>
                    </a:p>
                    <a:p>
                      <a:r>
                        <a:rPr lang="en-GB" sz="1400" b="0" i="0" u="none" strike="noStrike" kern="1200" baseline="0" dirty="0" smtClean="0">
                          <a:solidFill>
                            <a:schemeClr val="tx1"/>
                          </a:solidFill>
                          <a:latin typeface="+mn-lt"/>
                          <a:ea typeface="+mn-ea"/>
                          <a:cs typeface="+mn-cs"/>
                        </a:rPr>
                        <a:t>• Within the </a:t>
                      </a:r>
                      <a:r>
                        <a:rPr lang="en-GB" sz="1400" b="0" i="0" u="none" strike="noStrike" kern="1200" baseline="0" dirty="0" err="1" smtClean="0">
                          <a:solidFill>
                            <a:schemeClr val="tx1"/>
                          </a:solidFill>
                          <a:latin typeface="+mn-lt"/>
                          <a:ea typeface="+mn-ea"/>
                          <a:cs typeface="+mn-cs"/>
                        </a:rPr>
                        <a:t>Lebensform</a:t>
                      </a:r>
                      <a:r>
                        <a:rPr lang="en-GB" sz="1400" b="0" i="0" u="none" strike="noStrike" kern="1200" baseline="0" dirty="0" smtClean="0">
                          <a:solidFill>
                            <a:schemeClr val="tx1"/>
                          </a:solidFill>
                          <a:latin typeface="+mn-lt"/>
                          <a:ea typeface="+mn-ea"/>
                          <a:cs typeface="+mn-cs"/>
                        </a:rPr>
                        <a:t>, there are </a:t>
                      </a:r>
                      <a:r>
                        <a:rPr lang="en-GB" sz="1400" b="1" i="0" u="sng" strike="noStrike" kern="1200" baseline="0" dirty="0" smtClean="0">
                          <a:solidFill>
                            <a:schemeClr val="tx1"/>
                          </a:solidFill>
                          <a:latin typeface="+mn-lt"/>
                          <a:ea typeface="+mn-ea"/>
                          <a:cs typeface="+mn-cs"/>
                        </a:rPr>
                        <a:t>rules</a:t>
                      </a:r>
                      <a:r>
                        <a:rPr lang="en-GB" sz="1400" b="0" i="0" u="none" strike="noStrike" kern="1200" baseline="0" dirty="0" smtClean="0">
                          <a:solidFill>
                            <a:schemeClr val="tx1"/>
                          </a:solidFill>
                          <a:latin typeface="+mn-lt"/>
                          <a:ea typeface="+mn-ea"/>
                          <a:cs typeface="+mn-cs"/>
                        </a:rPr>
                        <a:t> for language usage and everyone understands them.</a:t>
                      </a:r>
                    </a:p>
                    <a:p>
                      <a:r>
                        <a:rPr lang="en-GB" sz="1400" b="0" i="0" u="none" strike="noStrike" kern="1200" baseline="0" dirty="0" smtClean="0">
                          <a:solidFill>
                            <a:schemeClr val="tx1"/>
                          </a:solidFill>
                          <a:latin typeface="+mn-lt"/>
                          <a:ea typeface="+mn-ea"/>
                          <a:cs typeface="+mn-cs"/>
                        </a:rPr>
                        <a:t>• </a:t>
                      </a:r>
                      <a:r>
                        <a:rPr lang="en-GB" sz="1400" b="1" i="0" u="sng" strike="noStrike" kern="1200" baseline="0" dirty="0" smtClean="0">
                          <a:solidFill>
                            <a:schemeClr val="tx1"/>
                          </a:solidFill>
                          <a:latin typeface="+mn-lt"/>
                          <a:ea typeface="+mn-ea"/>
                          <a:cs typeface="+mn-cs"/>
                        </a:rPr>
                        <a:t>Propositions are not simply ‘meaningful’ or ‘meaningless’ to everyone</a:t>
                      </a:r>
                      <a:r>
                        <a:rPr lang="en-GB" sz="1400" b="0" i="0" u="none" strike="noStrike" kern="1200" baseline="0" dirty="0" smtClean="0">
                          <a:solidFill>
                            <a:schemeClr val="tx1"/>
                          </a:solidFill>
                          <a:latin typeface="+mn-lt"/>
                          <a:ea typeface="+mn-ea"/>
                          <a:cs typeface="+mn-cs"/>
                        </a:rPr>
                        <a:t>, they can be meaningful to some but not to others. Meaning is </a:t>
                      </a:r>
                      <a:r>
                        <a:rPr lang="en-GB" sz="1400" b="1" i="0" u="sng" strike="noStrike" kern="1200" baseline="0" dirty="0" smtClean="0">
                          <a:solidFill>
                            <a:schemeClr val="tx1"/>
                          </a:solidFill>
                          <a:latin typeface="+mn-lt"/>
                          <a:ea typeface="+mn-ea"/>
                          <a:cs typeface="+mn-cs"/>
                        </a:rPr>
                        <a:t>subjective</a:t>
                      </a:r>
                      <a:r>
                        <a:rPr lang="en-GB" sz="1400" b="0" i="0" u="none" strike="noStrike" kern="1200" baseline="0" dirty="0" smtClean="0">
                          <a:solidFill>
                            <a:schemeClr val="tx1"/>
                          </a:solidFill>
                          <a:latin typeface="+mn-lt"/>
                          <a:ea typeface="+mn-ea"/>
                          <a:cs typeface="+mn-cs"/>
                        </a:rPr>
                        <a:t>.</a:t>
                      </a:r>
                    </a:p>
                    <a:p>
                      <a:r>
                        <a:rPr lang="en-GB" sz="1400" b="0" i="0" u="none" strike="noStrike" kern="1200" baseline="0" dirty="0" smtClean="0">
                          <a:solidFill>
                            <a:schemeClr val="tx1"/>
                          </a:solidFill>
                          <a:latin typeface="+mn-lt"/>
                          <a:ea typeface="+mn-ea"/>
                          <a:cs typeface="+mn-cs"/>
                        </a:rPr>
                        <a:t>• Though Wittgenstein wrote little directly about religion, his followers </a:t>
                      </a:r>
                      <a:r>
                        <a:rPr lang="en-GB" sz="1400" b="1" i="0" u="sng" strike="noStrike" kern="1200" baseline="0" dirty="0" smtClean="0">
                          <a:solidFill>
                            <a:schemeClr val="tx1"/>
                          </a:solidFill>
                          <a:latin typeface="+mn-lt"/>
                          <a:ea typeface="+mn-ea"/>
                          <a:cs typeface="+mn-cs"/>
                        </a:rPr>
                        <a:t>DZ Philips, </a:t>
                      </a:r>
                      <a:r>
                        <a:rPr lang="en-GB" sz="1400" b="1" i="0" u="sng" strike="noStrike" kern="1200" baseline="0" dirty="0" err="1" smtClean="0">
                          <a:solidFill>
                            <a:schemeClr val="tx1"/>
                          </a:solidFill>
                          <a:latin typeface="+mn-lt"/>
                          <a:ea typeface="+mn-ea"/>
                          <a:cs typeface="+mn-cs"/>
                        </a:rPr>
                        <a:t>Rhees</a:t>
                      </a:r>
                      <a:r>
                        <a:rPr lang="en-GB" sz="1400" b="1" i="0" u="sng" strike="noStrike" kern="1200" baseline="0" dirty="0" smtClean="0">
                          <a:solidFill>
                            <a:schemeClr val="tx1"/>
                          </a:solidFill>
                          <a:latin typeface="+mn-lt"/>
                          <a:ea typeface="+mn-ea"/>
                          <a:cs typeface="+mn-cs"/>
                        </a:rPr>
                        <a:t> and </a:t>
                      </a:r>
                      <a:r>
                        <a:rPr lang="en-GB" sz="1400" b="1" i="0" u="sng" strike="noStrike" kern="1200" baseline="0" dirty="0" err="1" smtClean="0">
                          <a:solidFill>
                            <a:schemeClr val="tx1"/>
                          </a:solidFill>
                          <a:latin typeface="+mn-lt"/>
                          <a:ea typeface="+mn-ea"/>
                          <a:cs typeface="+mn-cs"/>
                        </a:rPr>
                        <a:t>Anscombe</a:t>
                      </a:r>
                      <a:r>
                        <a:rPr lang="en-GB" sz="1400" b="1" i="0" u="sng" strike="noStrike" kern="1200" baseline="0" dirty="0" smtClean="0">
                          <a:solidFill>
                            <a:schemeClr val="tx1"/>
                          </a:solidFill>
                          <a:latin typeface="+mn-lt"/>
                          <a:ea typeface="+mn-ea"/>
                          <a:cs typeface="+mn-cs"/>
                        </a:rPr>
                        <a:t> </a:t>
                      </a:r>
                      <a:r>
                        <a:rPr lang="en-GB" sz="1400" b="0" i="0" u="sng" strike="noStrike" kern="1200" baseline="0" dirty="0" smtClean="0">
                          <a:solidFill>
                            <a:schemeClr val="tx1"/>
                          </a:solidFill>
                          <a:latin typeface="+mn-lt"/>
                          <a:ea typeface="+mn-ea"/>
                          <a:cs typeface="+mn-cs"/>
                        </a:rPr>
                        <a:t>were believers who developed his ideas. </a:t>
                      </a:r>
                      <a:endParaRPr lang="en-GB" sz="1400" b="1"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smtClean="0"/>
                        <a:t>PARAGRAPH 2:</a:t>
                      </a:r>
                      <a:r>
                        <a:rPr lang="en-GB" sz="1400" b="1" baseline="0" dirty="0" smtClean="0"/>
                        <a:t> Don </a:t>
                      </a:r>
                      <a:r>
                        <a:rPr lang="en-GB" sz="1400" b="1" baseline="0" dirty="0" err="1" smtClean="0"/>
                        <a:t>Cupitt</a:t>
                      </a:r>
                      <a:r>
                        <a:rPr lang="en-GB" sz="1400" b="1" baseline="0" dirty="0" smtClean="0"/>
                        <a:t> –non-cognitive approach to language games (no sentence is true or false - </a:t>
                      </a:r>
                      <a:r>
                        <a:rPr lang="en-GB" sz="1400" b="1" baseline="0" dirty="0" err="1" smtClean="0"/>
                        <a:t>expressivism</a:t>
                      </a:r>
                      <a:r>
                        <a:rPr lang="en-GB" sz="1400" b="1" baseline="0" dirty="0" smtClean="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God is not something that exists but is simply a reality within the community of faith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Christianity is a special </a:t>
                      </a:r>
                      <a:r>
                        <a:rPr lang="en-GB" sz="1400" b="0" baseline="0" dirty="0" err="1" smtClean="0"/>
                        <a:t>lebensform</a:t>
                      </a:r>
                      <a:r>
                        <a:rPr lang="en-GB" sz="1400" b="0" baseline="0" dirty="0" smtClean="0"/>
                        <a:t> with special values and meanings.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He recommends his own non-metaphorical approach as the best way to live.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Theological Non-realism: concerned not with asserting the objective existence of God but with the meaning of God in people’s lives. Faith is a stance in life and God has no objective reality.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God-concept transforms our lives of earth.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OBJECTION</a:t>
                      </a:r>
                      <a:r>
                        <a:rPr lang="en-GB" sz="1400" b="0" baseline="0" dirty="0" smtClean="0"/>
                        <a:t>: Religious thinkers argue that a non-cognitive approach does not capture what they mean by God, which is an overwhelming reality.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OBJECTION</a:t>
                      </a:r>
                      <a:r>
                        <a:rPr lang="en-GB" sz="1400" b="0" baseline="0" dirty="0" smtClean="0"/>
                        <a:t>: DZ Philips: argues </a:t>
                      </a:r>
                      <a:r>
                        <a:rPr lang="en-GB" sz="1400" b="0" baseline="0" dirty="0" err="1" smtClean="0"/>
                        <a:t>Cupitt</a:t>
                      </a:r>
                      <a:r>
                        <a:rPr lang="en-GB" sz="1400" b="0" baseline="0" dirty="0" smtClean="0"/>
                        <a:t> has misunderstood Wittgenstein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OBJECTION</a:t>
                      </a:r>
                      <a:r>
                        <a:rPr lang="en-GB" sz="1400" b="0" baseline="0" dirty="0" smtClean="0"/>
                        <a:t>: ‘Religion’ is too wide-ranging to be interpreted as a single </a:t>
                      </a:r>
                      <a:r>
                        <a:rPr lang="en-GB" sz="1400" b="0" baseline="0" dirty="0" err="1" smtClean="0"/>
                        <a:t>lebensform</a:t>
                      </a:r>
                      <a:r>
                        <a:rPr lang="en-GB" sz="1400" b="0" baseline="0" dirty="0" smtClean="0"/>
                        <a:t>.</a:t>
                      </a:r>
                    </a:p>
                  </a:txBody>
                  <a:tcPr/>
                </a:tc>
                <a:extLst>
                  <a:ext uri="{0D108BD9-81ED-4DB2-BD59-A6C34878D82A}">
                    <a16:rowId xmlns:a16="http://schemas.microsoft.com/office/drawing/2014/main" val="3120774046"/>
                  </a:ext>
                </a:extLst>
              </a:tr>
              <a:tr h="281789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smtClean="0"/>
                        <a:t>PARAGRAPH 3:</a:t>
                      </a:r>
                      <a:r>
                        <a:rPr lang="en-GB" sz="1400" b="1" baseline="0" dirty="0" smtClean="0"/>
                        <a:t> D.Z. Philips – Language Games are cognitive (appropriate to ask if true or false)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Philips understands </a:t>
                      </a:r>
                      <a:r>
                        <a:rPr lang="en-GB" sz="1400" b="0" baseline="0" dirty="0" err="1" smtClean="0"/>
                        <a:t>Wittgensteins</a:t>
                      </a:r>
                      <a:r>
                        <a:rPr lang="en-GB" sz="1400" b="0" baseline="0" dirty="0" smtClean="0"/>
                        <a:t> task not to comment on the truth of religious statements but to question and clarify their meaning within the discourse of faith.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Philips does not deny the objective existence of God but denies that it is the philosophers task to determine God’s existence. The question of God’s existence is in the religious </a:t>
                      </a:r>
                      <a:r>
                        <a:rPr lang="en-GB" sz="1400" b="0" baseline="0" dirty="0" err="1" smtClean="0"/>
                        <a:t>lebensform</a:t>
                      </a:r>
                      <a:r>
                        <a:rPr lang="en-GB" sz="1400" b="0" baseline="0" dirty="0" smtClean="0"/>
                        <a:t> and not the scientific one. Contrast with </a:t>
                      </a:r>
                      <a:r>
                        <a:rPr lang="en-GB" sz="1400" b="0" baseline="0" dirty="0" err="1" smtClean="0"/>
                        <a:t>Cupitt</a:t>
                      </a:r>
                      <a:r>
                        <a:rPr lang="en-GB" sz="1400" b="0" baseline="0" dirty="0" smtClean="0"/>
                        <a:t> who denies the objective existence of God.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smtClean="0"/>
                        <a:t>Philips argues that as philosophers we can only look at the meanings and grammar of sentences in religious sentence. There is a reality beyond the game with which we are confronted. For </a:t>
                      </a:r>
                      <a:r>
                        <a:rPr lang="en-GB" sz="1400" b="0" baseline="0" dirty="0" err="1" smtClean="0"/>
                        <a:t>Cupitt</a:t>
                      </a:r>
                      <a:r>
                        <a:rPr lang="en-GB" sz="1400" b="0" baseline="0" dirty="0" smtClean="0"/>
                        <a:t>, the only reality of God is found within the game.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baseline="0" dirty="0" err="1" smtClean="0"/>
                        <a:t>Phiilips</a:t>
                      </a:r>
                      <a:r>
                        <a:rPr lang="en-GB" sz="1400" b="0" baseline="0" dirty="0" smtClean="0"/>
                        <a:t> doesn’t deny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t>PARAGRAPH 4:</a:t>
                      </a:r>
                      <a:r>
                        <a:rPr lang="en-GB" sz="1400" b="1" baseline="0" dirty="0" smtClean="0"/>
                        <a:t> Objections to Language Games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Circularity</a:t>
                      </a:r>
                      <a:r>
                        <a:rPr lang="en-GB" sz="1400" b="0" baseline="0" dirty="0" smtClean="0"/>
                        <a:t>: language games are circular. Where do we find the meaning of a word? From the language game from which it takes its meaning. But where does the language game get its meaning? From the words that make it up. If a language game is to make sense, there has to be some external link to give meaning to the whole.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Choosing between language games</a:t>
                      </a:r>
                      <a:r>
                        <a:rPr lang="en-GB" sz="1400" b="0" baseline="0" dirty="0" smtClean="0"/>
                        <a:t>: If all language games are autonomous, how can we justify choosing one over another.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1" baseline="0" dirty="0" smtClean="0"/>
                        <a:t>Truth</a:t>
                      </a:r>
                      <a:r>
                        <a:rPr lang="en-GB" sz="1400" b="0" baseline="0" dirty="0" smtClean="0"/>
                        <a:t>: The question whether those in a community believe and whether those beliefs are true matter within the game. In the faith community the term God is not simply a given term with meaning to the community. A thoughtful believer is open to possibility that God might not exist, this is why its faith rather than certainty. Truth matters. </a:t>
                      </a:r>
                      <a:r>
                        <a:rPr lang="en-GB" sz="1400" b="1" baseline="0" dirty="0" smtClean="0"/>
                        <a:t>Nielson </a:t>
                      </a:r>
                      <a:r>
                        <a:rPr lang="en-GB" sz="1400" b="0" baseline="0" dirty="0" smtClean="0"/>
                        <a:t>argues that language games makes it impossible criticise any given discourse and so is </a:t>
                      </a:r>
                      <a:r>
                        <a:rPr lang="en-GB" sz="1400" b="1" baseline="0" dirty="0" smtClean="0"/>
                        <a:t>fideism (doctrine that knowledge rests on faith and revelation alone)</a:t>
                      </a:r>
                      <a:r>
                        <a:rPr lang="en-GB" sz="1400" b="0" baseline="0" dirty="0" smtClean="0"/>
                        <a:t>.</a:t>
                      </a:r>
                      <a:endParaRPr lang="en-GB" sz="1400" b="1" baseline="0"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21955074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800100"/>
          </a:xfrm>
          <a:solidFill>
            <a:srgbClr val="FF0000"/>
          </a:solidFill>
        </p:spPr>
        <p:txBody>
          <a:bodyPr>
            <a:normAutofit/>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800101"/>
          </a:xfrm>
        </p:spPr>
        <p:txBody>
          <a:bodyPr>
            <a:normAutofit/>
          </a:bodyPr>
          <a:lstStyle/>
          <a:p>
            <a:pPr marL="0" indent="0">
              <a:buNone/>
            </a:pPr>
            <a:r>
              <a:rPr lang="en-GB" sz="4400" dirty="0" smtClean="0"/>
              <a:t>Wittgenstein and Aquinas</a:t>
            </a:r>
            <a:endParaRPr lang="en-GB" sz="4400" dirty="0"/>
          </a:p>
        </p:txBody>
      </p:sp>
      <p:graphicFrame>
        <p:nvGraphicFramePr>
          <p:cNvPr id="6" name="Table 5"/>
          <p:cNvGraphicFramePr>
            <a:graphicFrameLocks noGrp="1"/>
          </p:cNvGraphicFramePr>
          <p:nvPr>
            <p:extLst/>
          </p:nvPr>
        </p:nvGraphicFramePr>
        <p:xfrm>
          <a:off x="0" y="800100"/>
          <a:ext cx="12192000" cy="6109736"/>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360350">
                <a:tc>
                  <a:txBody>
                    <a:bodyPr/>
                    <a:lstStyle/>
                    <a:p>
                      <a:r>
                        <a:rPr lang="en-GB" sz="1400" b="1" dirty="0" smtClean="0"/>
                        <a:t>PARAGRAPH 1:</a:t>
                      </a:r>
                      <a:r>
                        <a:rPr lang="en-GB" sz="1400" b="1" baseline="0" dirty="0" smtClean="0"/>
                        <a:t> Wittgenstein</a:t>
                      </a:r>
                    </a:p>
                    <a:p>
                      <a:r>
                        <a:rPr lang="en-GB" sz="1400" b="0" i="0" u="none" strike="noStrike" kern="1200" baseline="0" dirty="0" smtClean="0">
                          <a:solidFill>
                            <a:schemeClr val="tx1"/>
                          </a:solidFill>
                          <a:latin typeface="+mn-lt"/>
                          <a:ea typeface="+mn-ea"/>
                          <a:cs typeface="+mn-cs"/>
                        </a:rPr>
                        <a:t>• Wittgenstein thought that we can understand how language can be meaningful if we think of it using the analogy of a game.</a:t>
                      </a:r>
                    </a:p>
                    <a:p>
                      <a:r>
                        <a:rPr lang="en-GB" sz="1400" b="0" i="0" u="none" strike="noStrike" kern="1200" baseline="0" dirty="0" smtClean="0">
                          <a:solidFill>
                            <a:schemeClr val="tx1"/>
                          </a:solidFill>
                          <a:latin typeface="+mn-lt"/>
                          <a:ea typeface="+mn-ea"/>
                          <a:cs typeface="+mn-cs"/>
                        </a:rPr>
                        <a:t>• Language is meaningful to people who use it when they are participating in a shared ‘language game’ such as chess or train-driving.</a:t>
                      </a:r>
                    </a:p>
                    <a:p>
                      <a:r>
                        <a:rPr lang="en-GB" sz="1400" b="0" i="0" u="none" strike="noStrike" kern="1200" baseline="0" dirty="0" smtClean="0">
                          <a:solidFill>
                            <a:schemeClr val="tx1"/>
                          </a:solidFill>
                          <a:latin typeface="+mn-lt"/>
                          <a:ea typeface="+mn-ea"/>
                          <a:cs typeface="+mn-cs"/>
                        </a:rPr>
                        <a:t>• A </a:t>
                      </a:r>
                      <a:r>
                        <a:rPr lang="en-GB" sz="1400" b="1" i="0" u="sng" strike="noStrike" kern="1200" baseline="0" dirty="0" smtClean="0">
                          <a:solidFill>
                            <a:schemeClr val="tx1"/>
                          </a:solidFill>
                          <a:latin typeface="+mn-lt"/>
                          <a:ea typeface="+mn-ea"/>
                          <a:cs typeface="+mn-cs"/>
                        </a:rPr>
                        <a:t>‘</a:t>
                      </a:r>
                      <a:r>
                        <a:rPr lang="en-GB" sz="1400" b="1" i="0" u="sng" strike="noStrike" kern="1200" baseline="0" dirty="0" err="1" smtClean="0">
                          <a:solidFill>
                            <a:schemeClr val="tx1"/>
                          </a:solidFill>
                          <a:latin typeface="+mn-lt"/>
                          <a:ea typeface="+mn-ea"/>
                          <a:cs typeface="+mn-cs"/>
                        </a:rPr>
                        <a:t>Lebensform</a:t>
                      </a:r>
                      <a:r>
                        <a:rPr lang="en-GB" sz="1400" b="1" i="0" u="sng" strike="noStrike" kern="1200" baseline="0" dirty="0" smtClean="0">
                          <a:solidFill>
                            <a:schemeClr val="tx1"/>
                          </a:solidFill>
                          <a:latin typeface="+mn-lt"/>
                          <a:ea typeface="+mn-ea"/>
                          <a:cs typeface="+mn-cs"/>
                        </a:rPr>
                        <a:t>’ or ‘form of life’</a:t>
                      </a:r>
                      <a:r>
                        <a:rPr lang="en-GB" sz="1400" b="0" i="0" u="none" strike="noStrike" kern="1200" baseline="0" dirty="0" smtClean="0">
                          <a:solidFill>
                            <a:schemeClr val="tx1"/>
                          </a:solidFill>
                          <a:latin typeface="+mn-lt"/>
                          <a:ea typeface="+mn-ea"/>
                          <a:cs typeface="+mn-cs"/>
                        </a:rPr>
                        <a:t> is a context in which language might be used. Language has meaning in context, and people outside that context might not understand it so easily.</a:t>
                      </a:r>
                    </a:p>
                    <a:p>
                      <a:r>
                        <a:rPr lang="en-GB" sz="1400" b="0" i="0" u="none" strike="noStrike" kern="1200" baseline="0" dirty="0" smtClean="0">
                          <a:solidFill>
                            <a:schemeClr val="tx1"/>
                          </a:solidFill>
                          <a:latin typeface="+mn-lt"/>
                          <a:ea typeface="+mn-ea"/>
                          <a:cs typeface="+mn-cs"/>
                        </a:rPr>
                        <a:t>• Within the </a:t>
                      </a:r>
                      <a:r>
                        <a:rPr lang="en-GB" sz="1400" b="0" i="0" u="none" strike="noStrike" kern="1200" baseline="0" dirty="0" err="1" smtClean="0">
                          <a:solidFill>
                            <a:schemeClr val="tx1"/>
                          </a:solidFill>
                          <a:latin typeface="+mn-lt"/>
                          <a:ea typeface="+mn-ea"/>
                          <a:cs typeface="+mn-cs"/>
                        </a:rPr>
                        <a:t>Lebensform</a:t>
                      </a:r>
                      <a:r>
                        <a:rPr lang="en-GB" sz="1400" b="0" i="0" u="none" strike="noStrike" kern="1200" baseline="0" dirty="0" smtClean="0">
                          <a:solidFill>
                            <a:schemeClr val="tx1"/>
                          </a:solidFill>
                          <a:latin typeface="+mn-lt"/>
                          <a:ea typeface="+mn-ea"/>
                          <a:cs typeface="+mn-cs"/>
                        </a:rPr>
                        <a:t>, there are </a:t>
                      </a:r>
                      <a:r>
                        <a:rPr lang="en-GB" sz="1400" b="1" i="0" u="sng" strike="noStrike" kern="1200" baseline="0" dirty="0" smtClean="0">
                          <a:solidFill>
                            <a:schemeClr val="tx1"/>
                          </a:solidFill>
                          <a:latin typeface="+mn-lt"/>
                          <a:ea typeface="+mn-ea"/>
                          <a:cs typeface="+mn-cs"/>
                        </a:rPr>
                        <a:t>rules</a:t>
                      </a:r>
                      <a:r>
                        <a:rPr lang="en-GB" sz="1400" b="0" i="0" u="none" strike="noStrike" kern="1200" baseline="0" dirty="0" smtClean="0">
                          <a:solidFill>
                            <a:schemeClr val="tx1"/>
                          </a:solidFill>
                          <a:latin typeface="+mn-lt"/>
                          <a:ea typeface="+mn-ea"/>
                          <a:cs typeface="+mn-cs"/>
                        </a:rPr>
                        <a:t> for language usage and everyone understands them.</a:t>
                      </a:r>
                    </a:p>
                    <a:p>
                      <a:r>
                        <a:rPr lang="en-GB" sz="1400" b="0" i="0" u="none" strike="noStrike" kern="1200" baseline="0" dirty="0" smtClean="0">
                          <a:solidFill>
                            <a:schemeClr val="tx1"/>
                          </a:solidFill>
                          <a:latin typeface="+mn-lt"/>
                          <a:ea typeface="+mn-ea"/>
                          <a:cs typeface="+mn-cs"/>
                        </a:rPr>
                        <a:t>• </a:t>
                      </a:r>
                      <a:r>
                        <a:rPr lang="en-GB" sz="1400" b="1" i="0" u="sng" strike="noStrike" kern="1200" baseline="0" dirty="0" smtClean="0">
                          <a:solidFill>
                            <a:schemeClr val="tx1"/>
                          </a:solidFill>
                          <a:latin typeface="+mn-lt"/>
                          <a:ea typeface="+mn-ea"/>
                          <a:cs typeface="+mn-cs"/>
                        </a:rPr>
                        <a:t>Propositions are not simply ‘meaningful’ or ‘meaningless’ to everyone</a:t>
                      </a:r>
                      <a:r>
                        <a:rPr lang="en-GB" sz="1400" b="0" i="0" u="none" strike="noStrike" kern="1200" baseline="0" dirty="0" smtClean="0">
                          <a:solidFill>
                            <a:schemeClr val="tx1"/>
                          </a:solidFill>
                          <a:latin typeface="+mn-lt"/>
                          <a:ea typeface="+mn-ea"/>
                          <a:cs typeface="+mn-cs"/>
                        </a:rPr>
                        <a:t>, they can be meaningful to some but not to others. Meaning is </a:t>
                      </a:r>
                      <a:r>
                        <a:rPr lang="en-GB" sz="1400" b="1" i="0" u="sng" strike="noStrike" kern="1200" baseline="0" dirty="0" smtClean="0">
                          <a:solidFill>
                            <a:schemeClr val="tx1"/>
                          </a:solidFill>
                          <a:latin typeface="+mn-lt"/>
                          <a:ea typeface="+mn-ea"/>
                          <a:cs typeface="+mn-cs"/>
                        </a:rPr>
                        <a:t>subjective</a:t>
                      </a:r>
                      <a:r>
                        <a:rPr lang="en-GB" sz="1400" b="0" i="0" u="none" strike="noStrike" kern="1200" baseline="0" dirty="0" smtClean="0">
                          <a:solidFill>
                            <a:schemeClr val="tx1"/>
                          </a:solidFill>
                          <a:latin typeface="+mn-lt"/>
                          <a:ea typeface="+mn-ea"/>
                          <a:cs typeface="+mn-cs"/>
                        </a:rPr>
                        <a:t>.</a:t>
                      </a:r>
                    </a:p>
                    <a:p>
                      <a:r>
                        <a:rPr lang="en-GB" sz="1400" b="0" i="0" u="none" strike="noStrike" kern="1200" baseline="0" dirty="0" smtClean="0">
                          <a:solidFill>
                            <a:schemeClr val="tx1"/>
                          </a:solidFill>
                          <a:latin typeface="+mn-lt"/>
                          <a:ea typeface="+mn-ea"/>
                          <a:cs typeface="+mn-cs"/>
                        </a:rPr>
                        <a:t>• Wittgenstein himself wrote little directly about religion. Followers </a:t>
                      </a:r>
                      <a:r>
                        <a:rPr lang="en-GB" sz="1400" b="1" i="0" u="sng" strike="noStrike" kern="1200" baseline="0" dirty="0" smtClean="0">
                          <a:solidFill>
                            <a:schemeClr val="tx1"/>
                          </a:solidFill>
                          <a:latin typeface="+mn-lt"/>
                          <a:ea typeface="+mn-ea"/>
                          <a:cs typeface="+mn-cs"/>
                        </a:rPr>
                        <a:t>DZ Philips and </a:t>
                      </a:r>
                      <a:r>
                        <a:rPr lang="en-GB" sz="1400" b="1" i="0" u="sng" strike="noStrike" kern="1200" baseline="0" dirty="0" err="1" smtClean="0">
                          <a:solidFill>
                            <a:schemeClr val="tx1"/>
                          </a:solidFill>
                          <a:latin typeface="+mn-lt"/>
                          <a:ea typeface="+mn-ea"/>
                          <a:cs typeface="+mn-cs"/>
                        </a:rPr>
                        <a:t>Anscombe</a:t>
                      </a:r>
                      <a:r>
                        <a:rPr lang="en-GB" sz="1400" b="1" i="0" u="sng" strike="noStrike" kern="1200" baseline="0" dirty="0" smtClean="0">
                          <a:solidFill>
                            <a:schemeClr val="tx1"/>
                          </a:solidFill>
                          <a:latin typeface="+mn-lt"/>
                          <a:ea typeface="+mn-ea"/>
                          <a:cs typeface="+mn-cs"/>
                        </a:rPr>
                        <a:t> </a:t>
                      </a:r>
                      <a:r>
                        <a:rPr lang="en-GB" sz="1400" b="0" i="0" u="none" strike="noStrike" kern="1200" baseline="0" dirty="0" smtClean="0">
                          <a:solidFill>
                            <a:schemeClr val="tx1"/>
                          </a:solidFill>
                          <a:latin typeface="+mn-lt"/>
                          <a:ea typeface="+mn-ea"/>
                          <a:cs typeface="+mn-cs"/>
                        </a:rPr>
                        <a:t>argue RL to be meaningful to those who are in the </a:t>
                      </a:r>
                      <a:r>
                        <a:rPr lang="en-GB" sz="1400" b="0" i="0" u="none" strike="noStrike" kern="1200" baseline="0" dirty="0" err="1" smtClean="0">
                          <a:solidFill>
                            <a:schemeClr val="tx1"/>
                          </a:solidFill>
                          <a:latin typeface="+mn-lt"/>
                          <a:ea typeface="+mn-ea"/>
                          <a:cs typeface="+mn-cs"/>
                        </a:rPr>
                        <a:t>Lebensform</a:t>
                      </a:r>
                      <a:r>
                        <a:rPr lang="en-GB" sz="1400" b="0" i="0" u="none" strike="noStrike" kern="1200" baseline="0" dirty="0" smtClean="0">
                          <a:solidFill>
                            <a:schemeClr val="tx1"/>
                          </a:solidFill>
                          <a:latin typeface="+mn-lt"/>
                          <a:ea typeface="+mn-ea"/>
                          <a:cs typeface="+mn-cs"/>
                        </a:rPr>
                        <a:t> of religion, even if they are meaningless to those outside it.</a:t>
                      </a:r>
                      <a:endParaRPr lang="en-GB" sz="1400" b="1" kern="1200" dirty="0" smtClean="0">
                        <a:solidFill>
                          <a:schemeClr val="tx1"/>
                        </a:solidFill>
                        <a:effectLst/>
                        <a:latin typeface="+mn-lt"/>
                        <a:ea typeface="+mn-ea"/>
                        <a:cs typeface="+mn-cs"/>
                      </a:endParaRPr>
                    </a:p>
                  </a:txBody>
                  <a:tcPr/>
                </a:tc>
                <a:tc>
                  <a:txBody>
                    <a:bodyPr/>
                    <a:lstStyle/>
                    <a:p>
                      <a:r>
                        <a:rPr lang="en-GB" sz="1400" b="1" dirty="0" smtClean="0"/>
                        <a:t>PARAGRAPH 2:</a:t>
                      </a:r>
                      <a:r>
                        <a:rPr lang="en-GB" sz="1400" b="1" baseline="0" dirty="0" smtClean="0"/>
                        <a:t> Criticism of non-cognitive readings of language games</a:t>
                      </a:r>
                    </a:p>
                    <a:p>
                      <a:endParaRPr lang="en-GB" sz="1400" b="1" u="none" kern="1200" baseline="0" dirty="0" smtClean="0">
                        <a:solidFill>
                          <a:schemeClr val="tx1"/>
                        </a:solidFill>
                        <a:effectLst/>
                        <a:latin typeface="+mn-lt"/>
                        <a:ea typeface="+mn-ea"/>
                        <a:cs typeface="+mn-cs"/>
                      </a:endParaRPr>
                    </a:p>
                    <a:p>
                      <a:endParaRPr lang="en-GB" sz="1400" b="0" u="none" baseline="0" dirty="0" smtClean="0"/>
                    </a:p>
                  </a:txBody>
                  <a:tcPr/>
                </a:tc>
                <a:extLst>
                  <a:ext uri="{0D108BD9-81ED-4DB2-BD59-A6C34878D82A}">
                    <a16:rowId xmlns:a16="http://schemas.microsoft.com/office/drawing/2014/main" val="3120774046"/>
                  </a:ext>
                </a:extLst>
              </a:tr>
              <a:tr h="281789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smtClean="0"/>
                        <a:t>PARAGRAPH 3:</a:t>
                      </a:r>
                      <a:r>
                        <a:rPr lang="en-GB" sz="1400" b="1" baseline="0" dirty="0" smtClean="0"/>
                        <a:t> Comparison with Aquinas (cognitivist)</a:t>
                      </a:r>
                    </a:p>
                    <a:p>
                      <a:r>
                        <a:rPr lang="en-GB" sz="1400" b="1" i="0" u="none" strike="noStrike" kern="1200" baseline="0" dirty="0" smtClean="0">
                          <a:solidFill>
                            <a:schemeClr val="tx1"/>
                          </a:solidFill>
                          <a:latin typeface="+mn-lt"/>
                          <a:ea typeface="+mn-ea"/>
                          <a:cs typeface="+mn-cs"/>
                        </a:rPr>
                        <a:t>Aquinas </a:t>
                      </a:r>
                      <a:r>
                        <a:rPr lang="en-GB" sz="1400" b="0" i="0" u="none" strike="noStrike" kern="1200" baseline="0" dirty="0" smtClean="0">
                          <a:solidFill>
                            <a:schemeClr val="tx1"/>
                          </a:solidFill>
                          <a:latin typeface="+mn-lt"/>
                          <a:ea typeface="+mn-ea"/>
                          <a:cs typeface="+mn-cs"/>
                        </a:rPr>
                        <a:t>tackled issues raised in the thirteenth century of how religious language could be meaningful without making God too small.</a:t>
                      </a:r>
                    </a:p>
                    <a:p>
                      <a:r>
                        <a:rPr lang="en-GB" sz="1400" b="0" i="0" u="none" strike="noStrike" kern="1200" baseline="0" dirty="0" smtClean="0">
                          <a:solidFill>
                            <a:schemeClr val="tx1"/>
                          </a:solidFill>
                          <a:latin typeface="+mn-lt"/>
                          <a:ea typeface="+mn-ea"/>
                          <a:cs typeface="+mn-cs"/>
                        </a:rPr>
                        <a:t>• Aquinas proposed thinking in terms of analogy.</a:t>
                      </a:r>
                    </a:p>
                    <a:p>
                      <a:r>
                        <a:rPr lang="en-GB" sz="1400" b="0" i="0" u="none" strike="noStrike" kern="1200" baseline="0" dirty="0" smtClean="0">
                          <a:solidFill>
                            <a:schemeClr val="tx1"/>
                          </a:solidFill>
                          <a:latin typeface="+mn-lt"/>
                          <a:ea typeface="+mn-ea"/>
                          <a:cs typeface="+mn-cs"/>
                        </a:rPr>
                        <a:t>• Aquinas took a cognitive approach to religious language, believing that religious</a:t>
                      </a:r>
                    </a:p>
                    <a:p>
                      <a:r>
                        <a:rPr lang="en-GB" sz="1400" b="0" i="0" u="none" strike="noStrike" kern="1200" baseline="0" dirty="0" smtClean="0">
                          <a:solidFill>
                            <a:schemeClr val="tx1"/>
                          </a:solidFill>
                          <a:latin typeface="+mn-lt"/>
                          <a:ea typeface="+mn-ea"/>
                          <a:cs typeface="+mn-cs"/>
                        </a:rPr>
                        <a:t>language refers to factual truth.</a:t>
                      </a:r>
                      <a:endParaRPr lang="en-GB" sz="1400" kern="1200" dirty="0" smtClean="0">
                        <a:solidFill>
                          <a:schemeClr val="tx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t>PARAGRAPH 4:</a:t>
                      </a:r>
                      <a:r>
                        <a:rPr lang="en-GB" sz="1400" b="1" baseline="0" dirty="0" smtClean="0"/>
                        <a:t> Language games can show religious language is meaningful</a:t>
                      </a:r>
                      <a:endParaRPr lang="en-GB" sz="1400" dirty="0" smtClean="0"/>
                    </a:p>
                    <a:p>
                      <a:pPr marL="285750" indent="-285750">
                        <a:buFont typeface="Arial" panose="020B0604020202020204" pitchFamily="34" charset="0"/>
                        <a:buChar char="•"/>
                      </a:pPr>
                      <a:r>
                        <a:rPr lang="en-GB" sz="1400" dirty="0" smtClean="0"/>
                        <a:t>D. Z. Philips takes the language game theory and applies it to religious language.</a:t>
                      </a:r>
                      <a:r>
                        <a:rPr lang="en-GB" sz="1400" baseline="0" dirty="0" smtClean="0"/>
                        <a:t> </a:t>
                      </a:r>
                      <a:r>
                        <a:rPr lang="en-GB" sz="1400" dirty="0" smtClean="0"/>
                        <a:t>Religious statements such as “God is love” and discussions of religious experience are to be understood within their language game. As such it can only be judged by those who accept the rules.</a:t>
                      </a:r>
                      <a:r>
                        <a:rPr lang="en-GB" sz="1400" baseline="0" dirty="0" smtClean="0"/>
                        <a:t> </a:t>
                      </a:r>
                      <a:r>
                        <a:rPr lang="en-GB" sz="1400" dirty="0" smtClean="0"/>
                        <a:t>Therefore, the religious language is meaningful to those who genuinely use it.</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4248722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315884"/>
          </a:xfrm>
          <a:solidFill>
            <a:srgbClr val="FF0000"/>
          </a:solidFill>
        </p:spPr>
        <p:txBody>
          <a:bodyPr>
            <a:noAutofit/>
          </a:bodyPr>
          <a:lstStyle/>
          <a:p>
            <a:pPr algn="ctr"/>
            <a:r>
              <a:rPr lang="en-GB" sz="3600" dirty="0" smtClean="0">
                <a:solidFill>
                  <a:schemeClr val="bg1"/>
                </a:solidFill>
              </a:rPr>
              <a:t>95 days</a:t>
            </a:r>
            <a:endParaRPr lang="en-GB" sz="3600" dirty="0">
              <a:solidFill>
                <a:schemeClr val="bg1"/>
              </a:solidFill>
            </a:endParaRPr>
          </a:p>
        </p:txBody>
      </p:sp>
      <p:sp>
        <p:nvSpPr>
          <p:cNvPr id="5" name="Content Placeholder 4"/>
          <p:cNvSpPr>
            <a:spLocks noGrp="1"/>
          </p:cNvSpPr>
          <p:nvPr>
            <p:ph idx="1"/>
          </p:nvPr>
        </p:nvSpPr>
        <p:spPr>
          <a:xfrm>
            <a:off x="1676400" y="1"/>
            <a:ext cx="10515600" cy="315883"/>
          </a:xfrm>
        </p:spPr>
        <p:txBody>
          <a:bodyPr>
            <a:normAutofit fontScale="47500" lnSpcReduction="20000"/>
          </a:bodyPr>
          <a:lstStyle/>
          <a:p>
            <a:pPr marL="0" indent="0">
              <a:buNone/>
            </a:pPr>
            <a:r>
              <a:rPr lang="en-GB" sz="4400" dirty="0" smtClean="0"/>
              <a:t>Plato</a:t>
            </a:r>
            <a:endParaRPr lang="en-GB" sz="4400" dirty="0"/>
          </a:p>
        </p:txBody>
      </p:sp>
      <p:graphicFrame>
        <p:nvGraphicFramePr>
          <p:cNvPr id="6" name="Table 5"/>
          <p:cNvGraphicFramePr>
            <a:graphicFrameLocks noGrp="1"/>
          </p:cNvGraphicFramePr>
          <p:nvPr>
            <p:extLst/>
          </p:nvPr>
        </p:nvGraphicFramePr>
        <p:xfrm>
          <a:off x="0" y="315884"/>
          <a:ext cx="12192000" cy="652272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836348">
                <a:tc>
                  <a:txBody>
                    <a:bodyPr/>
                    <a:lstStyle/>
                    <a:p>
                      <a:r>
                        <a:rPr lang="en-GB" sz="1600" dirty="0" smtClean="0"/>
                        <a:t>PARAGRAPH 1:</a:t>
                      </a:r>
                      <a:r>
                        <a:rPr lang="en-GB" sz="1600" baseline="0" dirty="0" smtClean="0"/>
                        <a:t> Theory of Forms (in ref. to allegory of the cave)</a:t>
                      </a:r>
                    </a:p>
                    <a:p>
                      <a:pPr marL="342900" lvl="0" indent="-342900">
                        <a:buFont typeface="Arial" pitchFamily="34" charset="0"/>
                        <a:buChar char="•"/>
                      </a:pPr>
                      <a:r>
                        <a:rPr lang="en-GB" sz="1600" b="0" i="1" dirty="0" smtClean="0"/>
                        <a:t>Forms are perfect ideas</a:t>
                      </a:r>
                      <a:r>
                        <a:rPr lang="en-GB" sz="1600" b="0" dirty="0" smtClean="0"/>
                        <a:t>: uncreated, ultimately real,  immaterial, unchanging, transcendent (beyond</a:t>
                      </a:r>
                      <a:r>
                        <a:rPr lang="en-GB" sz="1600" b="0" baseline="0" dirty="0" smtClean="0"/>
                        <a:t> space and time), pure, archetypes.</a:t>
                      </a:r>
                    </a:p>
                    <a:p>
                      <a:pPr marL="342900" lvl="0" indent="-342900">
                        <a:buFont typeface="Arial" pitchFamily="34" charset="0"/>
                        <a:buChar char="•"/>
                      </a:pPr>
                      <a:r>
                        <a:rPr lang="en-GB" sz="1600" b="1" i="1" baseline="0" dirty="0" smtClean="0"/>
                        <a:t>Only known through reason</a:t>
                      </a:r>
                      <a:r>
                        <a:rPr lang="en-GB" sz="1600" b="1" baseline="0" dirty="0" smtClean="0"/>
                        <a:t>.</a:t>
                      </a:r>
                      <a:endParaRPr lang="en-GB" sz="1600" b="1" dirty="0" smtClean="0"/>
                    </a:p>
                    <a:p>
                      <a:pPr marL="342900" lvl="0" indent="-342900">
                        <a:buFont typeface="Arial" pitchFamily="34" charset="0"/>
                        <a:buChar char="•"/>
                      </a:pPr>
                      <a:r>
                        <a:rPr lang="en-GB" sz="1600" i="1" dirty="0" smtClean="0"/>
                        <a:t>Everything has a form</a:t>
                      </a:r>
                      <a:r>
                        <a:rPr lang="en-GB" sz="1600" dirty="0" smtClean="0"/>
                        <a:t>: there are forms for beauty, justice and wisdom, forms for living things and objects, forms for mathematical</a:t>
                      </a:r>
                      <a:r>
                        <a:rPr lang="en-GB" sz="1600" baseline="0" dirty="0" smtClean="0"/>
                        <a:t> concepts. The form is what they all have in common.</a:t>
                      </a:r>
                      <a:endParaRPr lang="en-GB" sz="1600" kern="1200" baseline="0" dirty="0" smtClean="0">
                        <a:solidFill>
                          <a:schemeClr val="tx1"/>
                        </a:solidFill>
                        <a:effectLst/>
                        <a:latin typeface="+mn-lt"/>
                        <a:ea typeface="+mn-ea"/>
                        <a:cs typeface="+mn-cs"/>
                      </a:endParaRPr>
                    </a:p>
                    <a:p>
                      <a:pPr marL="342900" lvl="0" indent="-342900">
                        <a:buFont typeface="Arial" pitchFamily="34" charset="0"/>
                        <a:buChar char="•"/>
                      </a:pPr>
                      <a:r>
                        <a:rPr lang="en-GB" sz="1600" kern="1200" baseline="0" dirty="0" smtClean="0">
                          <a:solidFill>
                            <a:schemeClr val="tx1"/>
                          </a:solidFill>
                          <a:effectLst/>
                          <a:latin typeface="+mn-lt"/>
                          <a:ea typeface="+mn-ea"/>
                          <a:cs typeface="+mn-cs"/>
                        </a:rPr>
                        <a:t>Explains theory with his allegory of the cave</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600" baseline="0" dirty="0" smtClean="0"/>
                        <a:t>Strengths: 1) </a:t>
                      </a:r>
                      <a:r>
                        <a:rPr lang="en-GB" sz="1600" dirty="0" smtClean="0"/>
                        <a:t>Explains why we all recognise the same essential elements in something.</a:t>
                      </a:r>
                      <a:r>
                        <a:rPr lang="en-GB" sz="1600" baseline="0" dirty="0" smtClean="0"/>
                        <a:t> </a:t>
                      </a:r>
                      <a:br>
                        <a:rPr lang="en-GB" sz="1600" baseline="0" dirty="0" smtClean="0"/>
                      </a:br>
                      <a:r>
                        <a:rPr lang="en-GB" sz="1600" baseline="0" dirty="0" smtClean="0"/>
                        <a:t>2) </a:t>
                      </a:r>
                      <a:r>
                        <a:rPr lang="en-GB" sz="1600" dirty="0" smtClean="0"/>
                        <a:t>Explains why world is imperfect &amp; problem of evil  (world is imperfect copies of the form)</a:t>
                      </a:r>
                      <a:r>
                        <a:rPr lang="en-GB" sz="1600" baseline="0" dirty="0" smtClean="0"/>
                        <a:t> cf. Heraclitus – world is constantly changing</a:t>
                      </a:r>
                    </a:p>
                  </a:txBody>
                  <a:tcPr/>
                </a:tc>
                <a:tc>
                  <a:txBody>
                    <a:bodyPr/>
                    <a:lstStyle/>
                    <a:p>
                      <a:r>
                        <a:rPr lang="en-GB" sz="1600" dirty="0" smtClean="0"/>
                        <a:t>PARAGRAPH 2: </a:t>
                      </a:r>
                      <a:r>
                        <a:rPr lang="en-GB" sz="1600" baseline="0" dirty="0" smtClean="0"/>
                        <a:t>Evaluate weaknesses</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600" baseline="0" dirty="0" smtClean="0"/>
                        <a:t>Objection 1: Aristotle’s Third Man Argument: </a:t>
                      </a:r>
                      <a:r>
                        <a:rPr lang="en-GB" sz="1600" dirty="0" smtClean="0"/>
                        <a:t>Infinite regress of forms to explain another form ‘Plato needs a form of the forms to explain what the forms have in common and a …’.</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600" baseline="0" dirty="0" smtClean="0"/>
                        <a:t>Objection 2: </a:t>
                      </a:r>
                      <a:r>
                        <a:rPr lang="en-GB" sz="1600" baseline="0" dirty="0" err="1" smtClean="0"/>
                        <a:t>Aj.Ayer</a:t>
                      </a:r>
                      <a:r>
                        <a:rPr lang="en-GB" sz="1600" baseline="0" dirty="0" smtClean="0"/>
                        <a:t> – Cannot verify and therefore meaningless. </a:t>
                      </a:r>
                      <a:r>
                        <a:rPr lang="en-GB" sz="1600" dirty="0" smtClean="0"/>
                        <a:t>No</a:t>
                      </a:r>
                      <a:r>
                        <a:rPr lang="en-GB" sz="1600" baseline="0" dirty="0" smtClean="0"/>
                        <a:t> empirical evidence for forms. </a:t>
                      </a:r>
                      <a:r>
                        <a:rPr lang="en-GB" sz="1600" dirty="0" smtClean="0"/>
                        <a:t>Forms could be just ideas preserved in people’s minds which can die if not passed on (like </a:t>
                      </a:r>
                      <a:r>
                        <a:rPr lang="en-GB" sz="1600" dirty="0" err="1" smtClean="0"/>
                        <a:t>Dawkin’s</a:t>
                      </a:r>
                      <a:r>
                        <a:rPr lang="en-GB" sz="1600" dirty="0" smtClean="0"/>
                        <a:t> idea of memes)</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600" baseline="0" dirty="0" smtClean="0"/>
                        <a:t>Objection 3: </a:t>
                      </a:r>
                      <a:r>
                        <a:rPr lang="en-GB" sz="1600" dirty="0" smtClean="0"/>
                        <a:t>Unclear the link between the World of Appearance and Forms</a:t>
                      </a:r>
                      <a:r>
                        <a:rPr lang="en-GB" sz="1600" baseline="0" dirty="0" smtClean="0"/>
                        <a:t> e.g.</a:t>
                      </a:r>
                      <a:r>
                        <a:rPr lang="en-GB" sz="1600" dirty="0" smtClean="0"/>
                        <a:t> is there anything in the middle?</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600" dirty="0" smtClean="0"/>
                        <a:t>Objection 4: Stephen Law – are there forms for unpleasant things</a:t>
                      </a:r>
                      <a:r>
                        <a:rPr lang="en-GB" sz="1600" baseline="0" dirty="0" smtClean="0"/>
                        <a:t> e.g. mud, faeces, mucus</a:t>
                      </a:r>
                      <a:endParaRPr lang="en-GB" sz="1600" dirty="0" smtClean="0"/>
                    </a:p>
                  </a:txBody>
                  <a:tcPr/>
                </a:tc>
                <a:extLst>
                  <a:ext uri="{0D108BD9-81ED-4DB2-BD59-A6C34878D82A}">
                    <a16:rowId xmlns:a16="http://schemas.microsoft.com/office/drawing/2014/main" val="3120774046"/>
                  </a:ext>
                </a:extLst>
              </a:tr>
              <a:tr h="2334168">
                <a:tc>
                  <a:txBody>
                    <a:bodyPr/>
                    <a:lstStyle/>
                    <a:p>
                      <a:r>
                        <a:rPr lang="en-GB" sz="1600" dirty="0" smtClean="0"/>
                        <a:t>PARAGRAPH</a:t>
                      </a:r>
                      <a:r>
                        <a:rPr lang="en-GB" sz="1600" baseline="0" dirty="0" smtClean="0"/>
                        <a:t> 3: Form of the Good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i="1" baseline="0" dirty="0" smtClean="0"/>
                        <a:t>Ultimate Form is the Form of the Good</a:t>
                      </a:r>
                      <a:r>
                        <a:rPr lang="en-GB" sz="1600" baseline="0" dirty="0" smtClean="0"/>
                        <a:t>: by understanding </a:t>
                      </a:r>
                      <a:r>
                        <a:rPr lang="en-GB" sz="1600" baseline="0" dirty="0" err="1" smtClean="0"/>
                        <a:t>FoG</a:t>
                      </a:r>
                      <a:r>
                        <a:rPr lang="en-GB" sz="1600" baseline="0" dirty="0" smtClean="0"/>
                        <a:t> we can understand the value of all things; like sun helps illuminate other forms; ultimate end in itself.</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smtClean="0"/>
                        <a:t>Sits a top a hierarchy of forms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kern="1200" dirty="0" smtClean="0">
                          <a:solidFill>
                            <a:schemeClr val="tx1"/>
                          </a:solidFill>
                          <a:effectLst/>
                          <a:latin typeface="+mn-lt"/>
                          <a:ea typeface="+mn-ea"/>
                          <a:cs typeface="+mn-cs"/>
                        </a:rPr>
                        <a:t>Strength:</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More consistent with monotheistic/Christian God with qualities above (immutable, immaterial, perfect, necessary, </a:t>
                      </a:r>
                      <a:r>
                        <a:rPr lang="en-GB" sz="1600" b="0" kern="1200" dirty="0" err="1" smtClean="0">
                          <a:solidFill>
                            <a:schemeClr val="tx1"/>
                          </a:solidFill>
                          <a:effectLst/>
                          <a:latin typeface="+mn-lt"/>
                          <a:ea typeface="+mn-ea"/>
                          <a:cs typeface="+mn-cs"/>
                        </a:rPr>
                        <a:t>omni</a:t>
                      </a:r>
                      <a:r>
                        <a:rPr lang="en-GB" sz="1600" b="0" kern="1200" dirty="0" smtClean="0">
                          <a:solidFill>
                            <a:schemeClr val="tx1"/>
                          </a:solidFill>
                          <a:effectLst/>
                          <a:latin typeface="+mn-lt"/>
                          <a:ea typeface="+mn-ea"/>
                          <a:cs typeface="+mn-cs"/>
                        </a:rPr>
                        <a:t>-words)</a:t>
                      </a:r>
                    </a:p>
                    <a:p>
                      <a:pPr marL="285750" indent="-285750">
                        <a:buFont typeface="Arial" panose="020B0604020202020204" pitchFamily="34" charset="0"/>
                        <a:buChar char="•"/>
                      </a:pPr>
                      <a:r>
                        <a:rPr lang="en-GB" sz="1600" b="0" i="0" kern="1200" dirty="0" smtClean="0">
                          <a:solidFill>
                            <a:schemeClr val="tx1"/>
                          </a:solidFill>
                          <a:effectLst/>
                          <a:latin typeface="+mn-lt"/>
                          <a:ea typeface="+mn-ea"/>
                          <a:cs typeface="+mn-cs"/>
                        </a:rPr>
                        <a:t>Strength: Iris Murdoch, in the 20th century, argued that Plato’s theory of knowledge is convincing. She argued that there must exist a Platonic form of ‘goodness’ that guides us to become better people and rise to an external standard of morality</a:t>
                      </a:r>
                      <a:endParaRPr lang="en-GB" sz="1600" baseline="0" dirty="0" smtClean="0"/>
                    </a:p>
                  </a:txBody>
                  <a:tcPr/>
                </a:tc>
                <a:tc>
                  <a:txBody>
                    <a:bodyPr/>
                    <a:lstStyle/>
                    <a:p>
                      <a:r>
                        <a:rPr lang="en-GB" sz="1600" dirty="0" smtClean="0"/>
                        <a:t>PARAGRAPH 4:</a:t>
                      </a:r>
                      <a:r>
                        <a:rPr lang="en-GB" sz="1600" baseline="0" dirty="0" smtClean="0"/>
                        <a:t> Evaluate weaknesses</a:t>
                      </a:r>
                    </a:p>
                    <a:p>
                      <a:pPr marL="285750" indent="-285750" fontAlgn="base">
                        <a:buFont typeface="Arial" panose="020B0604020202020204" pitchFamily="34" charset="0"/>
                        <a:buChar char="•"/>
                      </a:pPr>
                      <a:r>
                        <a:rPr lang="en-GB" sz="1600" b="0" kern="1200" dirty="0" smtClean="0">
                          <a:solidFill>
                            <a:schemeClr val="tx1"/>
                          </a:solidFill>
                          <a:effectLst/>
                          <a:latin typeface="+mn-lt"/>
                          <a:ea typeface="+mn-ea"/>
                          <a:cs typeface="+mn-cs"/>
                        </a:rPr>
                        <a:t>Aristotle’s objection = there is no single form of good – goodness is</a:t>
                      </a:r>
                      <a:r>
                        <a:rPr lang="en-GB" sz="1600" b="0" kern="1200" baseline="0" dirty="0" smtClean="0">
                          <a:solidFill>
                            <a:schemeClr val="tx1"/>
                          </a:solidFill>
                          <a:effectLst/>
                          <a:latin typeface="+mn-lt"/>
                          <a:ea typeface="+mn-ea"/>
                          <a:cs typeface="+mn-cs"/>
                        </a:rPr>
                        <a:t> linked to the telos of an object and is different for different things e.g. what goodness means for a shovel, is different to what goodness means for a chair</a:t>
                      </a:r>
                      <a:endParaRPr lang="en-GB" sz="1600" b="0" kern="1200" dirty="0" smtClean="0">
                        <a:solidFill>
                          <a:schemeClr val="tx1"/>
                        </a:solidFill>
                        <a:effectLst/>
                        <a:latin typeface="+mn-lt"/>
                        <a:ea typeface="+mn-ea"/>
                        <a:cs typeface="+mn-cs"/>
                      </a:endParaRPr>
                    </a:p>
                    <a:p>
                      <a:pPr marL="285750" indent="-285750" fontAlgn="base">
                        <a:buFont typeface="Arial" panose="020B0604020202020204" pitchFamily="34" charset="0"/>
                        <a:buChar char="•"/>
                      </a:pPr>
                      <a:r>
                        <a:rPr lang="en-GB" sz="1600" b="0" kern="1200" dirty="0" smtClean="0">
                          <a:solidFill>
                            <a:schemeClr val="tx1"/>
                          </a:solidFill>
                          <a:effectLst/>
                          <a:latin typeface="+mn-lt"/>
                          <a:ea typeface="+mn-ea"/>
                          <a:cs typeface="+mn-cs"/>
                        </a:rPr>
                        <a:t>Weakness = important difference with monotheistic God = Christians believe in a God who cares for his creation and interacts with universe e.g. miracles, religious experience, Bible points to loving God</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09305964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565264"/>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565265"/>
          </a:xfrm>
        </p:spPr>
        <p:txBody>
          <a:bodyPr>
            <a:normAutofit fontScale="92500" lnSpcReduction="20000"/>
          </a:bodyPr>
          <a:lstStyle/>
          <a:p>
            <a:pPr marL="0" indent="0">
              <a:buNone/>
            </a:pPr>
            <a:r>
              <a:rPr lang="en-GB" sz="4400" dirty="0" smtClean="0"/>
              <a:t>Eternal</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2943359735"/>
              </p:ext>
            </p:extLst>
          </p:nvPr>
        </p:nvGraphicFramePr>
        <p:xfrm>
          <a:off x="0" y="565265"/>
          <a:ext cx="12192000" cy="6292735"/>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303167">
                <a:tc>
                  <a:txBody>
                    <a:bodyPr/>
                    <a:lstStyle/>
                    <a:p>
                      <a:r>
                        <a:rPr lang="en-GB" sz="1600" dirty="0" smtClean="0"/>
                        <a:t>PARAGRAPH 1:</a:t>
                      </a:r>
                      <a:r>
                        <a:rPr lang="en-GB" sz="1600" baseline="0" dirty="0" smtClean="0"/>
                        <a:t> Timeless (being eternal in a way that exists entirely outside time)</a:t>
                      </a:r>
                      <a:endParaRPr lang="en-GB" sz="1600" kern="1200" dirty="0" smtClean="0">
                        <a:solidFill>
                          <a:schemeClr val="tx1"/>
                        </a:solidFill>
                        <a:effectLst/>
                        <a:latin typeface="+mn-lt"/>
                        <a:ea typeface="+mn-ea"/>
                        <a:cs typeface="+mn-cs"/>
                      </a:endParaRPr>
                    </a:p>
                  </a:txBody>
                  <a:tcPr/>
                </a:tc>
                <a:tc>
                  <a:txBody>
                    <a:bodyPr/>
                    <a:lstStyle/>
                    <a:p>
                      <a:r>
                        <a:rPr lang="en-GB" sz="1600" dirty="0" smtClean="0"/>
                        <a:t>PARAGRAPH 2:</a:t>
                      </a:r>
                      <a:r>
                        <a:rPr lang="en-GB" sz="1600" baseline="0" dirty="0" smtClean="0"/>
                        <a:t> Objections to timeless view of God</a:t>
                      </a:r>
                    </a:p>
                    <a:p>
                      <a:endParaRPr lang="en-GB" sz="1600" baseline="0" dirty="0" smtClean="0"/>
                    </a:p>
                  </a:txBody>
                  <a:tcPr/>
                </a:tc>
                <a:extLst>
                  <a:ext uri="{0D108BD9-81ED-4DB2-BD59-A6C34878D82A}">
                    <a16:rowId xmlns:a16="http://schemas.microsoft.com/office/drawing/2014/main" val="3120774046"/>
                  </a:ext>
                </a:extLst>
              </a:tr>
              <a:tr h="298956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dirty="0" smtClean="0">
                          <a:solidFill>
                            <a:schemeClr val="tx1"/>
                          </a:solidFill>
                          <a:effectLst/>
                          <a:latin typeface="+mn-lt"/>
                          <a:ea typeface="+mn-ea"/>
                          <a:cs typeface="+mn-cs"/>
                        </a:rPr>
                        <a:t>PARAGRAPH 3: </a:t>
                      </a:r>
                      <a:r>
                        <a:rPr lang="en-GB" sz="1600" baseline="0" dirty="0" smtClean="0"/>
                        <a:t>Everlasting (its existence is inextricably linked to time and as long as time exists, so too will the object exist)</a:t>
                      </a:r>
                      <a:endParaRPr lang="en-GB" sz="1600"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PARAGRAPH 4: Objections to everlasting</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53894648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565264"/>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0"/>
            <a:ext cx="10515600" cy="565265"/>
          </a:xfrm>
        </p:spPr>
        <p:txBody>
          <a:bodyPr>
            <a:normAutofit fontScale="92500" lnSpcReduction="20000"/>
          </a:bodyPr>
          <a:lstStyle/>
          <a:p>
            <a:pPr marL="0" indent="0">
              <a:buNone/>
            </a:pPr>
            <a:r>
              <a:rPr lang="en-GB" sz="4400" dirty="0" smtClean="0"/>
              <a:t>Eternal</a:t>
            </a:r>
            <a:endParaRPr lang="en-GB" sz="4400" dirty="0"/>
          </a:p>
        </p:txBody>
      </p:sp>
      <p:graphicFrame>
        <p:nvGraphicFramePr>
          <p:cNvPr id="6" name="Table 5"/>
          <p:cNvGraphicFramePr>
            <a:graphicFrameLocks noGrp="1"/>
          </p:cNvGraphicFramePr>
          <p:nvPr>
            <p:extLst/>
          </p:nvPr>
        </p:nvGraphicFramePr>
        <p:xfrm>
          <a:off x="0" y="565265"/>
          <a:ext cx="12192000" cy="6316927"/>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787087">
                <a:tc>
                  <a:txBody>
                    <a:bodyPr/>
                    <a:lstStyle/>
                    <a:p>
                      <a:r>
                        <a:rPr lang="en-GB" sz="1600" dirty="0" smtClean="0"/>
                        <a:t>PARAGRAPH 1:</a:t>
                      </a:r>
                      <a:r>
                        <a:rPr lang="en-GB" sz="1600" baseline="0" dirty="0" smtClean="0"/>
                        <a:t> Timeless (being eternal in a way that exists entirely outside time)</a:t>
                      </a:r>
                      <a:endParaRPr lang="en-GB" sz="1600"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Boethius in Consolation of Philosophy (524)</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Strength: Explains how humans can retain their free will with an omniscient God who could see every human’s future = God exists outside time whereas humanity does.</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God knows the future but it is not the future for him as he does not exist within time but instead in a continuous present.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baseline="0" dirty="0" smtClean="0">
                          <a:solidFill>
                            <a:schemeClr val="tx1"/>
                          </a:solidFill>
                          <a:effectLst/>
                          <a:latin typeface="+mn-lt"/>
                          <a:ea typeface="+mn-ea"/>
                          <a:cs typeface="+mn-cs"/>
                        </a:rPr>
                        <a:t>Aquinas in Summa </a:t>
                      </a:r>
                      <a:r>
                        <a:rPr lang="en-GB" sz="1600" kern="1200" baseline="0" dirty="0" err="1" smtClean="0">
                          <a:solidFill>
                            <a:schemeClr val="tx1"/>
                          </a:solidFill>
                          <a:effectLst/>
                          <a:latin typeface="+mn-lt"/>
                          <a:ea typeface="+mn-ea"/>
                          <a:cs typeface="+mn-cs"/>
                        </a:rPr>
                        <a:t>Theologica</a:t>
                      </a:r>
                      <a:r>
                        <a:rPr lang="en-GB" sz="1600" kern="1200" baseline="0" dirty="0" smtClean="0">
                          <a:solidFill>
                            <a:schemeClr val="tx1"/>
                          </a:solidFill>
                          <a:effectLst/>
                          <a:latin typeface="+mn-lt"/>
                          <a:ea typeface="+mn-ea"/>
                          <a:cs typeface="+mn-cs"/>
                        </a:rPr>
                        <a:t>: </a:t>
                      </a:r>
                      <a:r>
                        <a:rPr lang="en-GB" sz="1600" baseline="0" dirty="0" smtClean="0"/>
                        <a:t>In the human world, change and time are inextricably linked e.g. humans born, grow old and die. If God exists within time, he would be constrained by the same laws which time inflicts upon the universe and would be susceptible to change. A perfect being cannot change therefore must exist outside time and space.</a:t>
                      </a:r>
                    </a:p>
                    <a:p>
                      <a:pPr marL="285750" indent="-285750">
                        <a:buFont typeface="Arial" panose="020B0604020202020204" pitchFamily="34" charset="0"/>
                        <a:buChar char="•"/>
                      </a:pPr>
                      <a:r>
                        <a:rPr lang="en-GB" sz="1600" baseline="0" dirty="0" smtClean="0"/>
                        <a:t>Malachi 3:6 ‘I the Lord do not change’</a:t>
                      </a:r>
                    </a:p>
                  </a:txBody>
                  <a:tcPr/>
                </a:tc>
                <a:tc>
                  <a:txBody>
                    <a:bodyPr/>
                    <a:lstStyle/>
                    <a:p>
                      <a:r>
                        <a:rPr lang="en-GB" sz="1600" dirty="0" smtClean="0"/>
                        <a:t>PARAGRAPH 2:</a:t>
                      </a:r>
                      <a:r>
                        <a:rPr lang="en-GB" sz="1600" baseline="0" dirty="0" smtClean="0"/>
                        <a:t> Objections to timeless view of God</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If God is able to enter a relationship with man, it must have altered him in some way e.g. covenant</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Bible describes moments when God is described as surprised (Isaiah 5) then that suggests he is susceptible to change</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God enters the human time-frame to intervene directly by answering prayers or coming of Jesus. If God existed outside time he would have no concept of past, present and future, but that seems impossible as he chose a specific date for incarnation.</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RESPONSE: Impossible for humans to fully understand God’s nature and the way he acts.</a:t>
                      </a:r>
                      <a:endParaRPr lang="en-GB" sz="1600" kern="1200" dirty="0" smtClean="0">
                        <a:solidFill>
                          <a:schemeClr val="tx1"/>
                        </a:solidFill>
                        <a:effectLst/>
                        <a:latin typeface="+mn-lt"/>
                        <a:ea typeface="+mn-ea"/>
                        <a:cs typeface="+mn-cs"/>
                      </a:endParaRPr>
                    </a:p>
                    <a:p>
                      <a:endParaRPr lang="en-GB" sz="1600" baseline="0" dirty="0" smtClean="0"/>
                    </a:p>
                  </a:txBody>
                  <a:tcPr/>
                </a:tc>
                <a:extLst>
                  <a:ext uri="{0D108BD9-81ED-4DB2-BD59-A6C34878D82A}">
                    <a16:rowId xmlns:a16="http://schemas.microsoft.com/office/drawing/2014/main" val="3120774046"/>
                  </a:ext>
                </a:extLst>
              </a:tr>
              <a:tr h="2505648">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dirty="0" smtClean="0">
                          <a:solidFill>
                            <a:schemeClr val="tx1"/>
                          </a:solidFill>
                          <a:effectLst/>
                          <a:latin typeface="+mn-lt"/>
                          <a:ea typeface="+mn-ea"/>
                          <a:cs typeface="+mn-cs"/>
                        </a:rPr>
                        <a:t>PARAGRAPH 3: </a:t>
                      </a:r>
                      <a:r>
                        <a:rPr lang="en-GB" sz="1600" baseline="0" dirty="0" smtClean="0"/>
                        <a:t>Everlasting (its existence is inextricably linked to time and as long as time exists, so too will the object exist)</a:t>
                      </a:r>
                      <a:endParaRPr lang="en-GB" sz="1600"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en-GB" sz="1600" kern="1200" dirty="0" smtClean="0">
                          <a:solidFill>
                            <a:schemeClr val="tx1"/>
                          </a:solidFill>
                          <a:effectLst/>
                          <a:latin typeface="+mn-lt"/>
                          <a:ea typeface="+mn-ea"/>
                          <a:cs typeface="+mn-cs"/>
                        </a:rPr>
                        <a:t>Richard</a:t>
                      </a:r>
                      <a:r>
                        <a:rPr lang="en-GB" sz="1600" kern="1200" baseline="0" dirty="0" smtClean="0">
                          <a:solidFill>
                            <a:schemeClr val="tx1"/>
                          </a:solidFill>
                          <a:effectLst/>
                          <a:latin typeface="+mn-lt"/>
                          <a:ea typeface="+mn-ea"/>
                          <a:cs typeface="+mn-cs"/>
                        </a:rPr>
                        <a:t> Swinburne and Anthony Kenny: idea that God sees everything and knows everything outside time in a simultaneous present is incoherent. </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Kenny: ‘the great fire of Rome is simultaneous with the whole of eternity.’</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Swinburne: God cannot know what it is like to be in 1995 unless he was in fact in 1995, in which case God must be within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PARAGRAPH 4: Objections to everlasting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smtClean="0"/>
                        <a:t>Neither Aquinas nor Boethius claim that all of time takes place at once, but</a:t>
                      </a:r>
                      <a:r>
                        <a:rPr lang="en-GB" sz="1600" baseline="0" dirty="0" smtClean="0"/>
                        <a:t> that the nature of God’s knowledge is so different to humans’ that he as an omniscient being sees all of eternity as a simultaneously present i.e. God takes all knowledge of the universe simultaneously, the events do not happen simultaneously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smtClean="0"/>
                        <a:t>Timeless view of God is superior as it allows God to relate to us in all of our lives in his all at once duration. Cf. daughter who I cant relate to her as a child after she grows up. This allows God to be closer and more intimate to us.</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9817523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676400" y="0"/>
            <a:ext cx="10515600" cy="565265"/>
          </a:xfrm>
        </p:spPr>
        <p:txBody>
          <a:bodyPr>
            <a:normAutofit fontScale="92500" lnSpcReduction="20000"/>
          </a:bodyPr>
          <a:lstStyle/>
          <a:p>
            <a:pPr marL="0" indent="0">
              <a:buNone/>
            </a:pPr>
            <a:r>
              <a:rPr lang="en-GB" sz="4400" dirty="0" smtClean="0"/>
              <a:t>Omnipotence</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3301657121"/>
              </p:ext>
            </p:extLst>
          </p:nvPr>
        </p:nvGraphicFramePr>
        <p:xfrm>
          <a:off x="0" y="565265"/>
          <a:ext cx="12192000" cy="5168785"/>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050896">
                <a:tc>
                  <a:txBody>
                    <a:bodyPr/>
                    <a:lstStyle/>
                    <a:p>
                      <a:r>
                        <a:rPr lang="en-GB" sz="1600" dirty="0" smtClean="0"/>
                        <a:t>PARAGRAPH 1:</a:t>
                      </a:r>
                      <a:r>
                        <a:rPr lang="en-GB" sz="1600" baseline="0" dirty="0" smtClean="0"/>
                        <a:t> God’s omnipotence is limited</a:t>
                      </a:r>
                    </a:p>
                    <a:p>
                      <a:r>
                        <a:rPr lang="en-GB" sz="1600" kern="1200" baseline="0" dirty="0" smtClean="0">
                          <a:solidFill>
                            <a:schemeClr val="tx1"/>
                          </a:solidFill>
                          <a:effectLst/>
                          <a:latin typeface="+mn-lt"/>
                          <a:ea typeface="+mn-ea"/>
                          <a:cs typeface="+mn-cs"/>
                        </a:rPr>
                        <a:t>Aquinas/Swinburne/Vardy</a:t>
                      </a:r>
                    </a:p>
                  </a:txBody>
                  <a:tcPr/>
                </a:tc>
                <a:tc>
                  <a:txBody>
                    <a:bodyPr/>
                    <a:lstStyle/>
                    <a:p>
                      <a:r>
                        <a:rPr lang="en-GB" sz="1600" dirty="0" smtClean="0"/>
                        <a:t>PARAGRAPH 2:</a:t>
                      </a:r>
                      <a:r>
                        <a:rPr lang="en-GB" sz="1600" baseline="0" dirty="0" smtClean="0"/>
                        <a:t> Objections</a:t>
                      </a:r>
                    </a:p>
                    <a:p>
                      <a:endParaRPr lang="en-GB" sz="1600" baseline="0" dirty="0" smtClean="0"/>
                    </a:p>
                  </a:txBody>
                  <a:tcPr/>
                </a:tc>
                <a:extLst>
                  <a:ext uri="{0D108BD9-81ED-4DB2-BD59-A6C34878D82A}">
                    <a16:rowId xmlns:a16="http://schemas.microsoft.com/office/drawing/2014/main" val="3120774046"/>
                  </a:ext>
                </a:extLst>
              </a:tr>
              <a:tr h="211788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dirty="0" smtClean="0">
                          <a:solidFill>
                            <a:schemeClr val="tx1"/>
                          </a:solidFill>
                          <a:effectLst/>
                          <a:latin typeface="+mn-lt"/>
                          <a:ea typeface="+mn-ea"/>
                          <a:cs typeface="+mn-cs"/>
                        </a:rPr>
                        <a:t>PARAGRAPH 3: </a:t>
                      </a:r>
                      <a:r>
                        <a:rPr lang="en-GB" sz="1600" baseline="0" dirty="0" smtClean="0"/>
                        <a:t>God’s omnipotence has no limitations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baseline="0" dirty="0" smtClean="0">
                          <a:solidFill>
                            <a:schemeClr val="tx1"/>
                          </a:solidFill>
                          <a:effectLst/>
                          <a:latin typeface="+mn-lt"/>
                          <a:ea typeface="+mn-ea"/>
                          <a:cs typeface="+mn-cs"/>
                        </a:rPr>
                        <a:t>Descartes</a:t>
                      </a:r>
                      <a:endParaRPr lang="en-GB" sz="1600"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PARAGRAPH 4: Objections</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0228187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676400" y="1"/>
            <a:ext cx="10515600" cy="373224"/>
          </a:xfrm>
        </p:spPr>
        <p:txBody>
          <a:bodyPr>
            <a:normAutofit fontScale="55000" lnSpcReduction="20000"/>
          </a:bodyPr>
          <a:lstStyle/>
          <a:p>
            <a:pPr marL="0" indent="0">
              <a:buNone/>
            </a:pPr>
            <a:r>
              <a:rPr lang="en-GB" sz="4400" dirty="0" smtClean="0"/>
              <a:t>Omnipotence</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907194988"/>
              </p:ext>
            </p:extLst>
          </p:nvPr>
        </p:nvGraphicFramePr>
        <p:xfrm>
          <a:off x="0" y="373225"/>
          <a:ext cx="12192000" cy="6403696"/>
        </p:xfrm>
        <a:graphic>
          <a:graphicData uri="http://schemas.openxmlformats.org/drawingml/2006/table">
            <a:tbl>
              <a:tblPr firstRow="1" bandRow="1">
                <a:tableStyleId>{5940675A-B579-460E-94D1-54222C63F5DA}</a:tableStyleId>
              </a:tblPr>
              <a:tblGrid>
                <a:gridCol w="8136294">
                  <a:extLst>
                    <a:ext uri="{9D8B030D-6E8A-4147-A177-3AD203B41FA5}">
                      <a16:colId xmlns:a16="http://schemas.microsoft.com/office/drawing/2014/main" val="758000887"/>
                    </a:ext>
                  </a:extLst>
                </a:gridCol>
                <a:gridCol w="4055706">
                  <a:extLst>
                    <a:ext uri="{9D8B030D-6E8A-4147-A177-3AD203B41FA5}">
                      <a16:colId xmlns:a16="http://schemas.microsoft.com/office/drawing/2014/main" val="3548204633"/>
                    </a:ext>
                  </a:extLst>
                </a:gridCol>
              </a:tblGrid>
              <a:tr h="3050896">
                <a:tc>
                  <a:txBody>
                    <a:bodyPr/>
                    <a:lstStyle/>
                    <a:p>
                      <a:r>
                        <a:rPr lang="en-GB" sz="1600" dirty="0" smtClean="0"/>
                        <a:t>PARAGRAPH 1:</a:t>
                      </a:r>
                      <a:r>
                        <a:rPr lang="en-GB" sz="1600" baseline="0" dirty="0" smtClean="0"/>
                        <a:t> God’s omnipotence is limited</a:t>
                      </a:r>
                    </a:p>
                    <a:p>
                      <a:pPr fontAlgn="base"/>
                      <a:r>
                        <a:rPr lang="en-GB" sz="1800" b="0" kern="1200" dirty="0" smtClean="0">
                          <a:solidFill>
                            <a:schemeClr val="tx1"/>
                          </a:solidFill>
                          <a:effectLst/>
                          <a:latin typeface="+mn-lt"/>
                          <a:ea typeface="+mn-ea"/>
                          <a:cs typeface="+mn-cs"/>
                        </a:rPr>
                        <a:t>Aquinas: God can do</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everything that is within</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his nature</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therefore</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cannot be cruel or unwise</a:t>
                      </a:r>
                    </a:p>
                    <a:p>
                      <a:pPr fontAlgn="base"/>
                      <a:r>
                        <a:rPr lang="en-GB" sz="1800" b="0" kern="1200" dirty="0" smtClean="0">
                          <a:solidFill>
                            <a:schemeClr val="tx1"/>
                          </a:solidFill>
                          <a:effectLst/>
                          <a:latin typeface="+mn-lt"/>
                          <a:ea typeface="+mn-ea"/>
                          <a:cs typeface="+mn-cs"/>
                        </a:rPr>
                        <a:t>Swinburne: God can do</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everything possible but</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logical impossibilities are</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not things</a:t>
                      </a:r>
                    </a:p>
                    <a:p>
                      <a:pPr fontAlgn="base"/>
                      <a:r>
                        <a:rPr lang="en-GB" sz="1800" b="0" kern="1200" dirty="0" smtClean="0">
                          <a:solidFill>
                            <a:schemeClr val="tx1"/>
                          </a:solidFill>
                          <a:effectLst/>
                          <a:latin typeface="+mn-lt"/>
                          <a:ea typeface="+mn-ea"/>
                          <a:cs typeface="+mn-cs"/>
                        </a:rPr>
                        <a:t>Vardy: God deliberately</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limits his own power</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 he created the world in such</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a way that his own power</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has to be limited. Does</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not undermine God as he</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chose to do this in order</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to create a world suitable</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for free and rational</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human beings</a:t>
                      </a:r>
                    </a:p>
                    <a:p>
                      <a:pPr fontAlgn="base"/>
                      <a:r>
                        <a:rPr lang="en-GB" sz="1800" b="0" kern="1200" dirty="0" smtClean="0">
                          <a:solidFill>
                            <a:schemeClr val="tx1"/>
                          </a:solidFill>
                          <a:effectLst/>
                          <a:latin typeface="+mn-lt"/>
                          <a:ea typeface="+mn-ea"/>
                          <a:cs typeface="+mn-cs"/>
                        </a:rPr>
                        <a:t>Cf. Kenosis - God deliberately empties himself of his own power Cf. Philippians</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 In incarnation God</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deliberately limited his power</a:t>
                      </a:r>
                      <a:endParaRPr lang="en-GB" sz="1800" b="0" kern="1200" dirty="0">
                        <a:solidFill>
                          <a:schemeClr val="tx1"/>
                        </a:solidFill>
                        <a:effectLst/>
                        <a:latin typeface="+mn-lt"/>
                        <a:ea typeface="+mn-ea"/>
                        <a:cs typeface="+mn-cs"/>
                      </a:endParaRPr>
                    </a:p>
                  </a:txBody>
                  <a:tcPr/>
                </a:tc>
                <a:tc>
                  <a:txBody>
                    <a:bodyPr/>
                    <a:lstStyle/>
                    <a:p>
                      <a:r>
                        <a:rPr lang="en-GB" sz="1600" dirty="0" smtClean="0"/>
                        <a:t>PARAGRAPH 2:</a:t>
                      </a:r>
                      <a:r>
                        <a:rPr lang="en-GB" sz="1600" baseline="0" dirty="0" smtClean="0"/>
                        <a:t> Objections</a:t>
                      </a:r>
                    </a:p>
                    <a:p>
                      <a:pPr fontAlgn="base"/>
                      <a:r>
                        <a:rPr lang="en-GB" sz="1800" b="0" kern="1200" dirty="0" smtClean="0">
                          <a:solidFill>
                            <a:schemeClr val="tx1"/>
                          </a:solidFill>
                          <a:effectLst/>
                          <a:latin typeface="+mn-lt"/>
                          <a:ea typeface="+mn-ea"/>
                          <a:cs typeface="+mn-cs"/>
                        </a:rPr>
                        <a:t>Objection: If God cannot do things and is limited by his own nature then he is not</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truly omnipotent</a:t>
                      </a:r>
                    </a:p>
                    <a:p>
                      <a:pPr fontAlgn="base"/>
                      <a:r>
                        <a:rPr lang="en-GB" sz="1800" b="0" kern="1200" dirty="0" smtClean="0">
                          <a:solidFill>
                            <a:schemeClr val="tx1"/>
                          </a:solidFill>
                          <a:effectLst/>
                          <a:latin typeface="+mn-lt"/>
                          <a:ea typeface="+mn-ea"/>
                          <a:cs typeface="+mn-cs"/>
                        </a:rPr>
                        <a:t>​</a:t>
                      </a:r>
                      <a:r>
                        <a:rPr lang="en-GB" sz="1600" b="0" kern="1200" dirty="0" smtClean="0">
                          <a:solidFill>
                            <a:schemeClr val="tx1"/>
                          </a:solidFill>
                          <a:effectLst/>
                          <a:latin typeface="+mn-lt"/>
                          <a:ea typeface="+mn-ea"/>
                          <a:cs typeface="+mn-cs"/>
                        </a:rPr>
                        <a:t>​</a:t>
                      </a:r>
                    </a:p>
                    <a:p>
                      <a:pPr fontAlgn="base"/>
                      <a:r>
                        <a:rPr lang="en-GB" sz="1600" b="0" kern="1200" dirty="0" smtClean="0">
                          <a:solidFill>
                            <a:schemeClr val="tx1"/>
                          </a:solidFill>
                          <a:effectLst/>
                          <a:latin typeface="+mn-lt"/>
                          <a:ea typeface="+mn-ea"/>
                          <a:cs typeface="+mn-cs"/>
                        </a:rPr>
                        <a:t>RESPONSE: Is omnipotence a</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problem of religious</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language where we do</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not have the words to</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frame an adequate</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concept of God’s power?</a:t>
                      </a:r>
                    </a:p>
                    <a:p>
                      <a:endParaRPr lang="en-GB" sz="1600" baseline="0" dirty="0" smtClean="0"/>
                    </a:p>
                  </a:txBody>
                  <a:tcPr/>
                </a:tc>
                <a:extLst>
                  <a:ext uri="{0D108BD9-81ED-4DB2-BD59-A6C34878D82A}">
                    <a16:rowId xmlns:a16="http://schemas.microsoft.com/office/drawing/2014/main" val="3120774046"/>
                  </a:ext>
                </a:extLst>
              </a:tr>
              <a:tr h="211788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200" dirty="0" smtClean="0">
                          <a:solidFill>
                            <a:schemeClr val="tx1"/>
                          </a:solidFill>
                          <a:effectLst/>
                          <a:latin typeface="+mn-lt"/>
                          <a:ea typeface="+mn-ea"/>
                          <a:cs typeface="+mn-cs"/>
                        </a:rPr>
                        <a:t>PARAGRAPH 3: </a:t>
                      </a:r>
                      <a:r>
                        <a:rPr lang="en-GB" sz="1600" baseline="0" dirty="0" smtClean="0"/>
                        <a:t>God’s omnipotence has no limitations</a:t>
                      </a:r>
                    </a:p>
                    <a:p>
                      <a:pPr fontAlgn="base"/>
                      <a:r>
                        <a:rPr lang="en-GB" sz="1800" b="0" kern="1200" dirty="0" smtClean="0">
                          <a:solidFill>
                            <a:schemeClr val="tx1"/>
                          </a:solidFill>
                          <a:effectLst/>
                          <a:latin typeface="+mn-lt"/>
                          <a:ea typeface="+mn-ea"/>
                          <a:cs typeface="+mn-cs"/>
                        </a:rPr>
                        <a:t>Descartes: God has no</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limitations at all, even things which are logically impossible</a:t>
                      </a:r>
                    </a:p>
                    <a:p>
                      <a:pPr fontAlgn="base"/>
                      <a:r>
                        <a:rPr lang="en-GB" sz="1800" b="0" kern="1200" dirty="0" smtClean="0">
                          <a:solidFill>
                            <a:schemeClr val="tx1"/>
                          </a:solidFill>
                          <a:effectLst/>
                          <a:latin typeface="+mn-lt"/>
                          <a:ea typeface="+mn-ea"/>
                          <a:cs typeface="+mn-cs"/>
                        </a:rPr>
                        <a:t>​God could make a square circle or make 2+2=5 because God is supreme perfection and therefore can have no limitations at all</a:t>
                      </a:r>
                    </a:p>
                    <a:p>
                      <a:pPr fontAlgn="base"/>
                      <a:r>
                        <a:rPr lang="en-GB" sz="1800" b="0" kern="1200" dirty="0" smtClean="0">
                          <a:solidFill>
                            <a:schemeClr val="tx1"/>
                          </a:solidFill>
                          <a:effectLst/>
                          <a:latin typeface="+mn-lt"/>
                          <a:ea typeface="+mn-ea"/>
                          <a:cs typeface="+mn-cs"/>
                        </a:rPr>
                        <a:t>​God is the source of logic and has the power to suspend logic or replace it whenever he wants. To deny this would reduce him to Zeus figure who was at the mercy of the Fates.</a:t>
                      </a:r>
                    </a:p>
                    <a:p>
                      <a:pPr fontAlgn="base"/>
                      <a:r>
                        <a:rPr lang="en-GB" sz="1800" b="0" kern="1200" dirty="0" smtClean="0">
                          <a:solidFill>
                            <a:schemeClr val="tx1"/>
                          </a:solidFill>
                          <a:effectLst/>
                          <a:latin typeface="+mn-lt"/>
                          <a:ea typeface="+mn-ea"/>
                          <a:cs typeface="+mn-cs"/>
                        </a:rPr>
                        <a:t>​Laws of mathematics only exist the way they do because God created them that way. </a:t>
                      </a:r>
                    </a:p>
                    <a:p>
                      <a:pPr fontAlgn="base"/>
                      <a:r>
                        <a:rPr lang="en-GB" sz="1800" b="0" kern="1200" dirty="0" smtClean="0">
                          <a:solidFill>
                            <a:schemeClr val="tx1"/>
                          </a:solidFill>
                          <a:effectLst/>
                          <a:latin typeface="+mn-lt"/>
                          <a:ea typeface="+mn-ea"/>
                          <a:cs typeface="+mn-cs"/>
                        </a:rPr>
                        <a:t>​God is also capable of doing evil (because of his omnipotence) and incapable (because of his loving nature) at the same time, even though this involves a logical contradiction. We cannot see how such a God exists because we are limited by logic and the smallness of human understanding.</a:t>
                      </a:r>
                      <a:endParaRPr lang="en-GB" sz="1800" b="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PARAGRAPH 4: Objections</a:t>
                      </a:r>
                    </a:p>
                    <a:p>
                      <a:pPr fontAlgn="base"/>
                      <a:r>
                        <a:rPr lang="en-GB" sz="1600" b="0" kern="1200" dirty="0" smtClean="0">
                          <a:solidFill>
                            <a:schemeClr val="tx1"/>
                          </a:solidFill>
                          <a:effectLst/>
                          <a:latin typeface="+mn-lt"/>
                          <a:ea typeface="+mn-ea"/>
                          <a:cs typeface="+mn-cs"/>
                        </a:rPr>
                        <a:t>1. If God can do anything</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then he can do things</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that go against his loving</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nature e.g. cruelty</a:t>
                      </a:r>
                    </a:p>
                    <a:p>
                      <a:pPr fontAlgn="base"/>
                      <a:r>
                        <a:rPr lang="en-GB" sz="1600" b="0" kern="1200" dirty="0" smtClean="0">
                          <a:solidFill>
                            <a:schemeClr val="tx1"/>
                          </a:solidFill>
                          <a:effectLst/>
                          <a:latin typeface="+mn-lt"/>
                          <a:ea typeface="+mn-ea"/>
                          <a:cs typeface="+mn-cs"/>
                        </a:rPr>
                        <a:t>2. Problem of Evil</a:t>
                      </a:r>
                    </a:p>
                    <a:p>
                      <a:pPr fontAlgn="base"/>
                      <a:r>
                        <a:rPr lang="en-GB" sz="1600" b="0" kern="1200" dirty="0" smtClean="0">
                          <a:solidFill>
                            <a:schemeClr val="tx1"/>
                          </a:solidFill>
                          <a:effectLst/>
                          <a:latin typeface="+mn-lt"/>
                          <a:ea typeface="+mn-ea"/>
                          <a:cs typeface="+mn-cs"/>
                        </a:rPr>
                        <a:t>3. ​Problem of Miracles: If</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God is all powerful, why</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doesn’t he perform</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miracles on everyone? (Maurice Wiles)</a:t>
                      </a:r>
                    </a:p>
                    <a:p>
                      <a:pPr fontAlgn="base"/>
                      <a:r>
                        <a:rPr lang="en-GB" sz="1600" b="0" kern="1200" dirty="0" smtClean="0">
                          <a:solidFill>
                            <a:schemeClr val="tx1"/>
                          </a:solidFill>
                          <a:effectLst/>
                          <a:latin typeface="+mn-lt"/>
                          <a:ea typeface="+mn-ea"/>
                          <a:cs typeface="+mn-cs"/>
                        </a:rPr>
                        <a:t>​4. Whitehead and</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Hartshorne: a totally</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omnipotent God is not as impressive as a God who could meet resistance.</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36655398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1040" y="1810385"/>
            <a:ext cx="6416040" cy="2030095"/>
          </a:xfrm>
        </p:spPr>
        <p:txBody>
          <a:bodyPr>
            <a:normAutofit/>
          </a:bodyPr>
          <a:lstStyle/>
          <a:p>
            <a:pPr>
              <a:buNone/>
            </a:pPr>
            <a:r>
              <a:rPr lang="en-GB" sz="3600" dirty="0" smtClean="0"/>
              <a:t>And will you succeed?</a:t>
            </a:r>
          </a:p>
          <a:p>
            <a:pPr>
              <a:buNone/>
            </a:pPr>
            <a:r>
              <a:rPr lang="en-GB" sz="3600" dirty="0" smtClean="0"/>
              <a:t>Yes! You will, indeed!</a:t>
            </a:r>
          </a:p>
          <a:p>
            <a:pPr>
              <a:buNone/>
            </a:pPr>
            <a:r>
              <a:rPr lang="en-GB" sz="3600" dirty="0" smtClean="0"/>
              <a:t>98 and ¾ percent guaranteed.</a:t>
            </a:r>
            <a:endParaRPr lang="en-GB" sz="3600" dirty="0"/>
          </a:p>
        </p:txBody>
      </p:sp>
      <p:pic>
        <p:nvPicPr>
          <p:cNvPr id="4" name="Picture 6" descr="http://images.clipartpanda.com/dr-seuss-clipart-dr-seuss-round-ornament-9982-907.png"/>
          <p:cNvPicPr>
            <a:picLocks noChangeAspect="1" noChangeArrowheads="1"/>
          </p:cNvPicPr>
          <p:nvPr/>
        </p:nvPicPr>
        <p:blipFill>
          <a:blip r:embed="rId2"/>
          <a:srcRect/>
          <a:stretch>
            <a:fillRect/>
          </a:stretch>
        </p:blipFill>
        <p:spPr bwMode="auto">
          <a:xfrm>
            <a:off x="1567542" y="1500051"/>
            <a:ext cx="2349137" cy="234913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037069"/>
              </p:ext>
            </p:extLst>
          </p:nvPr>
        </p:nvGraphicFramePr>
        <p:xfrm>
          <a:off x="838200" y="1825625"/>
          <a:ext cx="10515600" cy="38455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32892110"/>
                    </a:ext>
                  </a:extLst>
                </a:gridCol>
                <a:gridCol w="3505200">
                  <a:extLst>
                    <a:ext uri="{9D8B030D-6E8A-4147-A177-3AD203B41FA5}">
                      <a16:colId xmlns:a16="http://schemas.microsoft.com/office/drawing/2014/main" val="1959675438"/>
                    </a:ext>
                  </a:extLst>
                </a:gridCol>
                <a:gridCol w="3505200">
                  <a:extLst>
                    <a:ext uri="{9D8B030D-6E8A-4147-A177-3AD203B41FA5}">
                      <a16:colId xmlns:a16="http://schemas.microsoft.com/office/drawing/2014/main" val="1583271887"/>
                    </a:ext>
                  </a:extLst>
                </a:gridCol>
              </a:tblGrid>
              <a:tr h="370840">
                <a:tc>
                  <a:txBody>
                    <a:bodyPr/>
                    <a:lstStyle/>
                    <a:p>
                      <a:endParaRPr lang="en-GB" dirty="0"/>
                    </a:p>
                  </a:txBody>
                  <a:tcPr/>
                </a:tc>
                <a:tc>
                  <a:txBody>
                    <a:bodyPr/>
                    <a:lstStyle/>
                    <a:p>
                      <a:r>
                        <a:rPr lang="en-GB" dirty="0" smtClean="0"/>
                        <a:t>Strengths</a:t>
                      </a:r>
                      <a:endParaRPr lang="en-GB" dirty="0"/>
                    </a:p>
                  </a:txBody>
                  <a:tcPr/>
                </a:tc>
                <a:tc>
                  <a:txBody>
                    <a:bodyPr/>
                    <a:lstStyle/>
                    <a:p>
                      <a:r>
                        <a:rPr lang="en-GB" dirty="0" smtClean="0"/>
                        <a:t>Weaknesses</a:t>
                      </a:r>
                      <a:endParaRPr lang="en-GB" dirty="0"/>
                    </a:p>
                  </a:txBody>
                  <a:tcPr/>
                </a:tc>
                <a:extLst>
                  <a:ext uri="{0D108BD9-81ED-4DB2-BD59-A6C34878D82A}">
                    <a16:rowId xmlns:a16="http://schemas.microsoft.com/office/drawing/2014/main" val="1775176828"/>
                  </a:ext>
                </a:extLst>
              </a:tr>
              <a:tr h="370840">
                <a:tc>
                  <a:txBody>
                    <a:bodyPr/>
                    <a:lstStyle/>
                    <a:p>
                      <a:r>
                        <a:rPr lang="en-GB" dirty="0" smtClean="0"/>
                        <a:t>Plato</a:t>
                      </a:r>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235429997"/>
                  </a:ext>
                </a:extLst>
              </a:tr>
              <a:tr h="370840">
                <a:tc>
                  <a:txBody>
                    <a:bodyPr/>
                    <a:lstStyle/>
                    <a:p>
                      <a:r>
                        <a:rPr lang="en-GB" dirty="0" smtClean="0"/>
                        <a:t>Aristotle</a:t>
                      </a:r>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680267250"/>
                  </a:ext>
                </a:extLst>
              </a:tr>
            </a:tbl>
          </a:graphicData>
        </a:graphic>
      </p:graphicFrame>
    </p:spTree>
    <p:extLst>
      <p:ext uri="{BB962C8B-B14F-4D97-AF65-F5344CB8AC3E}">
        <p14:creationId xmlns:p14="http://schemas.microsoft.com/office/powerpoint/2010/main" val="292435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chemeClr val="accent4"/>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The God of Philosophy: Plato</a:t>
            </a:r>
            <a:endParaRPr lang="en-GB" dirty="0">
              <a:solidFill>
                <a:schemeClr val="bg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48307869"/>
              </p:ext>
            </p:extLst>
          </p:nvPr>
        </p:nvGraphicFramePr>
        <p:xfrm>
          <a:off x="95521" y="1767840"/>
          <a:ext cx="11992095" cy="4876800"/>
        </p:xfrm>
        <a:graphic>
          <a:graphicData uri="http://schemas.openxmlformats.org/drawingml/2006/table">
            <a:tbl>
              <a:tblPr firstRow="1" bandRow="1">
                <a:tableStyleId>{17292A2E-F333-43FB-9621-5CBBE7FDCDCB}</a:tableStyleId>
              </a:tblPr>
              <a:tblGrid>
                <a:gridCol w="4607108">
                  <a:extLst>
                    <a:ext uri="{9D8B030D-6E8A-4147-A177-3AD203B41FA5}">
                      <a16:colId xmlns:a16="http://schemas.microsoft.com/office/drawing/2014/main" val="20000"/>
                    </a:ext>
                  </a:extLst>
                </a:gridCol>
                <a:gridCol w="3484065">
                  <a:extLst>
                    <a:ext uri="{9D8B030D-6E8A-4147-A177-3AD203B41FA5}">
                      <a16:colId xmlns:a16="http://schemas.microsoft.com/office/drawing/2014/main" val="20001"/>
                    </a:ext>
                  </a:extLst>
                </a:gridCol>
                <a:gridCol w="3900922">
                  <a:extLst>
                    <a:ext uri="{9D8B030D-6E8A-4147-A177-3AD203B41FA5}">
                      <a16:colId xmlns:a16="http://schemas.microsoft.com/office/drawing/2014/main" val="20002"/>
                    </a:ext>
                  </a:extLst>
                </a:gridCol>
              </a:tblGrid>
              <a:tr h="211248">
                <a:tc>
                  <a:txBody>
                    <a:bodyPr/>
                    <a:lstStyle/>
                    <a:p>
                      <a:pPr marL="342900" lvl="0" indent="-342900">
                        <a:buFontTx/>
                        <a:buNone/>
                      </a:pPr>
                      <a:r>
                        <a:rPr lang="en-GB" sz="1400" dirty="0" smtClean="0"/>
                        <a:t>Plato</a:t>
                      </a:r>
                      <a:endParaRPr lang="en-GB" sz="1400" dirty="0"/>
                    </a:p>
                  </a:txBody>
                  <a:tcPr/>
                </a:tc>
                <a:tc>
                  <a:txBody>
                    <a:bodyPr/>
                    <a:lstStyle/>
                    <a:p>
                      <a:pPr marL="342900" lvl="0" indent="-342900">
                        <a:buFontTx/>
                        <a:buNone/>
                      </a:pPr>
                      <a:r>
                        <a:rPr lang="en-GB" sz="1400" dirty="0" smtClean="0"/>
                        <a:t>Strengths</a:t>
                      </a:r>
                      <a:endParaRPr lang="en-GB" sz="1400" dirty="0"/>
                    </a:p>
                  </a:txBody>
                  <a:tcPr/>
                </a:tc>
                <a:tc>
                  <a:txBody>
                    <a:bodyPr/>
                    <a:lstStyle/>
                    <a:p>
                      <a:pPr marL="342900" lvl="0" indent="-342900">
                        <a:buFontTx/>
                        <a:buNone/>
                      </a:pPr>
                      <a:r>
                        <a:rPr lang="en-GB" sz="1400" dirty="0" smtClean="0"/>
                        <a:t>Weaknesses</a:t>
                      </a:r>
                      <a:endParaRPr lang="en-GB" sz="1400" dirty="0"/>
                    </a:p>
                  </a:txBody>
                  <a:tcPr/>
                </a:tc>
                <a:extLst>
                  <a:ext uri="{0D108BD9-81ED-4DB2-BD59-A6C34878D82A}">
                    <a16:rowId xmlns:a16="http://schemas.microsoft.com/office/drawing/2014/main" val="10000"/>
                  </a:ext>
                </a:extLst>
              </a:tr>
              <a:tr h="1760399">
                <a:tc>
                  <a:txBody>
                    <a:bodyPr/>
                    <a:lstStyle/>
                    <a:p>
                      <a:pPr marL="342900" lvl="0" indent="-342900">
                        <a:buFont typeface="Arial" pitchFamily="34" charset="0"/>
                        <a:buNone/>
                      </a:pPr>
                      <a:r>
                        <a:rPr lang="en-GB" sz="1400" b="1" dirty="0" smtClean="0"/>
                        <a:t>Theory of Forms</a:t>
                      </a:r>
                    </a:p>
                    <a:p>
                      <a:pPr marL="342900" lvl="0" indent="-342900">
                        <a:buFont typeface="Arial" pitchFamily="34" charset="0"/>
                        <a:buChar char="•"/>
                      </a:pPr>
                      <a:r>
                        <a:rPr lang="en-GB" sz="1400" b="0" i="1" dirty="0" smtClean="0"/>
                        <a:t>Forms are perfect ideas</a:t>
                      </a:r>
                      <a:r>
                        <a:rPr lang="en-GB" sz="1400" b="0" dirty="0" smtClean="0"/>
                        <a:t>: uncreated, ultimately real,  immaterial, unchanging, transcendent (beyond</a:t>
                      </a:r>
                      <a:r>
                        <a:rPr lang="en-GB" sz="1400" b="0" baseline="0" dirty="0" smtClean="0"/>
                        <a:t> space and time), pure (only 1 quality), archetypes (models).</a:t>
                      </a:r>
                    </a:p>
                    <a:p>
                      <a:pPr marL="342900" lvl="0" indent="-342900">
                        <a:buFont typeface="Arial" pitchFamily="34" charset="0"/>
                        <a:buChar char="•"/>
                      </a:pPr>
                      <a:r>
                        <a:rPr lang="en-GB" sz="1400" b="0" i="1" baseline="0" dirty="0" smtClean="0"/>
                        <a:t>Only known through reason</a:t>
                      </a:r>
                      <a:r>
                        <a:rPr lang="en-GB" sz="1400" b="0" baseline="0" dirty="0" smtClean="0"/>
                        <a:t>.</a:t>
                      </a:r>
                      <a:endParaRPr lang="en-GB" sz="1400" b="0" dirty="0" smtClean="0"/>
                    </a:p>
                    <a:p>
                      <a:pPr marL="342900" lvl="0" indent="-342900">
                        <a:buFont typeface="Arial" pitchFamily="34" charset="0"/>
                        <a:buChar char="•"/>
                      </a:pPr>
                      <a:r>
                        <a:rPr lang="en-GB" sz="1400" i="1" dirty="0" smtClean="0"/>
                        <a:t>Everything has a form</a:t>
                      </a:r>
                      <a:r>
                        <a:rPr lang="en-GB" sz="1400" dirty="0" smtClean="0"/>
                        <a:t>: there are forms for beauty, justice and wisdom, forms for living things and objects, forms for mathematical</a:t>
                      </a:r>
                      <a:r>
                        <a:rPr lang="en-GB" sz="1400" baseline="0" dirty="0" smtClean="0"/>
                        <a:t> concepts. The form is what they all have in common. They are systematically interconnected</a:t>
                      </a:r>
                    </a:p>
                    <a:p>
                      <a:pPr marL="342900" lvl="0" indent="-342900">
                        <a:buFont typeface="Arial" pitchFamily="34" charset="0"/>
                        <a:buChar char="•"/>
                      </a:pPr>
                      <a:r>
                        <a:rPr lang="en-GB" sz="1400" i="1" baseline="0" dirty="0" smtClean="0"/>
                        <a:t>Ultimate Form is the Form of the Good</a:t>
                      </a:r>
                      <a:r>
                        <a:rPr lang="en-GB" sz="1400" baseline="0" dirty="0" smtClean="0"/>
                        <a:t>: by understanding </a:t>
                      </a:r>
                      <a:r>
                        <a:rPr lang="en-GB" sz="1400" baseline="0" dirty="0" err="1" smtClean="0"/>
                        <a:t>FoG</a:t>
                      </a:r>
                      <a:r>
                        <a:rPr lang="en-GB" sz="1400" baseline="0" dirty="0" smtClean="0"/>
                        <a:t> we can understand the value of all things; like sun helps illuminate other forms; ultimate end in itself.</a:t>
                      </a:r>
                    </a:p>
                    <a:p>
                      <a:pPr marL="342900" lvl="0" indent="-342900">
                        <a:buFont typeface="Arial" pitchFamily="34" charset="0"/>
                        <a:buChar char="•"/>
                      </a:pPr>
                      <a:endParaRPr lang="en-GB" sz="1400" baseline="0" dirty="0" smtClean="0"/>
                    </a:p>
                    <a:p>
                      <a:pPr marL="342900" lvl="0" indent="-342900">
                        <a:buFont typeface="Arial" pitchFamily="34" charset="0"/>
                        <a:buNone/>
                      </a:pPr>
                      <a:r>
                        <a:rPr lang="en-GB" sz="1400" b="1" dirty="0" smtClean="0"/>
                        <a:t>Allegory of the Cave</a:t>
                      </a:r>
                    </a:p>
                    <a:p>
                      <a:pPr marL="342900" lvl="0" indent="-342900">
                        <a:buFont typeface="Arial" pitchFamily="34" charset="0"/>
                        <a:buChar char="•"/>
                      </a:pPr>
                      <a:r>
                        <a:rPr lang="en-GB" sz="1400" dirty="0" smtClean="0"/>
                        <a:t>Cave/World of Appearances, Prisoners/Us, Objects/Imitations of the Forms, Fire/Sun of our World, Sun/Form of the Good, Escaped prisoner/The Philosopher, Journey out of the Cave/soul’s journey into realm of forms.</a:t>
                      </a:r>
                    </a:p>
                  </a:txBody>
                  <a:tcPr/>
                </a:tc>
                <a:tc>
                  <a:txBody>
                    <a:bodyPr/>
                    <a:lstStyle/>
                    <a:p>
                      <a:pPr marL="342900" lvl="0" indent="-342900">
                        <a:buFont typeface="Arial" pitchFamily="34" charset="0"/>
                        <a:buChar char="•"/>
                      </a:pPr>
                      <a:r>
                        <a:rPr lang="en-GB" sz="1400" dirty="0" smtClean="0"/>
                        <a:t>Explains why we all recognise the same essential elements in something.</a:t>
                      </a:r>
                    </a:p>
                    <a:p>
                      <a:pPr marL="342900" lvl="0" indent="-342900">
                        <a:buFont typeface="Arial" pitchFamily="34" charset="0"/>
                        <a:buChar char="•"/>
                      </a:pPr>
                      <a:r>
                        <a:rPr lang="en-GB" sz="1400" dirty="0" smtClean="0"/>
                        <a:t>Explains why world is imperfect &amp; problem of evil  (world is imperfect copies of the form).</a:t>
                      </a:r>
                    </a:p>
                    <a:p>
                      <a:pPr marL="342900" lvl="0" indent="-342900">
                        <a:buFont typeface="Arial" pitchFamily="34" charset="0"/>
                        <a:buChar char="•"/>
                      </a:pPr>
                      <a:r>
                        <a:rPr lang="en-GB" sz="1400" dirty="0" smtClean="0"/>
                        <a:t>Encourages us not to accept things at face value: empirical knowledge can be flawed.</a:t>
                      </a:r>
                      <a:endParaRPr lang="en-GB" sz="1400" dirty="0"/>
                    </a:p>
                  </a:txBody>
                  <a:tcPr/>
                </a:tc>
                <a:tc>
                  <a:txBody>
                    <a:bodyPr/>
                    <a:lstStyle/>
                    <a:p>
                      <a:pPr marL="342900" lvl="0" indent="-342900">
                        <a:buFont typeface="Arial" pitchFamily="34" charset="0"/>
                        <a:buChar char="•"/>
                      </a:pPr>
                      <a:r>
                        <a:rPr lang="en-GB" sz="1400" dirty="0" smtClean="0"/>
                        <a:t>Infinite regress of forms to explain another form ‘Plato needs a form of the forms to explain what the forms have in common and a …’.</a:t>
                      </a:r>
                    </a:p>
                    <a:p>
                      <a:pPr marL="342900" lvl="0" indent="-342900">
                        <a:buFont typeface="Arial" pitchFamily="34" charset="0"/>
                        <a:buChar char="•"/>
                      </a:pPr>
                      <a:r>
                        <a:rPr lang="en-GB" sz="1400" dirty="0" smtClean="0"/>
                        <a:t>Forms could be just ideas preserved in people’s minds which can die if not passed on ill. Dawkins ‘memes’.</a:t>
                      </a:r>
                    </a:p>
                    <a:p>
                      <a:pPr marL="342900" lvl="0" indent="-342900">
                        <a:buFont typeface="Arial" pitchFamily="34" charset="0"/>
                        <a:buChar char="•"/>
                      </a:pPr>
                      <a:r>
                        <a:rPr lang="en-GB" sz="1400" dirty="0" smtClean="0"/>
                        <a:t>Unclear the link between the World of Appearance and Forms</a:t>
                      </a:r>
                      <a:r>
                        <a:rPr lang="en-GB" sz="1400" baseline="0" dirty="0" smtClean="0"/>
                        <a:t>  e.g.</a:t>
                      </a:r>
                      <a:r>
                        <a:rPr lang="en-GB" sz="1400" dirty="0" smtClean="0"/>
                        <a:t> is there a form of an animal to which all animals relate to or do forms relate to specific animals? is there anything in the middle?</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400" dirty="0" smtClean="0"/>
                        <a:t>No empirical evidence for forms. In allegory no proof world in cave or outside is real. How can you prove the prisoners and philosopher is right or wrong?</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20597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4073</TotalTime>
  <Words>11838</Words>
  <Application>Microsoft Office PowerPoint</Application>
  <PresentationFormat>Widescreen</PresentationFormat>
  <Paragraphs>1078</Paragraphs>
  <Slides>74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Calibri</vt:lpstr>
      <vt:lpstr>Calibri Light</vt:lpstr>
      <vt:lpstr>Comic Sans MS</vt:lpstr>
      <vt:lpstr>Wingdings</vt:lpstr>
      <vt:lpstr>Office Theme</vt:lpstr>
      <vt:lpstr>1. Philosophy of Religion</vt:lpstr>
      <vt:lpstr>Topic 1: Ancient Greek Influences</vt:lpstr>
      <vt:lpstr>PowerPoint Presentation</vt:lpstr>
      <vt:lpstr>96 days</vt:lpstr>
      <vt:lpstr>96 days</vt:lpstr>
      <vt:lpstr>96 days</vt:lpstr>
      <vt:lpstr>95 days</vt:lpstr>
      <vt:lpstr>PowerPoint Presentation</vt:lpstr>
      <vt:lpstr>The God of Philosophy: Plato</vt:lpstr>
      <vt:lpstr>‘Plato does not value experience enough.’ Discuss</vt:lpstr>
      <vt:lpstr>Comprehension</vt:lpstr>
      <vt:lpstr>94 days</vt:lpstr>
      <vt:lpstr>The God of Philosophy : Aristotle</vt:lpstr>
      <vt:lpstr>PowerPoint Presentation</vt:lpstr>
      <vt:lpstr>Topic 2: Arguments based on experience</vt:lpstr>
      <vt:lpstr>93 days</vt:lpstr>
      <vt:lpstr>God’s existence: Cosmological Argument</vt:lpstr>
      <vt:lpstr>Comprehension questions</vt:lpstr>
      <vt:lpstr>PowerPoint Presentation</vt:lpstr>
      <vt:lpstr>PowerPoint Presentation</vt:lpstr>
      <vt:lpstr>65 days</vt:lpstr>
      <vt:lpstr>65 days</vt:lpstr>
      <vt:lpstr>God’s existence: Teleological Argument</vt:lpstr>
      <vt:lpstr>PowerPoint Presentation</vt:lpstr>
      <vt:lpstr>Topic 3: Arguments based on reason</vt:lpstr>
      <vt:lpstr>91 days</vt:lpstr>
      <vt:lpstr>God’s existence: Ontological Argument</vt:lpstr>
      <vt:lpstr>PowerPoint Presentation</vt:lpstr>
      <vt:lpstr>Topic 4: Theodicy</vt:lpstr>
      <vt:lpstr>PowerPoint Presentation</vt:lpstr>
      <vt:lpstr>88 days</vt:lpstr>
      <vt:lpstr>88 days</vt:lpstr>
      <vt:lpstr>PowerPoint Presentation</vt:lpstr>
      <vt:lpstr>Problem of Evil: Augustine Is God willing to prevent evil, but not able to? Then he is not omnipotent. Is God able to prevent evil, but not willing to? Then he is not benevolent (good).  Theodicy = ‘theos’ God + ‘dikaios’ justification </vt:lpstr>
      <vt:lpstr>PowerPoint Presentation</vt:lpstr>
      <vt:lpstr>88 days</vt:lpstr>
      <vt:lpstr>88 days</vt:lpstr>
      <vt:lpstr>Problem of Evil: Iraenean Is God willing to prevent evil, but not able to? Then he is not omnipotent. Is God able to prevent evil, but not willing to? Then he is not benevolent (good).  Theodicy = ‘theos’ God + ‘dikaios’ justification </vt:lpstr>
      <vt:lpstr>Topic 5: Mind, Body, Soul</vt:lpstr>
      <vt:lpstr>PowerPoint Presentation</vt:lpstr>
      <vt:lpstr>87 days</vt:lpstr>
      <vt:lpstr>87 days</vt:lpstr>
      <vt:lpstr>86 days</vt:lpstr>
      <vt:lpstr>Mind, Body and Soul</vt:lpstr>
      <vt:lpstr>PowerPoint Presentation</vt:lpstr>
      <vt:lpstr>Topic 6: Religious Experience</vt:lpstr>
      <vt:lpstr>PowerPoint Presentation</vt:lpstr>
      <vt:lpstr>89 days</vt:lpstr>
      <vt:lpstr>89 days</vt:lpstr>
      <vt:lpstr>90 days</vt:lpstr>
      <vt:lpstr>Swinburne’s Argument for RE = God</vt:lpstr>
      <vt:lpstr>Physiological= account of religious experience naturalistically in terms of the human brain</vt:lpstr>
      <vt:lpstr>Psychological account of religious experience</vt:lpstr>
      <vt:lpstr>Individual v Corporate Experience</vt:lpstr>
      <vt:lpstr>PowerPoint Presentation</vt:lpstr>
      <vt:lpstr>PowerPoint Presentation</vt:lpstr>
      <vt:lpstr>Topic 7: Religious language I</vt:lpstr>
      <vt:lpstr>PowerPoint Presentation</vt:lpstr>
      <vt:lpstr>85 days</vt:lpstr>
      <vt:lpstr>85 days</vt:lpstr>
      <vt:lpstr>Topic 8: Religious Language II</vt:lpstr>
      <vt:lpstr>PowerPoint Presentation</vt:lpstr>
      <vt:lpstr>85 days</vt:lpstr>
      <vt:lpstr>85 days</vt:lpstr>
      <vt:lpstr>85 days</vt:lpstr>
      <vt:lpstr>85 days</vt:lpstr>
      <vt:lpstr>85 days</vt:lpstr>
      <vt:lpstr>85 days</vt:lpstr>
      <vt:lpstr>85 days</vt:lpstr>
      <vt:lpstr>85 days</vt:lpstr>
      <vt:lpstr>85 days</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Determinism I</dc:title>
  <dc:creator>Simon Ruggiero</dc:creator>
  <cp:lastModifiedBy>Simon Ruggiero</cp:lastModifiedBy>
  <cp:revision>721</cp:revision>
  <cp:lastPrinted>2019-10-28T12:17:47Z</cp:lastPrinted>
  <dcterms:created xsi:type="dcterms:W3CDTF">2014-09-24T13:51:34Z</dcterms:created>
  <dcterms:modified xsi:type="dcterms:W3CDTF">2021-05-17T08:08:00Z</dcterms:modified>
</cp:coreProperties>
</file>